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1.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3156" r:id="rId5"/>
    <p:sldId id="632" r:id="rId6"/>
    <p:sldId id="274" r:id="rId7"/>
    <p:sldId id="291" r:id="rId8"/>
    <p:sldId id="3158" r:id="rId9"/>
    <p:sldId id="258" r:id="rId10"/>
    <p:sldId id="267" r:id="rId11"/>
    <p:sldId id="3150" r:id="rId12"/>
    <p:sldId id="282" r:id="rId13"/>
    <p:sldId id="3155" r:id="rId14"/>
    <p:sldId id="3153" r:id="rId15"/>
    <p:sldId id="322" r:id="rId16"/>
    <p:sldId id="3145" r:id="rId17"/>
    <p:sldId id="281" r:id="rId18"/>
    <p:sldId id="284" r:id="rId19"/>
    <p:sldId id="3154" r:id="rId20"/>
    <p:sldId id="581" r:id="rId21"/>
    <p:sldId id="318" r:id="rId22"/>
    <p:sldId id="311" r:id="rId23"/>
    <p:sldId id="312" r:id="rId24"/>
    <p:sldId id="264" r:id="rId25"/>
    <p:sldId id="3157" r:id="rId26"/>
    <p:sldId id="285" r:id="rId2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zan Yungner" initials="SY" lastIdx="42" clrIdx="0">
    <p:extLst>
      <p:ext uri="{19B8F6BF-5375-455C-9EA6-DF929625EA0E}">
        <p15:presenceInfo xmlns:p15="http://schemas.microsoft.com/office/powerpoint/2012/main" userId="S::syungner@pta.org::311c833b-236f-4794-a321-e4397d6469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631E"/>
    <a:srgbClr val="07477F"/>
    <a:srgbClr val="FCF339"/>
    <a:srgbClr val="CEAA46"/>
    <a:srgbClr val="724C2B"/>
    <a:srgbClr val="947358"/>
    <a:srgbClr val="906F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9799" autoAdjust="0"/>
  </p:normalViewPr>
  <p:slideViewPr>
    <p:cSldViewPr snapToGrid="0">
      <p:cViewPr varScale="1">
        <p:scale>
          <a:sx n="71" d="100"/>
          <a:sy n="71" d="100"/>
        </p:scale>
        <p:origin x="1944" y="5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3-04T11:45:48.101" idx="42">
    <p:pos x="10" y="10"/>
    <p:text>In Script - to stay in line with other slides the first line in the script should simply say: Sample National PTA State PTA resources slide   then othe ohter info on a line below.</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8240DC-BBB4-4DAF-BD9E-3C763B181E28}"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47A6D660-C1E7-460A-A090-74144783E18B}">
      <dgm:prSet phldrT="[Text]"/>
      <dgm:spPr/>
      <dgm:t>
        <a:bodyPr/>
        <a:lstStyle/>
        <a:p>
          <a:r>
            <a:rPr lang="en-US"/>
            <a:t>Introduction: Region 7, Washington State PTA</a:t>
          </a:r>
        </a:p>
      </dgm:t>
    </dgm:pt>
    <dgm:pt modelId="{286478F4-87D8-4200-A662-1EA87C22912A}" type="parTrans" cxnId="{5455AEE6-6039-4E60-AC0C-64F5B61D9AEC}">
      <dgm:prSet/>
      <dgm:spPr/>
      <dgm:t>
        <a:bodyPr/>
        <a:lstStyle/>
        <a:p>
          <a:endParaRPr lang="en-US"/>
        </a:p>
      </dgm:t>
    </dgm:pt>
    <dgm:pt modelId="{EDCDA98A-A72A-4BE6-B3AC-72B592B5663F}" type="sibTrans" cxnId="{5455AEE6-6039-4E60-AC0C-64F5B61D9AEC}">
      <dgm:prSet/>
      <dgm:spPr/>
      <dgm:t>
        <a:bodyPr/>
        <a:lstStyle/>
        <a:p>
          <a:endParaRPr lang="en-US"/>
        </a:p>
      </dgm:t>
    </dgm:pt>
    <dgm:pt modelId="{EEB9A793-0C71-42AE-AEDA-CC9128A5E1DD}">
      <dgm:prSet phldrT="[Text]"/>
      <dgm:spPr/>
      <dgm:t>
        <a:bodyPr/>
        <a:lstStyle/>
        <a:p>
          <a:r>
            <a:rPr lang="en-US"/>
            <a:t>Membership Tips/Resources: National PTA Membership Outreach Team</a:t>
          </a:r>
        </a:p>
      </dgm:t>
    </dgm:pt>
    <dgm:pt modelId="{D16B6B42-5D61-471F-B75F-0097AEB1E125}" type="parTrans" cxnId="{900BF98C-70D6-4AB8-B335-5A7C7A6D9D29}">
      <dgm:prSet/>
      <dgm:spPr/>
      <dgm:t>
        <a:bodyPr/>
        <a:lstStyle/>
        <a:p>
          <a:endParaRPr lang="en-US"/>
        </a:p>
      </dgm:t>
    </dgm:pt>
    <dgm:pt modelId="{AA89B1E9-D75E-4A73-94B9-8B97C799D12A}" type="sibTrans" cxnId="{900BF98C-70D6-4AB8-B335-5A7C7A6D9D29}">
      <dgm:prSet/>
      <dgm:spPr/>
      <dgm:t>
        <a:bodyPr/>
        <a:lstStyle/>
        <a:p>
          <a:endParaRPr lang="en-US"/>
        </a:p>
      </dgm:t>
    </dgm:pt>
    <dgm:pt modelId="{242F801F-9A5D-440B-8808-04B35E14C9D9}">
      <dgm:prSet phldrT="[Text]"/>
      <dgm:spPr/>
      <dgm:t>
        <a:bodyPr/>
        <a:lstStyle/>
        <a:p>
          <a:r>
            <a:rPr lang="en-US"/>
            <a:t>Questions &amp; Answers</a:t>
          </a:r>
        </a:p>
      </dgm:t>
    </dgm:pt>
    <dgm:pt modelId="{C20AF3C8-2114-4CC4-BC3A-72571617783E}" type="parTrans" cxnId="{0E51241A-CAD6-4D21-86D6-A485CB6D1109}">
      <dgm:prSet/>
      <dgm:spPr/>
      <dgm:t>
        <a:bodyPr/>
        <a:lstStyle/>
        <a:p>
          <a:endParaRPr lang="en-US"/>
        </a:p>
      </dgm:t>
    </dgm:pt>
    <dgm:pt modelId="{7D1BCC4F-062B-4898-BF2A-9A4C6C88E92B}" type="sibTrans" cxnId="{0E51241A-CAD6-4D21-86D6-A485CB6D1109}">
      <dgm:prSet/>
      <dgm:spPr/>
      <dgm:t>
        <a:bodyPr/>
        <a:lstStyle/>
        <a:p>
          <a:endParaRPr lang="en-US"/>
        </a:p>
      </dgm:t>
    </dgm:pt>
    <dgm:pt modelId="{9B749799-416B-4AAC-9EA0-3F687B370A23}">
      <dgm:prSet/>
      <dgm:spPr/>
      <dgm:t>
        <a:bodyPr/>
        <a:lstStyle/>
        <a:p>
          <a:r>
            <a:rPr lang="en-US"/>
            <a:t>Celebrating our Units’ Successes: Everett High PTA 7.3.85</a:t>
          </a:r>
        </a:p>
      </dgm:t>
    </dgm:pt>
    <dgm:pt modelId="{FF1B2DC7-B07F-4A48-8493-18234CDCCBDE}" type="parTrans" cxnId="{A4289683-AC93-4C16-9374-782BB1629F0D}">
      <dgm:prSet/>
      <dgm:spPr/>
      <dgm:t>
        <a:bodyPr/>
        <a:lstStyle/>
        <a:p>
          <a:endParaRPr lang="en-US"/>
        </a:p>
      </dgm:t>
    </dgm:pt>
    <dgm:pt modelId="{7E855118-6C9F-4254-9F22-623541BCF52A}" type="sibTrans" cxnId="{A4289683-AC93-4C16-9374-782BB1629F0D}">
      <dgm:prSet/>
      <dgm:spPr/>
      <dgm:t>
        <a:bodyPr/>
        <a:lstStyle/>
        <a:p>
          <a:endParaRPr lang="en-US"/>
        </a:p>
      </dgm:t>
    </dgm:pt>
    <dgm:pt modelId="{D75F0502-778F-40DF-8994-5A91273AB1BD}">
      <dgm:prSet/>
      <dgm:spPr/>
      <dgm:t>
        <a:bodyPr/>
        <a:lstStyle/>
        <a:p>
          <a:r>
            <a:rPr lang="en-US"/>
            <a:t>Membership Tips/Resources: Region 7  Platinum Winner Advice &amp; “Communication is Key”</a:t>
          </a:r>
        </a:p>
      </dgm:t>
    </dgm:pt>
    <dgm:pt modelId="{7279D8B3-23DA-454B-9323-E95848548744}" type="parTrans" cxnId="{55582E29-28A1-4396-9AC9-A76D3317206D}">
      <dgm:prSet/>
      <dgm:spPr/>
      <dgm:t>
        <a:bodyPr/>
        <a:lstStyle/>
        <a:p>
          <a:endParaRPr lang="en-US"/>
        </a:p>
      </dgm:t>
    </dgm:pt>
    <dgm:pt modelId="{DD2B0690-D14C-41C9-933A-D79AD1799ACA}" type="sibTrans" cxnId="{55582E29-28A1-4396-9AC9-A76D3317206D}">
      <dgm:prSet/>
      <dgm:spPr/>
      <dgm:t>
        <a:bodyPr/>
        <a:lstStyle/>
        <a:p>
          <a:endParaRPr lang="en-US"/>
        </a:p>
      </dgm:t>
    </dgm:pt>
    <dgm:pt modelId="{912191A8-EE0C-4BA6-B2A3-99A59FDF3693}">
      <dgm:prSet/>
      <dgm:spPr/>
      <dgm:t>
        <a:bodyPr/>
        <a:lstStyle/>
        <a:p>
          <a:r>
            <a:rPr lang="en-US"/>
            <a:t>Our PTAs/PTSAs Matter: WSPTA Director “Membership, Advocacy, and FACE”</a:t>
          </a:r>
        </a:p>
      </dgm:t>
    </dgm:pt>
    <dgm:pt modelId="{6FB038AB-1EFD-4BE8-A972-00C7CD5CADA4}" type="parTrans" cxnId="{B38FD4C5-05DB-4B4F-9BB3-F849761C7041}">
      <dgm:prSet/>
      <dgm:spPr/>
      <dgm:t>
        <a:bodyPr/>
        <a:lstStyle/>
        <a:p>
          <a:endParaRPr lang="en-US"/>
        </a:p>
      </dgm:t>
    </dgm:pt>
    <dgm:pt modelId="{C2EF94D2-9BE6-4010-89EE-4058BFDF6FB4}" type="sibTrans" cxnId="{B38FD4C5-05DB-4B4F-9BB3-F849761C7041}">
      <dgm:prSet/>
      <dgm:spPr/>
      <dgm:t>
        <a:bodyPr/>
        <a:lstStyle/>
        <a:p>
          <a:endParaRPr lang="en-US"/>
        </a:p>
      </dgm:t>
    </dgm:pt>
    <dgm:pt modelId="{44064478-A803-49C4-A331-DEFB87D4670F}">
      <dgm:prSet/>
      <dgm:spPr/>
      <dgm:t>
        <a:bodyPr/>
        <a:lstStyle/>
        <a:p>
          <a:r>
            <a:rPr lang="en-US"/>
            <a:t>Closing Comments, Prizes, and Thanks! </a:t>
          </a:r>
        </a:p>
      </dgm:t>
    </dgm:pt>
    <dgm:pt modelId="{3A822E59-2336-41F4-9BFA-2C4400398CBC}" type="parTrans" cxnId="{23DC64EE-526A-4CE8-8729-DB8D08DAF95E}">
      <dgm:prSet/>
      <dgm:spPr/>
      <dgm:t>
        <a:bodyPr/>
        <a:lstStyle/>
        <a:p>
          <a:endParaRPr lang="en-US"/>
        </a:p>
      </dgm:t>
    </dgm:pt>
    <dgm:pt modelId="{E28E968E-BFAF-453A-B8A9-EEFF7F02328B}" type="sibTrans" cxnId="{23DC64EE-526A-4CE8-8729-DB8D08DAF95E}">
      <dgm:prSet/>
      <dgm:spPr/>
      <dgm:t>
        <a:bodyPr/>
        <a:lstStyle/>
        <a:p>
          <a:endParaRPr lang="en-US"/>
        </a:p>
      </dgm:t>
    </dgm:pt>
    <dgm:pt modelId="{AF977EF8-730B-4D77-9DAB-92D28026D7BF}" type="pres">
      <dgm:prSet presAssocID="{5D8240DC-BBB4-4DAF-BD9E-3C763B181E28}" presName="Name0" presStyleCnt="0">
        <dgm:presLayoutVars>
          <dgm:chMax val="7"/>
          <dgm:chPref val="7"/>
          <dgm:dir/>
        </dgm:presLayoutVars>
      </dgm:prSet>
      <dgm:spPr/>
    </dgm:pt>
    <dgm:pt modelId="{20BF5625-8866-40CF-9F7F-451A41361FC5}" type="pres">
      <dgm:prSet presAssocID="{5D8240DC-BBB4-4DAF-BD9E-3C763B181E28}" presName="Name1" presStyleCnt="0"/>
      <dgm:spPr/>
    </dgm:pt>
    <dgm:pt modelId="{22859A72-3035-43A3-AD6F-32278C70673F}" type="pres">
      <dgm:prSet presAssocID="{5D8240DC-BBB4-4DAF-BD9E-3C763B181E28}" presName="cycle" presStyleCnt="0"/>
      <dgm:spPr/>
    </dgm:pt>
    <dgm:pt modelId="{1A47FF96-F189-41AD-8350-D9A7BE3E07C3}" type="pres">
      <dgm:prSet presAssocID="{5D8240DC-BBB4-4DAF-BD9E-3C763B181E28}" presName="srcNode" presStyleLbl="node1" presStyleIdx="0" presStyleCnt="7"/>
      <dgm:spPr/>
    </dgm:pt>
    <dgm:pt modelId="{1A5A307F-C430-484D-9CAC-E26DAF6A33A6}" type="pres">
      <dgm:prSet presAssocID="{5D8240DC-BBB4-4DAF-BD9E-3C763B181E28}" presName="conn" presStyleLbl="parChTrans1D2" presStyleIdx="0" presStyleCnt="1"/>
      <dgm:spPr/>
    </dgm:pt>
    <dgm:pt modelId="{37CFB1DD-CC96-4D98-96C7-B01D1984F7B4}" type="pres">
      <dgm:prSet presAssocID="{5D8240DC-BBB4-4DAF-BD9E-3C763B181E28}" presName="extraNode" presStyleLbl="node1" presStyleIdx="0" presStyleCnt="7"/>
      <dgm:spPr/>
    </dgm:pt>
    <dgm:pt modelId="{E85A0B49-5F66-4C81-AA44-E8CB6A4F686C}" type="pres">
      <dgm:prSet presAssocID="{5D8240DC-BBB4-4DAF-BD9E-3C763B181E28}" presName="dstNode" presStyleLbl="node1" presStyleIdx="0" presStyleCnt="7"/>
      <dgm:spPr/>
    </dgm:pt>
    <dgm:pt modelId="{3A09FC1A-ABCF-4AFA-B1E2-768061DB21D1}" type="pres">
      <dgm:prSet presAssocID="{47A6D660-C1E7-460A-A090-74144783E18B}" presName="text_1" presStyleLbl="node1" presStyleIdx="0" presStyleCnt="7">
        <dgm:presLayoutVars>
          <dgm:bulletEnabled val="1"/>
        </dgm:presLayoutVars>
      </dgm:prSet>
      <dgm:spPr/>
    </dgm:pt>
    <dgm:pt modelId="{602D7246-2406-4CA8-8126-53EDA5706536}" type="pres">
      <dgm:prSet presAssocID="{47A6D660-C1E7-460A-A090-74144783E18B}" presName="accent_1" presStyleCnt="0"/>
      <dgm:spPr/>
    </dgm:pt>
    <dgm:pt modelId="{7962BCEE-3729-43CF-B5F3-BFE3ABD69E0E}" type="pres">
      <dgm:prSet presAssocID="{47A6D660-C1E7-460A-A090-74144783E18B}" presName="accentRepeatNode" presStyleLbl="solidFgAcc1" presStyleIdx="0" presStyleCnt="7"/>
      <dgm:spPr/>
    </dgm:pt>
    <dgm:pt modelId="{2E3C7E62-8F61-42D2-B4E2-02254385F46E}" type="pres">
      <dgm:prSet presAssocID="{9B749799-416B-4AAC-9EA0-3F687B370A23}" presName="text_2" presStyleLbl="node1" presStyleIdx="1" presStyleCnt="7">
        <dgm:presLayoutVars>
          <dgm:bulletEnabled val="1"/>
        </dgm:presLayoutVars>
      </dgm:prSet>
      <dgm:spPr/>
    </dgm:pt>
    <dgm:pt modelId="{745A348C-EFE0-4809-B2D4-30E4363ACB2D}" type="pres">
      <dgm:prSet presAssocID="{9B749799-416B-4AAC-9EA0-3F687B370A23}" presName="accent_2" presStyleCnt="0"/>
      <dgm:spPr/>
    </dgm:pt>
    <dgm:pt modelId="{A863A871-938E-45CE-B824-0D9E01F66716}" type="pres">
      <dgm:prSet presAssocID="{9B749799-416B-4AAC-9EA0-3F687B370A23}" presName="accentRepeatNode" presStyleLbl="solidFgAcc1" presStyleIdx="1" presStyleCnt="7"/>
      <dgm:spPr/>
    </dgm:pt>
    <dgm:pt modelId="{2ACDB58D-FC1E-4A6E-B64B-9FC1C98A0A14}" type="pres">
      <dgm:prSet presAssocID="{D75F0502-778F-40DF-8994-5A91273AB1BD}" presName="text_3" presStyleLbl="node1" presStyleIdx="2" presStyleCnt="7">
        <dgm:presLayoutVars>
          <dgm:bulletEnabled val="1"/>
        </dgm:presLayoutVars>
      </dgm:prSet>
      <dgm:spPr/>
    </dgm:pt>
    <dgm:pt modelId="{BC386CF8-FD70-4314-8EBC-7EAF0E17DC7B}" type="pres">
      <dgm:prSet presAssocID="{D75F0502-778F-40DF-8994-5A91273AB1BD}" presName="accent_3" presStyleCnt="0"/>
      <dgm:spPr/>
    </dgm:pt>
    <dgm:pt modelId="{8C8EAE74-0FE8-4224-9FD6-EA0140988418}" type="pres">
      <dgm:prSet presAssocID="{D75F0502-778F-40DF-8994-5A91273AB1BD}" presName="accentRepeatNode" presStyleLbl="solidFgAcc1" presStyleIdx="2" presStyleCnt="7"/>
      <dgm:spPr/>
    </dgm:pt>
    <dgm:pt modelId="{9C1C3485-5992-4001-AB1E-FA7448050451}" type="pres">
      <dgm:prSet presAssocID="{EEB9A793-0C71-42AE-AEDA-CC9128A5E1DD}" presName="text_4" presStyleLbl="node1" presStyleIdx="3" presStyleCnt="7">
        <dgm:presLayoutVars>
          <dgm:bulletEnabled val="1"/>
        </dgm:presLayoutVars>
      </dgm:prSet>
      <dgm:spPr/>
    </dgm:pt>
    <dgm:pt modelId="{9BA91D2A-E6B1-4C8E-ADD4-BF5A5205E83F}" type="pres">
      <dgm:prSet presAssocID="{EEB9A793-0C71-42AE-AEDA-CC9128A5E1DD}" presName="accent_4" presStyleCnt="0"/>
      <dgm:spPr/>
    </dgm:pt>
    <dgm:pt modelId="{82AC478C-3E36-4170-A3CD-3C50E8F98530}" type="pres">
      <dgm:prSet presAssocID="{EEB9A793-0C71-42AE-AEDA-CC9128A5E1DD}" presName="accentRepeatNode" presStyleLbl="solidFgAcc1" presStyleIdx="3" presStyleCnt="7"/>
      <dgm:spPr/>
    </dgm:pt>
    <dgm:pt modelId="{5C1FF427-F5B8-4157-BBA7-A9EA9B1A277A}" type="pres">
      <dgm:prSet presAssocID="{912191A8-EE0C-4BA6-B2A3-99A59FDF3693}" presName="text_5" presStyleLbl="node1" presStyleIdx="4" presStyleCnt="7">
        <dgm:presLayoutVars>
          <dgm:bulletEnabled val="1"/>
        </dgm:presLayoutVars>
      </dgm:prSet>
      <dgm:spPr/>
    </dgm:pt>
    <dgm:pt modelId="{FA484A9B-A12D-409E-B025-EC97E317D631}" type="pres">
      <dgm:prSet presAssocID="{912191A8-EE0C-4BA6-B2A3-99A59FDF3693}" presName="accent_5" presStyleCnt="0"/>
      <dgm:spPr/>
    </dgm:pt>
    <dgm:pt modelId="{D0B75B50-17B0-470C-8A0F-0B8812E8501F}" type="pres">
      <dgm:prSet presAssocID="{912191A8-EE0C-4BA6-B2A3-99A59FDF3693}" presName="accentRepeatNode" presStyleLbl="solidFgAcc1" presStyleIdx="4" presStyleCnt="7"/>
      <dgm:spPr/>
    </dgm:pt>
    <dgm:pt modelId="{55EEC197-8DAC-4DA3-8988-F1FD9C4136F6}" type="pres">
      <dgm:prSet presAssocID="{242F801F-9A5D-440B-8808-04B35E14C9D9}" presName="text_6" presStyleLbl="node1" presStyleIdx="5" presStyleCnt="7">
        <dgm:presLayoutVars>
          <dgm:bulletEnabled val="1"/>
        </dgm:presLayoutVars>
      </dgm:prSet>
      <dgm:spPr/>
    </dgm:pt>
    <dgm:pt modelId="{59FCF524-CEFF-4D37-8035-8E53FA8A626C}" type="pres">
      <dgm:prSet presAssocID="{242F801F-9A5D-440B-8808-04B35E14C9D9}" presName="accent_6" presStyleCnt="0"/>
      <dgm:spPr/>
    </dgm:pt>
    <dgm:pt modelId="{C262E4B3-17A6-4B8F-8FAC-18974A9B5D7D}" type="pres">
      <dgm:prSet presAssocID="{242F801F-9A5D-440B-8808-04B35E14C9D9}" presName="accentRepeatNode" presStyleLbl="solidFgAcc1" presStyleIdx="5" presStyleCnt="7"/>
      <dgm:spPr/>
    </dgm:pt>
    <dgm:pt modelId="{3D94D435-DB2F-4ED5-8928-9E619927F032}" type="pres">
      <dgm:prSet presAssocID="{44064478-A803-49C4-A331-DEFB87D4670F}" presName="text_7" presStyleLbl="node1" presStyleIdx="6" presStyleCnt="7">
        <dgm:presLayoutVars>
          <dgm:bulletEnabled val="1"/>
        </dgm:presLayoutVars>
      </dgm:prSet>
      <dgm:spPr/>
    </dgm:pt>
    <dgm:pt modelId="{E1617087-BA52-4078-8F1A-0F9B6A7FDE3D}" type="pres">
      <dgm:prSet presAssocID="{44064478-A803-49C4-A331-DEFB87D4670F}" presName="accent_7" presStyleCnt="0"/>
      <dgm:spPr/>
    </dgm:pt>
    <dgm:pt modelId="{E1441A27-AE7A-459A-B658-5068F2862948}" type="pres">
      <dgm:prSet presAssocID="{44064478-A803-49C4-A331-DEFB87D4670F}" presName="accentRepeatNode" presStyleLbl="solidFgAcc1" presStyleIdx="6" presStyleCnt="7"/>
      <dgm:spPr/>
    </dgm:pt>
  </dgm:ptLst>
  <dgm:cxnLst>
    <dgm:cxn modelId="{39946B01-9FEE-4DBC-98D7-27672666033B}" type="presOf" srcId="{44064478-A803-49C4-A331-DEFB87D4670F}" destId="{3D94D435-DB2F-4ED5-8928-9E619927F032}" srcOrd="0" destOrd="0" presId="urn:microsoft.com/office/officeart/2008/layout/VerticalCurvedList"/>
    <dgm:cxn modelId="{0E51241A-CAD6-4D21-86D6-A485CB6D1109}" srcId="{5D8240DC-BBB4-4DAF-BD9E-3C763B181E28}" destId="{242F801F-9A5D-440B-8808-04B35E14C9D9}" srcOrd="5" destOrd="0" parTransId="{C20AF3C8-2114-4CC4-BC3A-72571617783E}" sibTransId="{7D1BCC4F-062B-4898-BF2A-9A4C6C88E92B}"/>
    <dgm:cxn modelId="{634DD321-DA19-4AC5-BCD9-AAC481BE24E6}" type="presOf" srcId="{EDCDA98A-A72A-4BE6-B3AC-72B592B5663F}" destId="{1A5A307F-C430-484D-9CAC-E26DAF6A33A6}" srcOrd="0" destOrd="0" presId="urn:microsoft.com/office/officeart/2008/layout/VerticalCurvedList"/>
    <dgm:cxn modelId="{55582E29-28A1-4396-9AC9-A76D3317206D}" srcId="{5D8240DC-BBB4-4DAF-BD9E-3C763B181E28}" destId="{D75F0502-778F-40DF-8994-5A91273AB1BD}" srcOrd="2" destOrd="0" parTransId="{7279D8B3-23DA-454B-9323-E95848548744}" sibTransId="{DD2B0690-D14C-41C9-933A-D79AD1799ACA}"/>
    <dgm:cxn modelId="{D4835F2B-5AC1-4BEA-9280-C137FFB67CD3}" type="presOf" srcId="{5D8240DC-BBB4-4DAF-BD9E-3C763B181E28}" destId="{AF977EF8-730B-4D77-9DAB-92D28026D7BF}" srcOrd="0" destOrd="0" presId="urn:microsoft.com/office/officeart/2008/layout/VerticalCurvedList"/>
    <dgm:cxn modelId="{961DAB3E-8696-412C-ABF3-1472A599D86E}" type="presOf" srcId="{912191A8-EE0C-4BA6-B2A3-99A59FDF3693}" destId="{5C1FF427-F5B8-4157-BBA7-A9EA9B1A277A}" srcOrd="0" destOrd="0" presId="urn:microsoft.com/office/officeart/2008/layout/VerticalCurvedList"/>
    <dgm:cxn modelId="{C1E8E248-4869-41A1-8345-A1170206D931}" type="presOf" srcId="{47A6D660-C1E7-460A-A090-74144783E18B}" destId="{3A09FC1A-ABCF-4AFA-B1E2-768061DB21D1}" srcOrd="0" destOrd="0" presId="urn:microsoft.com/office/officeart/2008/layout/VerticalCurvedList"/>
    <dgm:cxn modelId="{A8F07581-1900-4231-AD9F-C85C31B782BE}" type="presOf" srcId="{EEB9A793-0C71-42AE-AEDA-CC9128A5E1DD}" destId="{9C1C3485-5992-4001-AB1E-FA7448050451}" srcOrd="0" destOrd="0" presId="urn:microsoft.com/office/officeart/2008/layout/VerticalCurvedList"/>
    <dgm:cxn modelId="{A4289683-AC93-4C16-9374-782BB1629F0D}" srcId="{5D8240DC-BBB4-4DAF-BD9E-3C763B181E28}" destId="{9B749799-416B-4AAC-9EA0-3F687B370A23}" srcOrd="1" destOrd="0" parTransId="{FF1B2DC7-B07F-4A48-8493-18234CDCCBDE}" sibTransId="{7E855118-6C9F-4254-9F22-623541BCF52A}"/>
    <dgm:cxn modelId="{900BF98C-70D6-4AB8-B335-5A7C7A6D9D29}" srcId="{5D8240DC-BBB4-4DAF-BD9E-3C763B181E28}" destId="{EEB9A793-0C71-42AE-AEDA-CC9128A5E1DD}" srcOrd="3" destOrd="0" parTransId="{D16B6B42-5D61-471F-B75F-0097AEB1E125}" sibTransId="{AA89B1E9-D75E-4A73-94B9-8B97C799D12A}"/>
    <dgm:cxn modelId="{131727C4-3660-4474-9B29-7C7B91FC718F}" type="presOf" srcId="{242F801F-9A5D-440B-8808-04B35E14C9D9}" destId="{55EEC197-8DAC-4DA3-8988-F1FD9C4136F6}" srcOrd="0" destOrd="0" presId="urn:microsoft.com/office/officeart/2008/layout/VerticalCurvedList"/>
    <dgm:cxn modelId="{B38FD4C5-05DB-4B4F-9BB3-F849761C7041}" srcId="{5D8240DC-BBB4-4DAF-BD9E-3C763B181E28}" destId="{912191A8-EE0C-4BA6-B2A3-99A59FDF3693}" srcOrd="4" destOrd="0" parTransId="{6FB038AB-1EFD-4BE8-A972-00C7CD5CADA4}" sibTransId="{C2EF94D2-9BE6-4010-89EE-4058BFDF6FB4}"/>
    <dgm:cxn modelId="{7B4DE8E1-C360-4B82-B58A-318758FBD8E5}" type="presOf" srcId="{9B749799-416B-4AAC-9EA0-3F687B370A23}" destId="{2E3C7E62-8F61-42D2-B4E2-02254385F46E}" srcOrd="0" destOrd="0" presId="urn:microsoft.com/office/officeart/2008/layout/VerticalCurvedList"/>
    <dgm:cxn modelId="{5455AEE6-6039-4E60-AC0C-64F5B61D9AEC}" srcId="{5D8240DC-BBB4-4DAF-BD9E-3C763B181E28}" destId="{47A6D660-C1E7-460A-A090-74144783E18B}" srcOrd="0" destOrd="0" parTransId="{286478F4-87D8-4200-A662-1EA87C22912A}" sibTransId="{EDCDA98A-A72A-4BE6-B3AC-72B592B5663F}"/>
    <dgm:cxn modelId="{23DC64EE-526A-4CE8-8729-DB8D08DAF95E}" srcId="{5D8240DC-BBB4-4DAF-BD9E-3C763B181E28}" destId="{44064478-A803-49C4-A331-DEFB87D4670F}" srcOrd="6" destOrd="0" parTransId="{3A822E59-2336-41F4-9BFA-2C4400398CBC}" sibTransId="{E28E968E-BFAF-453A-B8A9-EEFF7F02328B}"/>
    <dgm:cxn modelId="{880423FF-0B28-4E00-898A-D2BB71ED8CB5}" type="presOf" srcId="{D75F0502-778F-40DF-8994-5A91273AB1BD}" destId="{2ACDB58D-FC1E-4A6E-B64B-9FC1C98A0A14}" srcOrd="0" destOrd="0" presId="urn:microsoft.com/office/officeart/2008/layout/VerticalCurvedList"/>
    <dgm:cxn modelId="{F72DBC4C-8C71-4CB0-BAD8-8BD40EB0AFA7}" type="presParOf" srcId="{AF977EF8-730B-4D77-9DAB-92D28026D7BF}" destId="{20BF5625-8866-40CF-9F7F-451A41361FC5}" srcOrd="0" destOrd="0" presId="urn:microsoft.com/office/officeart/2008/layout/VerticalCurvedList"/>
    <dgm:cxn modelId="{69DD4711-A514-44E3-AAE0-6333E5F691D9}" type="presParOf" srcId="{20BF5625-8866-40CF-9F7F-451A41361FC5}" destId="{22859A72-3035-43A3-AD6F-32278C70673F}" srcOrd="0" destOrd="0" presId="urn:microsoft.com/office/officeart/2008/layout/VerticalCurvedList"/>
    <dgm:cxn modelId="{BF1A1B25-0495-4163-9918-E6B8D47AEA6A}" type="presParOf" srcId="{22859A72-3035-43A3-AD6F-32278C70673F}" destId="{1A47FF96-F189-41AD-8350-D9A7BE3E07C3}" srcOrd="0" destOrd="0" presId="urn:microsoft.com/office/officeart/2008/layout/VerticalCurvedList"/>
    <dgm:cxn modelId="{4684A1EE-5552-4B29-9C96-F549DD58550B}" type="presParOf" srcId="{22859A72-3035-43A3-AD6F-32278C70673F}" destId="{1A5A307F-C430-484D-9CAC-E26DAF6A33A6}" srcOrd="1" destOrd="0" presId="urn:microsoft.com/office/officeart/2008/layout/VerticalCurvedList"/>
    <dgm:cxn modelId="{D79AC5B2-6500-4D8E-83C6-986D9BBC40EF}" type="presParOf" srcId="{22859A72-3035-43A3-AD6F-32278C70673F}" destId="{37CFB1DD-CC96-4D98-96C7-B01D1984F7B4}" srcOrd="2" destOrd="0" presId="urn:microsoft.com/office/officeart/2008/layout/VerticalCurvedList"/>
    <dgm:cxn modelId="{120A514E-B2E5-4D64-8127-3B4AEA17CA2A}" type="presParOf" srcId="{22859A72-3035-43A3-AD6F-32278C70673F}" destId="{E85A0B49-5F66-4C81-AA44-E8CB6A4F686C}" srcOrd="3" destOrd="0" presId="urn:microsoft.com/office/officeart/2008/layout/VerticalCurvedList"/>
    <dgm:cxn modelId="{2EAB6399-7048-41B1-8619-2B745BC15269}" type="presParOf" srcId="{20BF5625-8866-40CF-9F7F-451A41361FC5}" destId="{3A09FC1A-ABCF-4AFA-B1E2-768061DB21D1}" srcOrd="1" destOrd="0" presId="urn:microsoft.com/office/officeart/2008/layout/VerticalCurvedList"/>
    <dgm:cxn modelId="{F8D1D62B-EE44-46F7-BFFA-38F0E1AFF765}" type="presParOf" srcId="{20BF5625-8866-40CF-9F7F-451A41361FC5}" destId="{602D7246-2406-4CA8-8126-53EDA5706536}" srcOrd="2" destOrd="0" presId="urn:microsoft.com/office/officeart/2008/layout/VerticalCurvedList"/>
    <dgm:cxn modelId="{DDFC8B9E-E408-42AD-B84B-320EC3F6CC24}" type="presParOf" srcId="{602D7246-2406-4CA8-8126-53EDA5706536}" destId="{7962BCEE-3729-43CF-B5F3-BFE3ABD69E0E}" srcOrd="0" destOrd="0" presId="urn:microsoft.com/office/officeart/2008/layout/VerticalCurvedList"/>
    <dgm:cxn modelId="{432D73B6-7B07-4753-AE42-675FDE39E25C}" type="presParOf" srcId="{20BF5625-8866-40CF-9F7F-451A41361FC5}" destId="{2E3C7E62-8F61-42D2-B4E2-02254385F46E}" srcOrd="3" destOrd="0" presId="urn:microsoft.com/office/officeart/2008/layout/VerticalCurvedList"/>
    <dgm:cxn modelId="{D9803245-190B-48D0-BF1C-C8CE1FC515E8}" type="presParOf" srcId="{20BF5625-8866-40CF-9F7F-451A41361FC5}" destId="{745A348C-EFE0-4809-B2D4-30E4363ACB2D}" srcOrd="4" destOrd="0" presId="urn:microsoft.com/office/officeart/2008/layout/VerticalCurvedList"/>
    <dgm:cxn modelId="{15A37917-A5D6-4CC5-A464-0D9FC1D7071D}" type="presParOf" srcId="{745A348C-EFE0-4809-B2D4-30E4363ACB2D}" destId="{A863A871-938E-45CE-B824-0D9E01F66716}" srcOrd="0" destOrd="0" presId="urn:microsoft.com/office/officeart/2008/layout/VerticalCurvedList"/>
    <dgm:cxn modelId="{C0652356-D346-4E7F-9CC2-6F2A44D61920}" type="presParOf" srcId="{20BF5625-8866-40CF-9F7F-451A41361FC5}" destId="{2ACDB58D-FC1E-4A6E-B64B-9FC1C98A0A14}" srcOrd="5" destOrd="0" presId="urn:microsoft.com/office/officeart/2008/layout/VerticalCurvedList"/>
    <dgm:cxn modelId="{C7D93180-06D6-44E6-B9F5-3CE6883AC930}" type="presParOf" srcId="{20BF5625-8866-40CF-9F7F-451A41361FC5}" destId="{BC386CF8-FD70-4314-8EBC-7EAF0E17DC7B}" srcOrd="6" destOrd="0" presId="urn:microsoft.com/office/officeart/2008/layout/VerticalCurvedList"/>
    <dgm:cxn modelId="{F862A371-3DF3-4166-B1E3-DE7C026CCE3B}" type="presParOf" srcId="{BC386CF8-FD70-4314-8EBC-7EAF0E17DC7B}" destId="{8C8EAE74-0FE8-4224-9FD6-EA0140988418}" srcOrd="0" destOrd="0" presId="urn:microsoft.com/office/officeart/2008/layout/VerticalCurvedList"/>
    <dgm:cxn modelId="{FD563EF2-5409-44D3-8F07-90146799C829}" type="presParOf" srcId="{20BF5625-8866-40CF-9F7F-451A41361FC5}" destId="{9C1C3485-5992-4001-AB1E-FA7448050451}" srcOrd="7" destOrd="0" presId="urn:microsoft.com/office/officeart/2008/layout/VerticalCurvedList"/>
    <dgm:cxn modelId="{4FB89CB9-5647-4827-AF0D-92D1F1F3B5A0}" type="presParOf" srcId="{20BF5625-8866-40CF-9F7F-451A41361FC5}" destId="{9BA91D2A-E6B1-4C8E-ADD4-BF5A5205E83F}" srcOrd="8" destOrd="0" presId="urn:microsoft.com/office/officeart/2008/layout/VerticalCurvedList"/>
    <dgm:cxn modelId="{B48ED2DC-4E0F-4E1F-8007-418B21EFB0C2}" type="presParOf" srcId="{9BA91D2A-E6B1-4C8E-ADD4-BF5A5205E83F}" destId="{82AC478C-3E36-4170-A3CD-3C50E8F98530}" srcOrd="0" destOrd="0" presId="urn:microsoft.com/office/officeart/2008/layout/VerticalCurvedList"/>
    <dgm:cxn modelId="{F88FB546-0E16-4BE8-80DA-8B1A6E0B8F67}" type="presParOf" srcId="{20BF5625-8866-40CF-9F7F-451A41361FC5}" destId="{5C1FF427-F5B8-4157-BBA7-A9EA9B1A277A}" srcOrd="9" destOrd="0" presId="urn:microsoft.com/office/officeart/2008/layout/VerticalCurvedList"/>
    <dgm:cxn modelId="{807B9377-FE23-4F5D-A54D-701AB7E6CA32}" type="presParOf" srcId="{20BF5625-8866-40CF-9F7F-451A41361FC5}" destId="{FA484A9B-A12D-409E-B025-EC97E317D631}" srcOrd="10" destOrd="0" presId="urn:microsoft.com/office/officeart/2008/layout/VerticalCurvedList"/>
    <dgm:cxn modelId="{70BF8E4B-1CBF-4FC6-BD02-B97387BEBD66}" type="presParOf" srcId="{FA484A9B-A12D-409E-B025-EC97E317D631}" destId="{D0B75B50-17B0-470C-8A0F-0B8812E8501F}" srcOrd="0" destOrd="0" presId="urn:microsoft.com/office/officeart/2008/layout/VerticalCurvedList"/>
    <dgm:cxn modelId="{507FC073-1F6C-4BFB-A061-1B504F28D401}" type="presParOf" srcId="{20BF5625-8866-40CF-9F7F-451A41361FC5}" destId="{55EEC197-8DAC-4DA3-8988-F1FD9C4136F6}" srcOrd="11" destOrd="0" presId="urn:microsoft.com/office/officeart/2008/layout/VerticalCurvedList"/>
    <dgm:cxn modelId="{E4DBDEED-C9E2-4B45-A7C4-547BADC2E9CA}" type="presParOf" srcId="{20BF5625-8866-40CF-9F7F-451A41361FC5}" destId="{59FCF524-CEFF-4D37-8035-8E53FA8A626C}" srcOrd="12" destOrd="0" presId="urn:microsoft.com/office/officeart/2008/layout/VerticalCurvedList"/>
    <dgm:cxn modelId="{A028D136-A934-4890-ABB5-4288AE8A31B4}" type="presParOf" srcId="{59FCF524-CEFF-4D37-8035-8E53FA8A626C}" destId="{C262E4B3-17A6-4B8F-8FAC-18974A9B5D7D}" srcOrd="0" destOrd="0" presId="urn:microsoft.com/office/officeart/2008/layout/VerticalCurvedList"/>
    <dgm:cxn modelId="{73F9650D-579F-4307-91B8-E644064A0E3E}" type="presParOf" srcId="{20BF5625-8866-40CF-9F7F-451A41361FC5}" destId="{3D94D435-DB2F-4ED5-8928-9E619927F032}" srcOrd="13" destOrd="0" presId="urn:microsoft.com/office/officeart/2008/layout/VerticalCurvedList"/>
    <dgm:cxn modelId="{F2B7FF80-3DDD-4F91-BC52-8E334E3FA22E}" type="presParOf" srcId="{20BF5625-8866-40CF-9F7F-451A41361FC5}" destId="{E1617087-BA52-4078-8F1A-0F9B6A7FDE3D}" srcOrd="14" destOrd="0" presId="urn:microsoft.com/office/officeart/2008/layout/VerticalCurvedList"/>
    <dgm:cxn modelId="{FADA0292-5C99-4CEF-913A-68833B638E0F}" type="presParOf" srcId="{E1617087-BA52-4078-8F1A-0F9B6A7FDE3D}" destId="{E1441A27-AE7A-459A-B658-5068F286294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5A307F-C430-484D-9CAC-E26DAF6A33A6}">
      <dsp:nvSpPr>
        <dsp:cNvPr id="0" name=""/>
        <dsp:cNvSpPr/>
      </dsp:nvSpPr>
      <dsp:spPr>
        <a:xfrm>
          <a:off x="-3852070" y="-591563"/>
          <a:ext cx="4591057" cy="4591057"/>
        </a:xfrm>
        <a:prstGeom prst="blockArc">
          <a:avLst>
            <a:gd name="adj1" fmla="val 18900000"/>
            <a:gd name="adj2" fmla="val 2700000"/>
            <a:gd name="adj3" fmla="val 470"/>
          </a:avLst>
        </a:pr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09FC1A-ABCF-4AFA-B1E2-768061DB21D1}">
      <dsp:nvSpPr>
        <dsp:cNvPr id="0" name=""/>
        <dsp:cNvSpPr/>
      </dsp:nvSpPr>
      <dsp:spPr>
        <a:xfrm>
          <a:off x="239737" y="154924"/>
          <a:ext cx="7099910" cy="309712"/>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5834" tIns="33020" rIns="33020" bIns="33020" numCol="1" spcCol="1270" anchor="ctr" anchorCtr="0">
          <a:noAutofit/>
        </a:bodyPr>
        <a:lstStyle/>
        <a:p>
          <a:pPr marL="0" lvl="0" indent="0" algn="l" defTabSz="577850">
            <a:lnSpc>
              <a:spcPct val="90000"/>
            </a:lnSpc>
            <a:spcBef>
              <a:spcPct val="0"/>
            </a:spcBef>
            <a:spcAft>
              <a:spcPct val="35000"/>
            </a:spcAft>
            <a:buNone/>
          </a:pPr>
          <a:r>
            <a:rPr lang="en-US" sz="1300" kern="1200"/>
            <a:t>Introduction: Region 7, Washington State PTA</a:t>
          </a:r>
        </a:p>
      </dsp:txBody>
      <dsp:txXfrm>
        <a:off x="239737" y="154924"/>
        <a:ext cx="7099910" cy="309712"/>
      </dsp:txXfrm>
    </dsp:sp>
    <dsp:sp modelId="{7962BCEE-3729-43CF-B5F3-BFE3ABD69E0E}">
      <dsp:nvSpPr>
        <dsp:cNvPr id="0" name=""/>
        <dsp:cNvSpPr/>
      </dsp:nvSpPr>
      <dsp:spPr>
        <a:xfrm>
          <a:off x="46167" y="116210"/>
          <a:ext cx="387140" cy="387140"/>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3C7E62-8F61-42D2-B4E2-02254385F46E}">
      <dsp:nvSpPr>
        <dsp:cNvPr id="0" name=""/>
        <dsp:cNvSpPr/>
      </dsp:nvSpPr>
      <dsp:spPr>
        <a:xfrm>
          <a:off x="520210" y="619766"/>
          <a:ext cx="6819438" cy="309712"/>
        </a:xfrm>
        <a:prstGeom prst="rect">
          <a:avLst/>
        </a:prstGeom>
        <a:solidFill>
          <a:schemeClr val="accent5">
            <a:hueOff val="-1655646"/>
            <a:satOff val="6635"/>
            <a:lumOff val="14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5834" tIns="33020" rIns="33020" bIns="33020" numCol="1" spcCol="1270" anchor="ctr" anchorCtr="0">
          <a:noAutofit/>
        </a:bodyPr>
        <a:lstStyle/>
        <a:p>
          <a:pPr marL="0" lvl="0" indent="0" algn="l" defTabSz="577850">
            <a:lnSpc>
              <a:spcPct val="90000"/>
            </a:lnSpc>
            <a:spcBef>
              <a:spcPct val="0"/>
            </a:spcBef>
            <a:spcAft>
              <a:spcPct val="35000"/>
            </a:spcAft>
            <a:buNone/>
          </a:pPr>
          <a:r>
            <a:rPr lang="en-US" sz="1300" kern="1200"/>
            <a:t>Celebrating our Units’ Successes: Everett High PTA 7.3.85</a:t>
          </a:r>
        </a:p>
      </dsp:txBody>
      <dsp:txXfrm>
        <a:off x="520210" y="619766"/>
        <a:ext cx="6819438" cy="309712"/>
      </dsp:txXfrm>
    </dsp:sp>
    <dsp:sp modelId="{A863A871-938E-45CE-B824-0D9E01F66716}">
      <dsp:nvSpPr>
        <dsp:cNvPr id="0" name=""/>
        <dsp:cNvSpPr/>
      </dsp:nvSpPr>
      <dsp:spPr>
        <a:xfrm>
          <a:off x="326639" y="581052"/>
          <a:ext cx="387140" cy="387140"/>
        </a:xfrm>
        <a:prstGeom prst="ellipse">
          <a:avLst/>
        </a:prstGeom>
        <a:solidFill>
          <a:schemeClr val="lt1">
            <a:hueOff val="0"/>
            <a:satOff val="0"/>
            <a:lumOff val="0"/>
            <a:alphaOff val="0"/>
          </a:schemeClr>
        </a:solidFill>
        <a:ln w="25400" cap="flat" cmpd="sng" algn="ctr">
          <a:solidFill>
            <a:schemeClr val="accent5">
              <a:hueOff val="-1655646"/>
              <a:satOff val="6635"/>
              <a:lumOff val="1438"/>
              <a:alphaOff val="0"/>
            </a:schemeClr>
          </a:solidFill>
          <a:prstDash val="solid"/>
        </a:ln>
        <a:effectLst/>
      </dsp:spPr>
      <dsp:style>
        <a:lnRef idx="2">
          <a:scrgbClr r="0" g="0" b="0"/>
        </a:lnRef>
        <a:fillRef idx="1">
          <a:scrgbClr r="0" g="0" b="0"/>
        </a:fillRef>
        <a:effectRef idx="0">
          <a:scrgbClr r="0" g="0" b="0"/>
        </a:effectRef>
        <a:fontRef idx="minor"/>
      </dsp:style>
    </dsp:sp>
    <dsp:sp modelId="{2ACDB58D-FC1E-4A6E-B64B-9FC1C98A0A14}">
      <dsp:nvSpPr>
        <dsp:cNvPr id="0" name=""/>
        <dsp:cNvSpPr/>
      </dsp:nvSpPr>
      <dsp:spPr>
        <a:xfrm>
          <a:off x="673907" y="1084267"/>
          <a:ext cx="6665740" cy="309712"/>
        </a:xfrm>
        <a:prstGeom prst="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5834" tIns="33020" rIns="33020" bIns="33020" numCol="1" spcCol="1270" anchor="ctr" anchorCtr="0">
          <a:noAutofit/>
        </a:bodyPr>
        <a:lstStyle/>
        <a:p>
          <a:pPr marL="0" lvl="0" indent="0" algn="l" defTabSz="577850">
            <a:lnSpc>
              <a:spcPct val="90000"/>
            </a:lnSpc>
            <a:spcBef>
              <a:spcPct val="0"/>
            </a:spcBef>
            <a:spcAft>
              <a:spcPct val="35000"/>
            </a:spcAft>
            <a:buNone/>
          </a:pPr>
          <a:r>
            <a:rPr lang="en-US" sz="1300" kern="1200"/>
            <a:t>Membership Tips/Resources: Region 7  Platinum Winner Advice &amp; “Communication is Key”</a:t>
          </a:r>
        </a:p>
      </dsp:txBody>
      <dsp:txXfrm>
        <a:off x="673907" y="1084267"/>
        <a:ext cx="6665740" cy="309712"/>
      </dsp:txXfrm>
    </dsp:sp>
    <dsp:sp modelId="{8C8EAE74-0FE8-4224-9FD6-EA0140988418}">
      <dsp:nvSpPr>
        <dsp:cNvPr id="0" name=""/>
        <dsp:cNvSpPr/>
      </dsp:nvSpPr>
      <dsp:spPr>
        <a:xfrm>
          <a:off x="480337" y="1045552"/>
          <a:ext cx="387140" cy="387140"/>
        </a:xfrm>
        <a:prstGeom prst="ellipse">
          <a:avLst/>
        </a:prstGeom>
        <a:solidFill>
          <a:schemeClr val="lt1">
            <a:hueOff val="0"/>
            <a:satOff val="0"/>
            <a:lumOff val="0"/>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dsp:style>
    </dsp:sp>
    <dsp:sp modelId="{9C1C3485-5992-4001-AB1E-FA7448050451}">
      <dsp:nvSpPr>
        <dsp:cNvPr id="0" name=""/>
        <dsp:cNvSpPr/>
      </dsp:nvSpPr>
      <dsp:spPr>
        <a:xfrm>
          <a:off x="722981" y="1549108"/>
          <a:ext cx="6616666" cy="309712"/>
        </a:xfrm>
        <a:prstGeom prst="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5834" tIns="33020" rIns="33020" bIns="33020" numCol="1" spcCol="1270" anchor="ctr" anchorCtr="0">
          <a:noAutofit/>
        </a:bodyPr>
        <a:lstStyle/>
        <a:p>
          <a:pPr marL="0" lvl="0" indent="0" algn="l" defTabSz="577850">
            <a:lnSpc>
              <a:spcPct val="90000"/>
            </a:lnSpc>
            <a:spcBef>
              <a:spcPct val="0"/>
            </a:spcBef>
            <a:spcAft>
              <a:spcPct val="35000"/>
            </a:spcAft>
            <a:buNone/>
          </a:pPr>
          <a:r>
            <a:rPr lang="en-US" sz="1300" kern="1200"/>
            <a:t>Membership Tips/Resources: National PTA Membership Outreach Team</a:t>
          </a:r>
        </a:p>
      </dsp:txBody>
      <dsp:txXfrm>
        <a:off x="722981" y="1549108"/>
        <a:ext cx="6616666" cy="309712"/>
      </dsp:txXfrm>
    </dsp:sp>
    <dsp:sp modelId="{82AC478C-3E36-4170-A3CD-3C50E8F98530}">
      <dsp:nvSpPr>
        <dsp:cNvPr id="0" name=""/>
        <dsp:cNvSpPr/>
      </dsp:nvSpPr>
      <dsp:spPr>
        <a:xfrm>
          <a:off x="529411" y="1510394"/>
          <a:ext cx="387140" cy="387140"/>
        </a:xfrm>
        <a:prstGeom prst="ellipse">
          <a:avLst/>
        </a:prstGeom>
        <a:solidFill>
          <a:schemeClr val="lt1">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sp>
    <dsp:sp modelId="{5C1FF427-F5B8-4157-BBA7-A9EA9B1A277A}">
      <dsp:nvSpPr>
        <dsp:cNvPr id="0" name=""/>
        <dsp:cNvSpPr/>
      </dsp:nvSpPr>
      <dsp:spPr>
        <a:xfrm>
          <a:off x="673907" y="2013950"/>
          <a:ext cx="6665740" cy="309712"/>
        </a:xfrm>
        <a:prstGeom prst="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5834" tIns="33020" rIns="33020" bIns="33020" numCol="1" spcCol="1270" anchor="ctr" anchorCtr="0">
          <a:noAutofit/>
        </a:bodyPr>
        <a:lstStyle/>
        <a:p>
          <a:pPr marL="0" lvl="0" indent="0" algn="l" defTabSz="577850">
            <a:lnSpc>
              <a:spcPct val="90000"/>
            </a:lnSpc>
            <a:spcBef>
              <a:spcPct val="0"/>
            </a:spcBef>
            <a:spcAft>
              <a:spcPct val="35000"/>
            </a:spcAft>
            <a:buNone/>
          </a:pPr>
          <a:r>
            <a:rPr lang="en-US" sz="1300" kern="1200"/>
            <a:t>Our PTAs/PTSAs Matter: WSPTA Director “Membership, Advocacy, and FACE”</a:t>
          </a:r>
        </a:p>
      </dsp:txBody>
      <dsp:txXfrm>
        <a:off x="673907" y="2013950"/>
        <a:ext cx="6665740" cy="309712"/>
      </dsp:txXfrm>
    </dsp:sp>
    <dsp:sp modelId="{D0B75B50-17B0-470C-8A0F-0B8812E8501F}">
      <dsp:nvSpPr>
        <dsp:cNvPr id="0" name=""/>
        <dsp:cNvSpPr/>
      </dsp:nvSpPr>
      <dsp:spPr>
        <a:xfrm>
          <a:off x="480337" y="1975236"/>
          <a:ext cx="387140" cy="387140"/>
        </a:xfrm>
        <a:prstGeom prst="ellipse">
          <a:avLst/>
        </a:prstGeom>
        <a:solidFill>
          <a:schemeClr val="lt1">
            <a:hueOff val="0"/>
            <a:satOff val="0"/>
            <a:lumOff val="0"/>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dsp:style>
    </dsp:sp>
    <dsp:sp modelId="{55EEC197-8DAC-4DA3-8988-F1FD9C4136F6}">
      <dsp:nvSpPr>
        <dsp:cNvPr id="0" name=""/>
        <dsp:cNvSpPr/>
      </dsp:nvSpPr>
      <dsp:spPr>
        <a:xfrm>
          <a:off x="520210" y="2478451"/>
          <a:ext cx="6819438" cy="309712"/>
        </a:xfrm>
        <a:prstGeom prst="rect">
          <a:avLst/>
        </a:prstGeom>
        <a:solidFill>
          <a:schemeClr val="accent5">
            <a:hueOff val="-8278230"/>
            <a:satOff val="33176"/>
            <a:lumOff val="71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5834" tIns="33020" rIns="33020" bIns="33020" numCol="1" spcCol="1270" anchor="ctr" anchorCtr="0">
          <a:noAutofit/>
        </a:bodyPr>
        <a:lstStyle/>
        <a:p>
          <a:pPr marL="0" lvl="0" indent="0" algn="l" defTabSz="577850">
            <a:lnSpc>
              <a:spcPct val="90000"/>
            </a:lnSpc>
            <a:spcBef>
              <a:spcPct val="0"/>
            </a:spcBef>
            <a:spcAft>
              <a:spcPct val="35000"/>
            </a:spcAft>
            <a:buNone/>
          </a:pPr>
          <a:r>
            <a:rPr lang="en-US" sz="1300" kern="1200"/>
            <a:t>Questions &amp; Answers</a:t>
          </a:r>
        </a:p>
      </dsp:txBody>
      <dsp:txXfrm>
        <a:off x="520210" y="2478451"/>
        <a:ext cx="6819438" cy="309712"/>
      </dsp:txXfrm>
    </dsp:sp>
    <dsp:sp modelId="{C262E4B3-17A6-4B8F-8FAC-18974A9B5D7D}">
      <dsp:nvSpPr>
        <dsp:cNvPr id="0" name=""/>
        <dsp:cNvSpPr/>
      </dsp:nvSpPr>
      <dsp:spPr>
        <a:xfrm>
          <a:off x="326639" y="2439737"/>
          <a:ext cx="387140" cy="387140"/>
        </a:xfrm>
        <a:prstGeom prst="ellipse">
          <a:avLst/>
        </a:prstGeom>
        <a:solidFill>
          <a:schemeClr val="lt1">
            <a:hueOff val="0"/>
            <a:satOff val="0"/>
            <a:lumOff val="0"/>
            <a:alphaOff val="0"/>
          </a:schemeClr>
        </a:solidFill>
        <a:ln w="25400" cap="flat" cmpd="sng" algn="ctr">
          <a:solidFill>
            <a:schemeClr val="accent5">
              <a:hueOff val="-8278230"/>
              <a:satOff val="33176"/>
              <a:lumOff val="7190"/>
              <a:alphaOff val="0"/>
            </a:schemeClr>
          </a:solidFill>
          <a:prstDash val="solid"/>
        </a:ln>
        <a:effectLst/>
      </dsp:spPr>
      <dsp:style>
        <a:lnRef idx="2">
          <a:scrgbClr r="0" g="0" b="0"/>
        </a:lnRef>
        <a:fillRef idx="1">
          <a:scrgbClr r="0" g="0" b="0"/>
        </a:fillRef>
        <a:effectRef idx="0">
          <a:scrgbClr r="0" g="0" b="0"/>
        </a:effectRef>
        <a:fontRef idx="minor"/>
      </dsp:style>
    </dsp:sp>
    <dsp:sp modelId="{3D94D435-DB2F-4ED5-8928-9E619927F032}">
      <dsp:nvSpPr>
        <dsp:cNvPr id="0" name=""/>
        <dsp:cNvSpPr/>
      </dsp:nvSpPr>
      <dsp:spPr>
        <a:xfrm>
          <a:off x="239737" y="2943292"/>
          <a:ext cx="7099910" cy="309712"/>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5834" tIns="33020" rIns="33020" bIns="33020" numCol="1" spcCol="1270" anchor="ctr" anchorCtr="0">
          <a:noAutofit/>
        </a:bodyPr>
        <a:lstStyle/>
        <a:p>
          <a:pPr marL="0" lvl="0" indent="0" algn="l" defTabSz="577850">
            <a:lnSpc>
              <a:spcPct val="90000"/>
            </a:lnSpc>
            <a:spcBef>
              <a:spcPct val="0"/>
            </a:spcBef>
            <a:spcAft>
              <a:spcPct val="35000"/>
            </a:spcAft>
            <a:buNone/>
          </a:pPr>
          <a:r>
            <a:rPr lang="en-US" sz="1300" kern="1200"/>
            <a:t>Closing Comments, Prizes, and Thanks! </a:t>
          </a:r>
        </a:p>
      </dsp:txBody>
      <dsp:txXfrm>
        <a:off x="239737" y="2943292"/>
        <a:ext cx="7099910" cy="309712"/>
      </dsp:txXfrm>
    </dsp:sp>
    <dsp:sp modelId="{E1441A27-AE7A-459A-B658-5068F2862948}">
      <dsp:nvSpPr>
        <dsp:cNvPr id="0" name=""/>
        <dsp:cNvSpPr/>
      </dsp:nvSpPr>
      <dsp:spPr>
        <a:xfrm>
          <a:off x="46167" y="2904578"/>
          <a:ext cx="387140" cy="387140"/>
        </a:xfrm>
        <a:prstGeom prst="ellipse">
          <a:avLst/>
        </a:prstGeom>
        <a:solidFill>
          <a:schemeClr val="lt1">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6FCF35-A96D-4BFF-AFAE-72ECA47C28E5}" type="datetimeFigureOut">
              <a:rPr lang="en-US" smtClean="0"/>
              <a:t>4/24/2023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8F79EB-8848-4D59-8B49-635C8CD2E2FD}" type="slidenum">
              <a:rPr lang="en-US" smtClean="0"/>
              <a:t>‹#›</a:t>
            </a:fld>
            <a:endParaRPr lang="en-US"/>
          </a:p>
        </p:txBody>
      </p:sp>
    </p:spTree>
    <p:extLst>
      <p:ext uri="{BB962C8B-B14F-4D97-AF65-F5344CB8AC3E}">
        <p14:creationId xmlns:p14="http://schemas.microsoft.com/office/powerpoint/2010/main" val="1081488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F79EB-8848-4D59-8B49-635C8CD2E2FD}" type="slidenum">
              <a:rPr lang="en-US" smtClean="0"/>
              <a:t>1</a:t>
            </a:fld>
            <a:endParaRPr lang="en-US"/>
          </a:p>
        </p:txBody>
      </p:sp>
    </p:spTree>
    <p:extLst>
      <p:ext uri="{BB962C8B-B14F-4D97-AF65-F5344CB8AC3E}">
        <p14:creationId xmlns:p14="http://schemas.microsoft.com/office/powerpoint/2010/main" val="2105658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90834b721d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 name="Google Shape;806;g90834b721d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Sample Local Unit slide from Casselberry PTA and Florida PTA</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slide contains three embedded Tik Toks. This unit uses Tik Tok to engage members, promote PTA’s work, and grow membership.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You can embed a video—either online or one stored on your device--using the “Insert” tab in Power Point. For instructions on how to do this, visit Microsoft at https://support.microsoft.com/en-us/office/insert-a-video-from-youtube-or-another-site-8340ec69-4cee-4fe1-ab96-4849154bc6db#:~:text=In%20PowerPoint%2C%20go%20to%20the,Code%2C%20and%20then%20press%20Enter.</a:t>
            </a:r>
          </a:p>
          <a:p>
            <a:pPr marL="0" lvl="0" indent="0" algn="l" rtl="0">
              <a:spcBef>
                <a:spcPts val="0"/>
              </a:spcBef>
              <a:spcAft>
                <a:spcPts val="0"/>
              </a:spcAft>
              <a:buNone/>
            </a:pPr>
            <a:endParaRPr lang="en-US" dirty="0"/>
          </a:p>
          <a:p>
            <a:pPr marL="0" lvl="0" indent="0" algn="l" rtl="0">
              <a:spcBef>
                <a:spcPts val="0"/>
              </a:spcBef>
              <a:spcAft>
                <a:spcPts val="0"/>
              </a:spcAft>
              <a:buNone/>
            </a:pPr>
            <a:br>
              <a:rPr lang="en-US" dirty="0"/>
            </a:br>
            <a:r>
              <a:rPr lang="en-US" dirty="0"/>
              <a:t>If you plan to share a video:</a:t>
            </a:r>
          </a:p>
          <a:p>
            <a:pPr marL="171450" lvl="0" indent="-171450" algn="l" rtl="0">
              <a:spcBef>
                <a:spcPts val="0"/>
              </a:spcBef>
              <a:spcAft>
                <a:spcPts val="0"/>
              </a:spcAft>
              <a:buFont typeface="Arial" panose="020B0604020202020204" pitchFamily="34" charset="0"/>
              <a:buChar char="•"/>
            </a:pPr>
            <a:r>
              <a:rPr lang="en-US" dirty="0"/>
              <a:t>Embed the video and test the video during rehearsal.</a:t>
            </a:r>
          </a:p>
          <a:p>
            <a:pPr marL="171450" lvl="0" indent="-171450" algn="l" rtl="0">
              <a:spcBef>
                <a:spcPts val="0"/>
              </a:spcBef>
              <a:spcAft>
                <a:spcPts val="0"/>
              </a:spcAft>
              <a:buFont typeface="Arial" panose="020B0604020202020204" pitchFamily="34" charset="0"/>
              <a:buChar char="•"/>
            </a:pPr>
            <a:r>
              <a:rPr lang="en-US" dirty="0"/>
              <a:t>Have the video ready-to-go on another device just in case technology fails and the slide deck does not work properly.</a:t>
            </a:r>
          </a:p>
          <a:p>
            <a:pPr marL="171450" lvl="0" indent="-171450" algn="l" rtl="0">
              <a:spcBef>
                <a:spcPts val="0"/>
              </a:spcBef>
              <a:spcAft>
                <a:spcPts val="0"/>
              </a:spcAft>
              <a:buFont typeface="Arial" panose="020B0604020202020204" pitchFamily="34" charset="0"/>
              <a:buChar char="•"/>
            </a:pPr>
            <a:r>
              <a:rPr lang="en-US" dirty="0"/>
              <a:t>Be sure you know how to share the video sound when sharing your screen on your platform. For Zoom events, you must check “share computer sound” when you share your screen. </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Local Unit Slide from Twin City Elementary PTA and Washington State Region 7 PTA.</a:t>
            </a:r>
          </a:p>
          <a:p>
            <a:endParaRPr lang="en-US" dirty="0"/>
          </a:p>
        </p:txBody>
      </p:sp>
      <p:sp>
        <p:nvSpPr>
          <p:cNvPr id="4" name="Slide Number Placeholder 3"/>
          <p:cNvSpPr>
            <a:spLocks noGrp="1"/>
          </p:cNvSpPr>
          <p:nvPr>
            <p:ph type="sldNum" sz="quarter" idx="5"/>
          </p:nvPr>
        </p:nvSpPr>
        <p:spPr/>
        <p:txBody>
          <a:bodyPr/>
          <a:lstStyle/>
          <a:p>
            <a:fld id="{988F79EB-8848-4D59-8B49-635C8CD2E2FD}" type="slidenum">
              <a:rPr lang="en-US" smtClean="0"/>
              <a:t>11</a:t>
            </a:fld>
            <a:endParaRPr lang="en-US"/>
          </a:p>
        </p:txBody>
      </p:sp>
    </p:spTree>
    <p:extLst>
      <p:ext uri="{BB962C8B-B14F-4D97-AF65-F5344CB8AC3E}">
        <p14:creationId xmlns:p14="http://schemas.microsoft.com/office/powerpoint/2010/main" val="1004337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Sample Local PTA Slide from Everett High PTA and Washington State Region 7 PTA.</a:t>
            </a:r>
          </a:p>
          <a:p>
            <a:endParaRPr lang="en-US"/>
          </a:p>
        </p:txBody>
      </p:sp>
      <p:sp>
        <p:nvSpPr>
          <p:cNvPr id="4" name="Slide Number Placeholder 3"/>
          <p:cNvSpPr>
            <a:spLocks noGrp="1"/>
          </p:cNvSpPr>
          <p:nvPr>
            <p:ph type="sldNum" sz="quarter" idx="5"/>
          </p:nvPr>
        </p:nvSpPr>
        <p:spPr/>
        <p:txBody>
          <a:bodyPr/>
          <a:lstStyle/>
          <a:p>
            <a:fld id="{988F79EB-8848-4D59-8B49-635C8CD2E2FD}" type="slidenum">
              <a:rPr lang="en-US" smtClean="0"/>
              <a:t>12</a:t>
            </a:fld>
            <a:endParaRPr lang="en-US"/>
          </a:p>
        </p:txBody>
      </p:sp>
    </p:spTree>
    <p:extLst>
      <p:ext uri="{BB962C8B-B14F-4D97-AF65-F5344CB8AC3E}">
        <p14:creationId xmlns:p14="http://schemas.microsoft.com/office/powerpoint/2010/main" val="238234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33">
              <a:defRPr/>
            </a:pPr>
            <a:r>
              <a:rPr lang="en-US" b="0" dirty="0"/>
              <a:t>We strongly suggest using a poll or other activity after the local unit presentation that asks attendees to process what they just heard and apply it to their own situation. </a:t>
            </a:r>
          </a:p>
          <a:p>
            <a:pPr defTabSz="942233">
              <a:defRPr/>
            </a:pPr>
            <a:endParaRPr lang="en-US" b="0" dirty="0"/>
          </a:p>
          <a:p>
            <a:pPr defTabSz="942233">
              <a:defRPr/>
            </a:pPr>
            <a:r>
              <a:rPr lang="en-US" b="0" dirty="0"/>
              <a:t>You may want to ask:  Did you hear an idea that you will use in your community? (if polling, Yes, Already doing some of it. No.)  Or ask, who will you tell about the presentation you just heard?   Or ask, what is one thing you just heard that you could try in your community?</a:t>
            </a:r>
          </a:p>
          <a:p>
            <a:pPr defTabSz="942233">
              <a:defRPr/>
            </a:pPr>
            <a:endParaRPr lang="en-US" b="0" dirty="0"/>
          </a:p>
          <a:p>
            <a:pPr defTabSz="942233">
              <a:defRPr/>
            </a:pPr>
            <a:r>
              <a:rPr lang="en-US" b="0" dirty="0"/>
              <a:t>The Zoom platform allows you to include polls. They can be added before and during the Zoom event. See your Zoom settings for more information and be sure to rehearse using the poll as well so you are familiar the tools.  PowerPoint will also allow you to add an extension to online polling programs. If you plan to stop the presentation to show a poll located outside of the slide, be sure to have the poll up and ready before you start the presentation.  Polls are good for yes/no and  multiple-choice questions.</a:t>
            </a:r>
          </a:p>
          <a:p>
            <a:pPr defTabSz="942233">
              <a:defRPr/>
            </a:pPr>
            <a:endParaRPr lang="en-US" b="0" dirty="0"/>
          </a:p>
          <a:p>
            <a:pPr defTabSz="942233">
              <a:defRPr/>
            </a:pPr>
            <a:r>
              <a:rPr lang="en-US" b="0" dirty="0"/>
              <a:t>You can also encourage engagement by asking questions and encouraging attendees to write their answers in the chat box. The facilitator should read a few examples and acknowledge  the ideas being shared in the chat box.  The chat box can be used for open-ended questions, sharing of ideas, </a:t>
            </a:r>
            <a:r>
              <a:rPr lang="en-US" b="0" dirty="0" err="1"/>
              <a:t>etc</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429749-3B2F-4443-8963-1CAB883C9E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1124070-772D-4459-934C-37A3C32BDCBA}"/>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3782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Sample Host PTA Slide from Pennsylvania PTA</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988F79EB-8848-4D59-8B49-635C8CD2E2FD}" type="slidenum">
              <a:rPr lang="en-US" smtClean="0"/>
              <a:t>14</a:t>
            </a:fld>
            <a:endParaRPr lang="en-US"/>
          </a:p>
        </p:txBody>
      </p:sp>
    </p:spTree>
    <p:extLst>
      <p:ext uri="{BB962C8B-B14F-4D97-AF65-F5344CB8AC3E}">
        <p14:creationId xmlns:p14="http://schemas.microsoft.com/office/powerpoint/2010/main" val="3403248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Sample Host PTA slide example from Washington State Region 7 PTA.</a:t>
            </a:r>
          </a:p>
        </p:txBody>
      </p:sp>
      <p:sp>
        <p:nvSpPr>
          <p:cNvPr id="4" name="Slide Number Placeholder 3"/>
          <p:cNvSpPr>
            <a:spLocks noGrp="1"/>
          </p:cNvSpPr>
          <p:nvPr>
            <p:ph type="sldNum" sz="quarter" idx="5"/>
          </p:nvPr>
        </p:nvSpPr>
        <p:spPr/>
        <p:txBody>
          <a:bodyPr/>
          <a:lstStyle/>
          <a:p>
            <a:fld id="{988F79EB-8848-4D59-8B49-635C8CD2E2FD}" type="slidenum">
              <a:rPr lang="en-US" smtClean="0"/>
              <a:t>15</a:t>
            </a:fld>
            <a:endParaRPr lang="en-US"/>
          </a:p>
        </p:txBody>
      </p:sp>
    </p:spTree>
    <p:extLst>
      <p:ext uri="{BB962C8B-B14F-4D97-AF65-F5344CB8AC3E}">
        <p14:creationId xmlns:p14="http://schemas.microsoft.com/office/powerpoint/2010/main" val="3571557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400" b="0">
                <a:latin typeface="Arial"/>
                <a:cs typeface="Arial"/>
                <a:sym typeface="Arial"/>
              </a:rPr>
              <a:t>Sample Host PTA Slide announcing the winner of a membership challenge from European PTA.</a:t>
            </a:r>
            <a:endParaRPr b="0"/>
          </a:p>
          <a:p>
            <a:pPr marL="0" lvl="0" indent="0" algn="l" rtl="0">
              <a:spcBef>
                <a:spcPts val="0"/>
              </a:spcBef>
              <a:spcAft>
                <a:spcPts val="0"/>
              </a:spcAft>
              <a:buNone/>
            </a:pPr>
            <a:endParaRPr/>
          </a:p>
        </p:txBody>
      </p:sp>
      <p:sp>
        <p:nvSpPr>
          <p:cNvPr id="430" name="Google Shape;43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Sample Host PTA Slide from Pennsylvania PTA.</a:t>
            </a:r>
          </a:p>
        </p:txBody>
      </p:sp>
      <p:sp>
        <p:nvSpPr>
          <p:cNvPr id="4" name="Slide Number Placeholder 3"/>
          <p:cNvSpPr>
            <a:spLocks noGrp="1"/>
          </p:cNvSpPr>
          <p:nvPr>
            <p:ph type="sldNum" sz="quarter" idx="5"/>
          </p:nvPr>
        </p:nvSpPr>
        <p:spPr/>
        <p:txBody>
          <a:bodyPr/>
          <a:lstStyle/>
          <a:p>
            <a:fld id="{988F79EB-8848-4D59-8B49-635C8CD2E2FD}" type="slidenum">
              <a:rPr lang="en-US" smtClean="0"/>
              <a:t>17</a:t>
            </a:fld>
            <a:endParaRPr lang="en-US"/>
          </a:p>
        </p:txBody>
      </p:sp>
    </p:spTree>
    <p:extLst>
      <p:ext uri="{BB962C8B-B14F-4D97-AF65-F5344CB8AC3E}">
        <p14:creationId xmlns:p14="http://schemas.microsoft.com/office/powerpoint/2010/main" val="932561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Section Introduction Slide</a:t>
            </a:r>
          </a:p>
        </p:txBody>
      </p:sp>
      <p:sp>
        <p:nvSpPr>
          <p:cNvPr id="4" name="Slide Number Placeholder 3"/>
          <p:cNvSpPr>
            <a:spLocks noGrp="1"/>
          </p:cNvSpPr>
          <p:nvPr>
            <p:ph type="sldNum" sz="quarter" idx="5"/>
          </p:nvPr>
        </p:nvSpPr>
        <p:spPr/>
        <p:txBody>
          <a:bodyPr/>
          <a:lstStyle/>
          <a:p>
            <a:fld id="{988F79EB-8848-4D59-8B49-635C8CD2E2FD}" type="slidenum">
              <a:rPr lang="en-US" smtClean="0"/>
              <a:t>18</a:t>
            </a:fld>
            <a:endParaRPr lang="en-US"/>
          </a:p>
        </p:txBody>
      </p:sp>
    </p:spTree>
    <p:extLst>
      <p:ext uri="{BB962C8B-B14F-4D97-AF65-F5344CB8AC3E}">
        <p14:creationId xmlns:p14="http://schemas.microsoft.com/office/powerpoint/2010/main" val="32205304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National PTA Slide </a:t>
            </a:r>
          </a:p>
          <a:p>
            <a:endParaRPr lang="en-US" dirty="0"/>
          </a:p>
          <a:p>
            <a:r>
              <a:rPr lang="en-US" dirty="0"/>
              <a:t>Please note that National PTA will provide slides with scripts for your ZIM. Please contact mot@pta.org for more info. </a:t>
            </a:r>
          </a:p>
        </p:txBody>
      </p:sp>
      <p:sp>
        <p:nvSpPr>
          <p:cNvPr id="4" name="Slide Number Placeholder 3"/>
          <p:cNvSpPr>
            <a:spLocks noGrp="1"/>
          </p:cNvSpPr>
          <p:nvPr>
            <p:ph type="sldNum" sz="quarter" idx="5"/>
          </p:nvPr>
        </p:nvSpPr>
        <p:spPr/>
        <p:txBody>
          <a:bodyPr/>
          <a:lstStyle/>
          <a:p>
            <a:fld id="{988F79EB-8848-4D59-8B49-635C8CD2E2FD}" type="slidenum">
              <a:rPr lang="en-US" smtClean="0"/>
              <a:t>19</a:t>
            </a:fld>
            <a:endParaRPr lang="en-US"/>
          </a:p>
        </p:txBody>
      </p:sp>
    </p:spTree>
    <p:extLst>
      <p:ext uri="{BB962C8B-B14F-4D97-AF65-F5344CB8AC3E}">
        <p14:creationId xmlns:p14="http://schemas.microsoft.com/office/powerpoint/2010/main" val="3251767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Housekeeping Slide  from Pennsylvania PTA</a:t>
            </a:r>
          </a:p>
          <a:p>
            <a:endParaRPr lang="en-US" dirty="0"/>
          </a:p>
          <a:p>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88F79EB-8848-4D59-8B49-635C8CD2E2FD}" type="slidenum">
              <a:rPr lang="en-US" smtClean="0"/>
              <a:t>2</a:t>
            </a:fld>
            <a:endParaRPr lang="en-US"/>
          </a:p>
        </p:txBody>
      </p:sp>
    </p:spTree>
    <p:extLst>
      <p:ext uri="{BB962C8B-B14F-4D97-AF65-F5344CB8AC3E}">
        <p14:creationId xmlns:p14="http://schemas.microsoft.com/office/powerpoint/2010/main" val="41192086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National PTA State PTA resources slide</a:t>
            </a:r>
          </a:p>
          <a:p>
            <a:endParaRPr lang="en-US" dirty="0"/>
          </a:p>
          <a:p>
            <a:r>
              <a:rPr lang="en-US" dirty="0"/>
              <a:t>Note: to be sure you have the most updated National PTA resources and slides, please contact mot@pta.org to ask them. National PTA staff will provide slides for your use upon request.</a:t>
            </a:r>
          </a:p>
        </p:txBody>
      </p:sp>
      <p:sp>
        <p:nvSpPr>
          <p:cNvPr id="4" name="Slide Number Placeholder 3"/>
          <p:cNvSpPr>
            <a:spLocks noGrp="1"/>
          </p:cNvSpPr>
          <p:nvPr>
            <p:ph type="sldNum" sz="quarter" idx="5"/>
          </p:nvPr>
        </p:nvSpPr>
        <p:spPr/>
        <p:txBody>
          <a:bodyPr/>
          <a:lstStyle/>
          <a:p>
            <a:fld id="{988F79EB-8848-4D59-8B49-635C8CD2E2FD}" type="slidenum">
              <a:rPr lang="en-US" smtClean="0"/>
              <a:t>20</a:t>
            </a:fld>
            <a:endParaRPr lang="en-US"/>
          </a:p>
        </p:txBody>
      </p:sp>
    </p:spTree>
    <p:extLst>
      <p:ext uri="{BB962C8B-B14F-4D97-AF65-F5344CB8AC3E}">
        <p14:creationId xmlns:p14="http://schemas.microsoft.com/office/powerpoint/2010/main" val="3099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Sample Drawing/Door Prize Slide from Pennsylvania PTA</a:t>
            </a:r>
          </a:p>
          <a:p>
            <a:endParaRPr lang="en-US"/>
          </a:p>
          <a:p>
            <a:endParaRPr lang="en-US"/>
          </a:p>
        </p:txBody>
      </p:sp>
      <p:sp>
        <p:nvSpPr>
          <p:cNvPr id="4" name="Slide Number Placeholder 3"/>
          <p:cNvSpPr>
            <a:spLocks noGrp="1"/>
          </p:cNvSpPr>
          <p:nvPr>
            <p:ph type="sldNum" sz="quarter" idx="5"/>
          </p:nvPr>
        </p:nvSpPr>
        <p:spPr/>
        <p:txBody>
          <a:bodyPr/>
          <a:lstStyle/>
          <a:p>
            <a:fld id="{988F79EB-8848-4D59-8B49-635C8CD2E2FD}" type="slidenum">
              <a:rPr lang="en-US" smtClean="0"/>
              <a:t>21</a:t>
            </a:fld>
            <a:endParaRPr lang="en-US"/>
          </a:p>
        </p:txBody>
      </p:sp>
    </p:spTree>
    <p:extLst>
      <p:ext uri="{BB962C8B-B14F-4D97-AF65-F5344CB8AC3E}">
        <p14:creationId xmlns:p14="http://schemas.microsoft.com/office/powerpoint/2010/main" val="35668964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Sample Host PTA Closing Slide from Florida PTA</a:t>
            </a:r>
          </a:p>
        </p:txBody>
      </p:sp>
      <p:sp>
        <p:nvSpPr>
          <p:cNvPr id="4" name="Slide Number Placeholder 3"/>
          <p:cNvSpPr>
            <a:spLocks noGrp="1"/>
          </p:cNvSpPr>
          <p:nvPr>
            <p:ph type="sldNum" sz="quarter" idx="5"/>
          </p:nvPr>
        </p:nvSpPr>
        <p:spPr/>
        <p:txBody>
          <a:bodyPr/>
          <a:lstStyle/>
          <a:p>
            <a:fld id="{988F79EB-8848-4D59-8B49-635C8CD2E2FD}" type="slidenum">
              <a:rPr lang="en-US" smtClean="0"/>
              <a:t>22</a:t>
            </a:fld>
            <a:endParaRPr lang="en-US"/>
          </a:p>
        </p:txBody>
      </p:sp>
    </p:spTree>
    <p:extLst>
      <p:ext uri="{BB962C8B-B14F-4D97-AF65-F5344CB8AC3E}">
        <p14:creationId xmlns:p14="http://schemas.microsoft.com/office/powerpoint/2010/main" val="1823218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Sample Host State Closing Slide from Michigan PTA</a:t>
            </a:r>
          </a:p>
          <a:p>
            <a:endParaRPr lang="en-US"/>
          </a:p>
          <a:p>
            <a:endParaRPr lang="en-US"/>
          </a:p>
        </p:txBody>
      </p:sp>
      <p:sp>
        <p:nvSpPr>
          <p:cNvPr id="4" name="Slide Number Placeholder 3"/>
          <p:cNvSpPr>
            <a:spLocks noGrp="1"/>
          </p:cNvSpPr>
          <p:nvPr>
            <p:ph type="sldNum" sz="quarter" idx="5"/>
          </p:nvPr>
        </p:nvSpPr>
        <p:spPr/>
        <p:txBody>
          <a:bodyPr/>
          <a:lstStyle/>
          <a:p>
            <a:fld id="{988F79EB-8848-4D59-8B49-635C8CD2E2FD}" type="slidenum">
              <a:rPr lang="en-US" smtClean="0"/>
              <a:t>23</a:t>
            </a:fld>
            <a:endParaRPr lang="en-US"/>
          </a:p>
        </p:txBody>
      </p:sp>
    </p:spTree>
    <p:extLst>
      <p:ext uri="{BB962C8B-B14F-4D97-AF65-F5344CB8AC3E}">
        <p14:creationId xmlns:p14="http://schemas.microsoft.com/office/powerpoint/2010/main" val="2649959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a:p>
            <a:r>
              <a:rPr lang="en-US"/>
              <a:t>Sample Theme Slide/Section Marker Slide from Pennsylvania PTA</a:t>
            </a:r>
          </a:p>
          <a:p>
            <a:endParaRPr lang="en-US"/>
          </a:p>
          <a:p>
            <a:r>
              <a:rPr lang="en-US"/>
              <a:t>If your event is centered on a theme, consider using a theme slide at this point. This is optional.</a:t>
            </a:r>
          </a:p>
          <a:p>
            <a:endParaRPr lang="en-US"/>
          </a:p>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EE429749-3B2F-4443-8963-1CAB883C9E8F}" type="slidenum">
              <a:rPr lang="en-US" smtClean="0"/>
              <a:t>3</a:t>
            </a:fld>
            <a:endParaRPr lang="en-US"/>
          </a:p>
        </p:txBody>
      </p:sp>
    </p:spTree>
    <p:extLst>
      <p:ext uri="{BB962C8B-B14F-4D97-AF65-F5344CB8AC3E}">
        <p14:creationId xmlns:p14="http://schemas.microsoft.com/office/powerpoint/2010/main" val="2915270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Theme Slide/ Section Slide from Colorado PTA</a:t>
            </a:r>
          </a:p>
          <a:p>
            <a:endParaRPr lang="en-US" baseline="0" dirty="0"/>
          </a:p>
          <a:p>
            <a:r>
              <a:rPr lang="en-US" baseline="0" dirty="0"/>
              <a:t>This slide was created using a word cloud online tool. Search “free word cloud” on your browser to find tools to create one.</a:t>
            </a:r>
          </a:p>
          <a:p>
            <a:endParaRPr lang="en-US" dirty="0"/>
          </a:p>
        </p:txBody>
      </p:sp>
      <p:sp>
        <p:nvSpPr>
          <p:cNvPr id="4" name="Slide Number Placeholder 3"/>
          <p:cNvSpPr>
            <a:spLocks noGrp="1"/>
          </p:cNvSpPr>
          <p:nvPr>
            <p:ph type="sldNum" sz="quarter" idx="10"/>
          </p:nvPr>
        </p:nvSpPr>
        <p:spPr/>
        <p:txBody>
          <a:bodyPr/>
          <a:lstStyle/>
          <a:p>
            <a:fld id="{988F79EB-8848-4D59-8B49-635C8CD2E2FD}" type="slidenum">
              <a:rPr lang="en-US" smtClean="0"/>
              <a:t>4</a:t>
            </a:fld>
            <a:endParaRPr lang="en-US"/>
          </a:p>
        </p:txBody>
      </p:sp>
    </p:spTree>
    <p:extLst>
      <p:ext uri="{BB962C8B-B14F-4D97-AF65-F5344CB8AC3E}">
        <p14:creationId xmlns:p14="http://schemas.microsoft.com/office/powerpoint/2010/main" val="1008924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Sample Agenda Slide from Washington State Region 7 PTA.</a:t>
            </a:r>
          </a:p>
        </p:txBody>
      </p:sp>
      <p:sp>
        <p:nvSpPr>
          <p:cNvPr id="4" name="Slide Number Placeholder 3"/>
          <p:cNvSpPr>
            <a:spLocks noGrp="1"/>
          </p:cNvSpPr>
          <p:nvPr>
            <p:ph type="sldNum" sz="quarter" idx="5"/>
          </p:nvPr>
        </p:nvSpPr>
        <p:spPr/>
        <p:txBody>
          <a:bodyPr/>
          <a:lstStyle/>
          <a:p>
            <a:fld id="{988F79EB-8848-4D59-8B49-635C8CD2E2FD}" type="slidenum">
              <a:rPr lang="en-US" smtClean="0"/>
              <a:t>5</a:t>
            </a:fld>
            <a:endParaRPr lang="en-US"/>
          </a:p>
        </p:txBody>
      </p:sp>
    </p:spTree>
    <p:extLst>
      <p:ext uri="{BB962C8B-B14F-4D97-AF65-F5344CB8AC3E}">
        <p14:creationId xmlns:p14="http://schemas.microsoft.com/office/powerpoint/2010/main" val="422350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Sample Host PTA and Presenters (combined) Slide from Washington State Region 7 PTA, Washington State PTA, and Everett High PTA.</a:t>
            </a:r>
          </a:p>
          <a:p>
            <a:endParaRPr lang="en-US"/>
          </a:p>
          <a:p>
            <a:endParaRPr lang="en-US"/>
          </a:p>
        </p:txBody>
      </p:sp>
      <p:sp>
        <p:nvSpPr>
          <p:cNvPr id="4" name="Slide Number Placeholder 3"/>
          <p:cNvSpPr>
            <a:spLocks noGrp="1"/>
          </p:cNvSpPr>
          <p:nvPr>
            <p:ph type="sldNum" sz="quarter" idx="5"/>
          </p:nvPr>
        </p:nvSpPr>
        <p:spPr/>
        <p:txBody>
          <a:bodyPr/>
          <a:lstStyle/>
          <a:p>
            <a:fld id="{988F79EB-8848-4D59-8B49-635C8CD2E2FD}" type="slidenum">
              <a:rPr lang="en-US" smtClean="0"/>
              <a:t>6</a:t>
            </a:fld>
            <a:endParaRPr lang="en-US"/>
          </a:p>
        </p:txBody>
      </p:sp>
    </p:spTree>
    <p:extLst>
      <p:ext uri="{BB962C8B-B14F-4D97-AF65-F5344CB8AC3E}">
        <p14:creationId xmlns:p14="http://schemas.microsoft.com/office/powerpoint/2010/main" val="2423937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Sample Additional Presenter Slide</a:t>
            </a:r>
          </a:p>
        </p:txBody>
      </p:sp>
      <p:sp>
        <p:nvSpPr>
          <p:cNvPr id="4" name="Slide Number Placeholder 3"/>
          <p:cNvSpPr>
            <a:spLocks noGrp="1"/>
          </p:cNvSpPr>
          <p:nvPr>
            <p:ph type="sldNum" sz="quarter" idx="5"/>
          </p:nvPr>
        </p:nvSpPr>
        <p:spPr/>
        <p:txBody>
          <a:bodyPr/>
          <a:lstStyle/>
          <a:p>
            <a:fld id="{988F79EB-8848-4D59-8B49-635C8CD2E2FD}" type="slidenum">
              <a:rPr lang="en-US" smtClean="0"/>
              <a:t>7</a:t>
            </a:fld>
            <a:endParaRPr lang="en-US"/>
          </a:p>
        </p:txBody>
      </p:sp>
    </p:spTree>
    <p:extLst>
      <p:ext uri="{BB962C8B-B14F-4D97-AF65-F5344CB8AC3E}">
        <p14:creationId xmlns:p14="http://schemas.microsoft.com/office/powerpoint/2010/main" val="4082038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a77e02eca2_0_1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400" b="0">
                <a:latin typeface="Arial"/>
                <a:ea typeface="Arial"/>
                <a:cs typeface="Arial"/>
                <a:sym typeface="Arial"/>
              </a:rPr>
              <a:t>Sample Mission Slide – National PTA strongly recommends you include a Mission slide.</a:t>
            </a:r>
            <a:endParaRPr b="0"/>
          </a:p>
        </p:txBody>
      </p:sp>
      <p:sp>
        <p:nvSpPr>
          <p:cNvPr id="207" name="Google Shape;207;ga77e02eca2_0_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Sample Local Unit Slide from Penn Kidder PTA and Pennsylvania PTA</a:t>
            </a:r>
          </a:p>
        </p:txBody>
      </p:sp>
      <p:sp>
        <p:nvSpPr>
          <p:cNvPr id="4" name="Slide Number Placeholder 3"/>
          <p:cNvSpPr>
            <a:spLocks noGrp="1"/>
          </p:cNvSpPr>
          <p:nvPr>
            <p:ph type="sldNum" sz="quarter" idx="5"/>
          </p:nvPr>
        </p:nvSpPr>
        <p:spPr/>
        <p:txBody>
          <a:bodyPr/>
          <a:lstStyle/>
          <a:p>
            <a:fld id="{988F79EB-8848-4D59-8B49-635C8CD2E2FD}" type="slidenum">
              <a:rPr lang="en-US" smtClean="0"/>
              <a:t>9</a:t>
            </a:fld>
            <a:endParaRPr lang="en-US"/>
          </a:p>
        </p:txBody>
      </p:sp>
    </p:spTree>
    <p:extLst>
      <p:ext uri="{BB962C8B-B14F-4D97-AF65-F5344CB8AC3E}">
        <p14:creationId xmlns:p14="http://schemas.microsoft.com/office/powerpoint/2010/main" val="16483206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86FF2D-CC25-1340-9C8E-7462B4FDD4D6}"/>
              </a:ext>
            </a:extLst>
          </p:cNvPr>
          <p:cNvPicPr>
            <a:picLocks noChangeAspect="1"/>
          </p:cNvPicPr>
          <p:nvPr userDrawn="1"/>
        </p:nvPicPr>
        <p:blipFill>
          <a:blip r:embed="rId2"/>
          <a:srcRect/>
          <a:stretch/>
        </p:blipFill>
        <p:spPr>
          <a:xfrm>
            <a:off x="0" y="0"/>
            <a:ext cx="9144000" cy="5143500"/>
          </a:xfrm>
          <a:prstGeom prst="rect">
            <a:avLst/>
          </a:prstGeom>
        </p:spPr>
      </p:pic>
      <p:sp>
        <p:nvSpPr>
          <p:cNvPr id="10" name="Text Placeholder 9">
            <a:extLst>
              <a:ext uri="{FF2B5EF4-FFF2-40B4-BE49-F238E27FC236}">
                <a16:creationId xmlns:a16="http://schemas.microsoft.com/office/drawing/2014/main" id="{6728A670-9BE1-1140-8E3E-ABA57BD9B38A}"/>
              </a:ext>
            </a:extLst>
          </p:cNvPr>
          <p:cNvSpPr>
            <a:spLocks noGrp="1"/>
          </p:cNvSpPr>
          <p:nvPr>
            <p:ph type="body" sz="quarter" idx="10"/>
          </p:nvPr>
        </p:nvSpPr>
        <p:spPr>
          <a:xfrm>
            <a:off x="3962400" y="1992313"/>
            <a:ext cx="4513263" cy="950912"/>
          </a:xfrm>
        </p:spPr>
        <p:txBody>
          <a:bodyPr/>
          <a:lstStyle>
            <a:lvl1pPr marL="0" indent="0">
              <a:buNone/>
              <a:defRPr>
                <a:solidFill>
                  <a:schemeClr val="bg1"/>
                </a:solidFill>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r>
              <a:rPr lang="en-US"/>
              <a:t>Click to edit Master text</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7275AC-DC3C-0445-B042-B721CABD6C93}"/>
              </a:ext>
            </a:extLst>
          </p:cNvPr>
          <p:cNvPicPr>
            <a:picLocks noChangeAspect="1"/>
          </p:cNvPicPr>
          <p:nvPr userDrawn="1"/>
        </p:nvPicPr>
        <p:blipFill>
          <a:blip r:embed="rId2"/>
          <a:srcRect/>
          <a:stretch/>
        </p:blipFill>
        <p:spPr>
          <a:xfrm>
            <a:off x="0" y="0"/>
            <a:ext cx="9144000" cy="5143500"/>
          </a:xfrm>
          <a:prstGeom prst="rect">
            <a:avLst/>
          </a:prstGeom>
        </p:spPr>
      </p:pic>
      <p:sp>
        <p:nvSpPr>
          <p:cNvPr id="2" name="Title 1"/>
          <p:cNvSpPr>
            <a:spLocks noGrp="1"/>
          </p:cNvSpPr>
          <p:nvPr>
            <p:ph type="title"/>
          </p:nvPr>
        </p:nvSpPr>
        <p:spPr>
          <a:xfrm>
            <a:off x="457200" y="205979"/>
            <a:ext cx="6758763" cy="857250"/>
          </a:xfrm>
        </p:spPr>
        <p:txBody>
          <a:bodyPr/>
          <a:lstStyle>
            <a:lvl1pPr algn="l">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63DAC3-31B8-D34A-8E2D-3771CE59B9C5}" type="datetimeFigureOut">
              <a:rPr lang="en-US" smtClean="0"/>
              <a:pPr/>
              <a:t>4/24/2023</a:t>
            </a:fld>
            <a:endParaRPr lang="en-US"/>
          </a:p>
        </p:txBody>
      </p:sp>
      <p:sp>
        <p:nvSpPr>
          <p:cNvPr id="6" name="Footer Placeholder 5"/>
          <p:cNvSpPr>
            <a:spLocks noGrp="1"/>
          </p:cNvSpPr>
          <p:nvPr>
            <p:ph type="ftr" sz="quarter" idx="11"/>
          </p:nvPr>
        </p:nvSpPr>
        <p:spPr/>
        <p:txBody>
          <a:bodyPr/>
          <a:lstStyle/>
          <a:p>
            <a:r>
              <a:rPr lang="en-US"/>
              <a:t>NATIONAL PTA</a:t>
            </a:r>
          </a:p>
        </p:txBody>
      </p:sp>
      <p:sp>
        <p:nvSpPr>
          <p:cNvPr id="7" name="Slide Number Placeholder 6"/>
          <p:cNvSpPr>
            <a:spLocks noGrp="1"/>
          </p:cNvSpPr>
          <p:nvPr>
            <p:ph type="sldNum" sz="quarter" idx="12"/>
          </p:nvPr>
        </p:nvSpPr>
        <p:spPr/>
        <p:txBody>
          <a:bodyPr/>
          <a:lstStyle/>
          <a:p>
            <a:fld id="{110C895B-76A7-7C4B-83A9-DD78C805722C}" type="slidenum">
              <a:rPr lang="en-US" smtClean="0"/>
              <a:pPr/>
              <a:t>‹#›</a:t>
            </a:fld>
            <a:endParaRPr lang="en-US"/>
          </a:p>
        </p:txBody>
      </p:sp>
    </p:spTree>
    <p:extLst>
      <p:ext uri="{BB962C8B-B14F-4D97-AF65-F5344CB8AC3E}">
        <p14:creationId xmlns:p14="http://schemas.microsoft.com/office/powerpoint/2010/main" val="1910506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A6E613A3-ACE4-D44A-8AEC-9E29FFF820A0}"/>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4" name="Content Placeholder 3"/>
          <p:cNvSpPr>
            <a:spLocks noGrp="1"/>
          </p:cNvSpPr>
          <p:nvPr>
            <p:ph sz="half" idx="2"/>
          </p:nvPr>
        </p:nvSpPr>
        <p:spPr>
          <a:xfrm>
            <a:off x="3031671" y="367393"/>
            <a:ext cx="5451021" cy="453934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413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6E613A3-ACE4-D44A-8AEC-9E29FFF820A0}"/>
              </a:ext>
            </a:extLst>
          </p:cNvPr>
          <p:cNvPicPr>
            <a:picLocks noChangeAspect="1"/>
          </p:cNvPicPr>
          <p:nvPr userDrawn="1"/>
        </p:nvPicPr>
        <p:blipFill>
          <a:blip r:embed="rId2"/>
          <a:srcRect/>
          <a:stretch/>
        </p:blipFill>
        <p:spPr>
          <a:xfrm>
            <a:off x="0" y="0"/>
            <a:ext cx="9144000" cy="5143500"/>
          </a:xfrm>
          <a:prstGeom prst="rect">
            <a:avLst/>
          </a:prstGeom>
        </p:spPr>
      </p:pic>
      <p:sp>
        <p:nvSpPr>
          <p:cNvPr id="4" name="Content Placeholder 3"/>
          <p:cNvSpPr>
            <a:spLocks noGrp="1"/>
          </p:cNvSpPr>
          <p:nvPr>
            <p:ph sz="half" idx="2"/>
          </p:nvPr>
        </p:nvSpPr>
        <p:spPr>
          <a:xfrm>
            <a:off x="2367643" y="285751"/>
            <a:ext cx="6547757" cy="462098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365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rgbClr val="0747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040575"/>
            <a:ext cx="5486400" cy="369384"/>
          </a:xfrm>
        </p:spPr>
        <p:txBody>
          <a:bodyPr anchor="b">
            <a:noAutofit/>
          </a:bodyPr>
          <a:lstStyle>
            <a:lvl1pPr algn="ctr">
              <a:defRPr sz="2400" b="1">
                <a:solidFill>
                  <a:schemeClr val="bg1"/>
                </a:solidFill>
              </a:defRPr>
            </a:lvl1pPr>
          </a:lstStyle>
          <a:p>
            <a:r>
              <a:rPr lang="en-US"/>
              <a:t>Click to edit Master title style</a:t>
            </a:r>
          </a:p>
        </p:txBody>
      </p:sp>
      <p:sp>
        <p:nvSpPr>
          <p:cNvPr id="3" name="Picture Placeholder 2"/>
          <p:cNvSpPr>
            <a:spLocks noGrp="1"/>
          </p:cNvSpPr>
          <p:nvPr>
            <p:ph type="pic" idx="1"/>
          </p:nvPr>
        </p:nvSpPr>
        <p:spPr>
          <a:xfrm>
            <a:off x="1792288" y="844036"/>
            <a:ext cx="5486400" cy="3086100"/>
          </a:xfrm>
          <a:solidFill>
            <a:schemeClr val="bg1"/>
          </a:solidFill>
          <a:effectLst>
            <a:outerShdw blurRad="50800" dist="38100" dir="5400000" algn="t" rotWithShape="0">
              <a:prstClr val="black">
                <a:alpha val="40000"/>
              </a:prstClr>
            </a:outerShdw>
          </a:effectLst>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pic>
        <p:nvPicPr>
          <p:cNvPr id="9" name="Picture 8" descr="A close up of text on a black background&#10;&#10;Description automatically generated">
            <a:extLst>
              <a:ext uri="{FF2B5EF4-FFF2-40B4-BE49-F238E27FC236}">
                <a16:creationId xmlns:a16="http://schemas.microsoft.com/office/drawing/2014/main" id="{B76A593B-E5EA-964A-8F95-DC946A327FF8}"/>
              </a:ext>
            </a:extLst>
          </p:cNvPr>
          <p:cNvPicPr>
            <a:picLocks noChangeAspect="1"/>
          </p:cNvPicPr>
          <p:nvPr userDrawn="1"/>
        </p:nvPicPr>
        <p:blipFill>
          <a:blip r:embed="rId2"/>
          <a:stretch>
            <a:fillRect/>
          </a:stretch>
        </p:blipFill>
        <p:spPr>
          <a:xfrm>
            <a:off x="7790585" y="144299"/>
            <a:ext cx="1115522" cy="699737"/>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Title Only" preserve="1" userDrawn="1">
  <p:cSld name="3_Title Only">
    <p:spTree>
      <p:nvGrpSpPr>
        <p:cNvPr id="1" name="Shape 17"/>
        <p:cNvGrpSpPr/>
        <p:nvPr/>
      </p:nvGrpSpPr>
      <p:grpSpPr>
        <a:xfrm>
          <a:off x="0" y="0"/>
          <a:ext cx="0" cy="0"/>
          <a:chOff x="0" y="0"/>
          <a:chExt cx="0" cy="0"/>
        </a:xfrm>
      </p:grpSpPr>
      <p:sp>
        <p:nvSpPr>
          <p:cNvPr id="5" name="Rectangle 4">
            <a:extLst>
              <a:ext uri="{FF2B5EF4-FFF2-40B4-BE49-F238E27FC236}">
                <a16:creationId xmlns:a16="http://schemas.microsoft.com/office/drawing/2014/main" id="{D47C114B-D94C-EF45-8129-678821A19B22}"/>
              </a:ext>
            </a:extLst>
          </p:cNvPr>
          <p:cNvSpPr/>
          <p:nvPr userDrawn="1"/>
        </p:nvSpPr>
        <p:spPr>
          <a:xfrm>
            <a:off x="0" y="0"/>
            <a:ext cx="5143500" cy="5143500"/>
          </a:xfrm>
          <a:prstGeom prst="rect">
            <a:avLst/>
          </a:prstGeom>
          <a:solidFill>
            <a:srgbClr val="07477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Picture Placeholder 32">
            <a:extLst>
              <a:ext uri="{FF2B5EF4-FFF2-40B4-BE49-F238E27FC236}">
                <a16:creationId xmlns:a16="http://schemas.microsoft.com/office/drawing/2014/main" id="{461ECB26-8EE6-9945-A643-3D630A991A1C}"/>
              </a:ext>
            </a:extLst>
          </p:cNvPr>
          <p:cNvSpPr>
            <a:spLocks noGrp="1"/>
          </p:cNvSpPr>
          <p:nvPr>
            <p:ph type="pic" sz="quarter" idx="13" hasCustomPrompt="1"/>
          </p:nvPr>
        </p:nvSpPr>
        <p:spPr>
          <a:xfrm>
            <a:off x="442913" y="845910"/>
            <a:ext cx="4243387" cy="3451680"/>
          </a:xfrm>
          <a:solidFill>
            <a:schemeClr val="bg1">
              <a:lumMod val="85000"/>
            </a:schemeClr>
          </a:solidFill>
        </p:spPr>
        <p:txBody>
          <a:bodyPr/>
          <a:lstStyle>
            <a:lvl1pPr marL="257175" marR="0" indent="-257175" algn="l" defTabSz="1028700" rtl="0" eaLnBrk="1" fontAlgn="auto" latinLnBrk="0" hangingPunct="1">
              <a:lnSpc>
                <a:spcPct val="90000"/>
              </a:lnSpc>
              <a:spcBef>
                <a:spcPts val="1125"/>
              </a:spcBef>
              <a:spcAft>
                <a:spcPts val="0"/>
              </a:spcAft>
              <a:buClrTx/>
              <a:buSzTx/>
              <a:buFont typeface="Arial" panose="020B0604020202020204" pitchFamily="34" charset="0"/>
              <a:buChar char="•"/>
              <a:tabLst/>
              <a:defRPr/>
            </a:lvl1pPr>
          </a:lstStyle>
          <a:p>
            <a:pPr marL="257175" marR="0" lvl="0" indent="-257175" algn="l" defTabSz="1028700" rtl="0" eaLnBrk="1" fontAlgn="auto" latinLnBrk="0" hangingPunct="1">
              <a:lnSpc>
                <a:spcPct val="90000"/>
              </a:lnSpc>
              <a:spcBef>
                <a:spcPts val="1125"/>
              </a:spcBef>
              <a:spcAft>
                <a:spcPts val="0"/>
              </a:spcAft>
              <a:buClrTx/>
              <a:buSzTx/>
              <a:buFont typeface="Arial" panose="020B0604020202020204" pitchFamily="34" charset="0"/>
              <a:buChar char="•"/>
              <a:tabLst/>
              <a:defRPr/>
            </a:pPr>
            <a:r>
              <a:rPr lang="en-US"/>
              <a:t>Photo</a:t>
            </a:r>
          </a:p>
          <a:p>
            <a:endParaRPr lang="en-US"/>
          </a:p>
        </p:txBody>
      </p:sp>
      <p:pic>
        <p:nvPicPr>
          <p:cNvPr id="8" name="Picture 7" descr="A close up of text on a black background&#10;&#10;Description automatically generated">
            <a:extLst>
              <a:ext uri="{FF2B5EF4-FFF2-40B4-BE49-F238E27FC236}">
                <a16:creationId xmlns:a16="http://schemas.microsoft.com/office/drawing/2014/main" id="{F388432D-0C5C-1D4C-A62C-B3D46AC91758}"/>
              </a:ext>
            </a:extLst>
          </p:cNvPr>
          <p:cNvPicPr>
            <a:picLocks noChangeAspect="1"/>
          </p:cNvPicPr>
          <p:nvPr userDrawn="1"/>
        </p:nvPicPr>
        <p:blipFill>
          <a:blip r:embed="rId2"/>
          <a:stretch>
            <a:fillRect/>
          </a:stretch>
        </p:blipFill>
        <p:spPr>
          <a:xfrm>
            <a:off x="2201677" y="4433583"/>
            <a:ext cx="914949" cy="573923"/>
          </a:xfrm>
          <a:prstGeom prst="rect">
            <a:avLst/>
          </a:prstGeom>
        </p:spPr>
      </p:pic>
      <p:sp>
        <p:nvSpPr>
          <p:cNvPr id="9" name="Content Placeholder 3">
            <a:extLst>
              <a:ext uri="{FF2B5EF4-FFF2-40B4-BE49-F238E27FC236}">
                <a16:creationId xmlns:a16="http://schemas.microsoft.com/office/drawing/2014/main" id="{108C25DE-3621-6C44-9DCB-E9556D2EEED6}"/>
              </a:ext>
            </a:extLst>
          </p:cNvPr>
          <p:cNvSpPr>
            <a:spLocks noGrp="1"/>
          </p:cNvSpPr>
          <p:nvPr>
            <p:ph sz="half" idx="2"/>
          </p:nvPr>
        </p:nvSpPr>
        <p:spPr>
          <a:xfrm>
            <a:off x="5427209" y="386520"/>
            <a:ext cx="3545342" cy="441408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close up of a sign&#10;&#10;Description automatically generated">
            <a:extLst>
              <a:ext uri="{FF2B5EF4-FFF2-40B4-BE49-F238E27FC236}">
                <a16:creationId xmlns:a16="http://schemas.microsoft.com/office/drawing/2014/main" id="{088A8121-DC8D-C84E-B1AC-5451E38A4DC6}"/>
              </a:ext>
            </a:extLst>
          </p:cNvPr>
          <p:cNvPicPr>
            <a:picLocks noChangeAspect="1"/>
          </p:cNvPicPr>
          <p:nvPr userDrawn="1"/>
        </p:nvPicPr>
        <p:blipFill>
          <a:blip r:embed="rId3"/>
          <a:stretch>
            <a:fillRect/>
          </a:stretch>
        </p:blipFill>
        <p:spPr>
          <a:xfrm>
            <a:off x="-1137789" y="0"/>
            <a:ext cx="7404789" cy="1018158"/>
          </a:xfrm>
          <a:prstGeom prst="rect">
            <a:avLst/>
          </a:prstGeom>
        </p:spPr>
      </p:pic>
    </p:spTree>
    <p:extLst>
      <p:ext uri="{BB962C8B-B14F-4D97-AF65-F5344CB8AC3E}">
        <p14:creationId xmlns:p14="http://schemas.microsoft.com/office/powerpoint/2010/main" val="3819456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74183" y="302078"/>
            <a:ext cx="5451021" cy="453934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close up of a sign&#10;&#10;Description automatically generated">
            <a:extLst>
              <a:ext uri="{FF2B5EF4-FFF2-40B4-BE49-F238E27FC236}">
                <a16:creationId xmlns:a16="http://schemas.microsoft.com/office/drawing/2014/main" id="{9F8E927D-4856-B04C-BA38-33B7F2ACAF99}"/>
              </a:ext>
            </a:extLst>
          </p:cNvPr>
          <p:cNvPicPr>
            <a:picLocks noChangeAspect="1"/>
          </p:cNvPicPr>
          <p:nvPr userDrawn="1"/>
        </p:nvPicPr>
        <p:blipFill rotWithShape="1">
          <a:blip r:embed="rId2"/>
          <a:srcRect l="18758"/>
          <a:stretch/>
        </p:blipFill>
        <p:spPr>
          <a:xfrm>
            <a:off x="5915025" y="0"/>
            <a:ext cx="3228975" cy="5143500"/>
          </a:xfrm>
          <a:prstGeom prst="rect">
            <a:avLst/>
          </a:prstGeom>
        </p:spPr>
      </p:pic>
    </p:spTree>
    <p:extLst>
      <p:ext uri="{BB962C8B-B14F-4D97-AF65-F5344CB8AC3E}">
        <p14:creationId xmlns:p14="http://schemas.microsoft.com/office/powerpoint/2010/main" val="36443966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098C10B-9C21-4838-B6F6-F80C7D822538}" type="datetime1">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25136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_Two Content">
  <p:cSld name="7_Two Content">
    <p:spTree>
      <p:nvGrpSpPr>
        <p:cNvPr id="1" name="Shape 75"/>
        <p:cNvGrpSpPr/>
        <p:nvPr/>
      </p:nvGrpSpPr>
      <p:grpSpPr>
        <a:xfrm>
          <a:off x="0" y="0"/>
          <a:ext cx="0" cy="0"/>
          <a:chOff x="0" y="0"/>
          <a:chExt cx="0" cy="0"/>
        </a:xfrm>
      </p:grpSpPr>
      <p:pic>
        <p:nvPicPr>
          <p:cNvPr id="76" name="Google Shape;76;p12" descr="A close up of a logo&#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7" name="Google Shape;77;p12"/>
          <p:cNvSpPr txBox="1">
            <a:spLocks noGrp="1"/>
          </p:cNvSpPr>
          <p:nvPr>
            <p:ph type="body" idx="1"/>
          </p:nvPr>
        </p:nvSpPr>
        <p:spPr>
          <a:xfrm>
            <a:off x="3031671" y="367393"/>
            <a:ext cx="5451021" cy="4539343"/>
          </a:xfrm>
          <a:prstGeom prst="rect">
            <a:avLst/>
          </a:prstGeom>
          <a:noFill/>
          <a:ln>
            <a:noFill/>
          </a:ln>
        </p:spPr>
        <p:txBody>
          <a:bodyPr spcFirstLastPara="1" wrap="square" lIns="91425" tIns="45700" rIns="91425" bIns="45700" anchor="t" anchorCtr="0">
            <a:noAutofit/>
          </a:bodyPr>
          <a:lstStyle>
            <a:lvl1pPr marL="457200" lvl="0" indent="-361950" algn="l">
              <a:spcBef>
                <a:spcPts val="420"/>
              </a:spcBef>
              <a:spcAft>
                <a:spcPts val="0"/>
              </a:spcAft>
              <a:buClr>
                <a:schemeClr val="dk1"/>
              </a:buClr>
              <a:buSzPts val="2100"/>
              <a:buChar char="•"/>
              <a:defRPr sz="2100"/>
            </a:lvl1pPr>
            <a:lvl2pPr marL="914400" lvl="1" indent="-342900" algn="l">
              <a:spcBef>
                <a:spcPts val="360"/>
              </a:spcBef>
              <a:spcAft>
                <a:spcPts val="0"/>
              </a:spcAft>
              <a:buClr>
                <a:schemeClr val="dk1"/>
              </a:buClr>
              <a:buSzPts val="1800"/>
              <a:buChar char="–"/>
              <a:defRPr sz="1800"/>
            </a:lvl2pPr>
            <a:lvl3pPr marL="1371600" lvl="2" indent="-323850" algn="l">
              <a:spcBef>
                <a:spcPts val="300"/>
              </a:spcBef>
              <a:spcAft>
                <a:spcPts val="0"/>
              </a:spcAft>
              <a:buClr>
                <a:schemeClr val="dk1"/>
              </a:buClr>
              <a:buSzPts val="1500"/>
              <a:buChar char="•"/>
              <a:defRPr sz="1500"/>
            </a:lvl3pPr>
            <a:lvl4pPr marL="1828800" lvl="3" indent="-314325" algn="l">
              <a:spcBef>
                <a:spcPts val="270"/>
              </a:spcBef>
              <a:spcAft>
                <a:spcPts val="0"/>
              </a:spcAft>
              <a:buClr>
                <a:schemeClr val="dk1"/>
              </a:buClr>
              <a:buSzPts val="1350"/>
              <a:buChar char="–"/>
              <a:defRPr sz="1350"/>
            </a:lvl4pPr>
            <a:lvl5pPr marL="2286000" lvl="4" indent="-314325" algn="l">
              <a:spcBef>
                <a:spcPts val="270"/>
              </a:spcBef>
              <a:spcAft>
                <a:spcPts val="0"/>
              </a:spcAft>
              <a:buClr>
                <a:schemeClr val="dk1"/>
              </a:buClr>
              <a:buSzPts val="1350"/>
              <a:buChar char="»"/>
              <a:defRPr sz="1350"/>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Tree>
    <p:extLst>
      <p:ext uri="{BB962C8B-B14F-4D97-AF65-F5344CB8AC3E}">
        <p14:creationId xmlns:p14="http://schemas.microsoft.com/office/powerpoint/2010/main" val="330779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514350"/>
            <a:ext cx="7200900" cy="1114425"/>
          </a:xfrm>
        </p:spPr>
        <p:txBody>
          <a:bodyPr/>
          <a:lstStyle>
            <a:lvl1pPr>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1028700" y="1755173"/>
            <a:ext cx="3335840" cy="617934"/>
          </a:xfrm>
        </p:spPr>
        <p:txBody>
          <a:bodyPr anchor="b">
            <a:noAutofit/>
          </a:bodyPr>
          <a:lstStyle>
            <a:lvl1pPr marL="0" indent="0">
              <a:lnSpc>
                <a:spcPct val="84000"/>
              </a:lnSpc>
              <a:spcBef>
                <a:spcPts val="0"/>
              </a:spcBef>
              <a:spcAft>
                <a:spcPts val="0"/>
              </a:spcAft>
              <a:buNone/>
              <a:defRPr sz="1800" b="0" baseline="0">
                <a:solidFill>
                  <a:schemeClr val="tx2"/>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1028701" y="2478906"/>
            <a:ext cx="3335839" cy="1921645"/>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93760" y="1762316"/>
            <a:ext cx="3335840" cy="617934"/>
          </a:xfrm>
        </p:spPr>
        <p:txBody>
          <a:bodyPr anchor="b">
            <a:noAutofit/>
          </a:bodyPr>
          <a:lstStyle>
            <a:lvl1pPr marL="0" indent="0">
              <a:lnSpc>
                <a:spcPct val="84000"/>
              </a:lnSpc>
              <a:spcBef>
                <a:spcPts val="0"/>
              </a:spcBef>
              <a:spcAft>
                <a:spcPts val="0"/>
              </a:spcAft>
              <a:buNone/>
              <a:defRPr sz="1800" b="0" baseline="0">
                <a:solidFill>
                  <a:schemeClr val="tx2"/>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893760" y="2478906"/>
            <a:ext cx="3335840" cy="1921645"/>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CAE427D-41FF-4294-A79C-BD433983EC4F}" type="datetimeFigureOut">
              <a:rPr lang="en-US" smtClean="0"/>
              <a:t>4/24/2023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3BF63A-7622-49D3-82C5-A10833D89FE3}" type="slidenum">
              <a:rPr lang="en-US" smtClean="0"/>
              <a:t>‹#›</a:t>
            </a:fld>
            <a:endParaRPr lang="en-US"/>
          </a:p>
        </p:txBody>
      </p:sp>
    </p:spTree>
    <p:extLst>
      <p:ext uri="{BB962C8B-B14F-4D97-AF65-F5344CB8AC3E}">
        <p14:creationId xmlns:p14="http://schemas.microsoft.com/office/powerpoint/2010/main" val="10814177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Title Only">
  <p:cSld name="3_Title Only">
    <p:spTree>
      <p:nvGrpSpPr>
        <p:cNvPr id="1" name="Shape 89"/>
        <p:cNvGrpSpPr/>
        <p:nvPr/>
      </p:nvGrpSpPr>
      <p:grpSpPr>
        <a:xfrm>
          <a:off x="0" y="0"/>
          <a:ext cx="0" cy="0"/>
          <a:chOff x="0" y="0"/>
          <a:chExt cx="0" cy="0"/>
        </a:xfrm>
      </p:grpSpPr>
      <p:sp>
        <p:nvSpPr>
          <p:cNvPr id="90" name="Google Shape;90;p16"/>
          <p:cNvSpPr/>
          <p:nvPr/>
        </p:nvSpPr>
        <p:spPr>
          <a:xfrm>
            <a:off x="0" y="0"/>
            <a:ext cx="5143500" cy="5143500"/>
          </a:xfrm>
          <a:prstGeom prst="rect">
            <a:avLst/>
          </a:prstGeom>
          <a:solidFill>
            <a:srgbClr val="E1631E"/>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1" name="Google Shape;91;p16" descr="A picture containing flower, bird&#10;&#10;Description automatically generated"/>
          <p:cNvPicPr preferRelativeResize="0"/>
          <p:nvPr/>
        </p:nvPicPr>
        <p:blipFill rotWithShape="1">
          <a:blip r:embed="rId2">
            <a:alphaModFix/>
          </a:blip>
          <a:srcRect/>
          <a:stretch/>
        </p:blipFill>
        <p:spPr>
          <a:xfrm>
            <a:off x="0" y="0"/>
            <a:ext cx="5143500" cy="5143500"/>
          </a:xfrm>
          <a:prstGeom prst="rect">
            <a:avLst/>
          </a:prstGeom>
          <a:noFill/>
          <a:ln>
            <a:noFill/>
          </a:ln>
        </p:spPr>
      </p:pic>
      <p:sp>
        <p:nvSpPr>
          <p:cNvPr id="92" name="Google Shape;92;p16"/>
          <p:cNvSpPr>
            <a:spLocks noGrp="1"/>
          </p:cNvSpPr>
          <p:nvPr>
            <p:ph type="pic" idx="2"/>
          </p:nvPr>
        </p:nvSpPr>
        <p:spPr>
          <a:xfrm>
            <a:off x="442913" y="845910"/>
            <a:ext cx="4243387" cy="3451680"/>
          </a:xfrm>
          <a:prstGeom prst="rect">
            <a:avLst/>
          </a:prstGeom>
          <a:solidFill>
            <a:srgbClr val="D8D8D8"/>
          </a:solidFill>
          <a:ln>
            <a:noFill/>
          </a:ln>
        </p:spPr>
        <p:txBody>
          <a:bodyPr spcFirstLastPara="1" wrap="square" lIns="91425" tIns="45700" rIns="91425" bIns="45700" anchor="t" anchorCtr="0">
            <a:noAutofit/>
          </a:bodyPr>
          <a:lstStyle>
            <a:lvl1pPr marR="0" lvl="0" algn="l" rtl="0">
              <a:lnSpc>
                <a:spcPct val="90000"/>
              </a:lnSpc>
              <a:spcBef>
                <a:spcPts val="1125"/>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R="0" lvl="1"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2pPr>
            <a:lvl3pPr marR="0" lvl="2"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R="0" lvl="3"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R="0" lvl="4"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pic>
        <p:nvPicPr>
          <p:cNvPr id="93" name="Google Shape;93;p16" descr="A close up of text on a black background&#10;&#10;Description automatically generated"/>
          <p:cNvPicPr preferRelativeResize="0"/>
          <p:nvPr/>
        </p:nvPicPr>
        <p:blipFill rotWithShape="1">
          <a:blip r:embed="rId3">
            <a:alphaModFix/>
          </a:blip>
          <a:srcRect/>
          <a:stretch/>
        </p:blipFill>
        <p:spPr>
          <a:xfrm>
            <a:off x="2201677" y="4433583"/>
            <a:ext cx="914949" cy="573923"/>
          </a:xfrm>
          <a:prstGeom prst="rect">
            <a:avLst/>
          </a:prstGeom>
          <a:noFill/>
          <a:ln>
            <a:noFill/>
          </a:ln>
        </p:spPr>
      </p:pic>
      <p:sp>
        <p:nvSpPr>
          <p:cNvPr id="94" name="Google Shape;94;p16"/>
          <p:cNvSpPr txBox="1">
            <a:spLocks noGrp="1"/>
          </p:cNvSpPr>
          <p:nvPr>
            <p:ph type="body" idx="1"/>
          </p:nvPr>
        </p:nvSpPr>
        <p:spPr>
          <a:xfrm>
            <a:off x="5427209" y="386520"/>
            <a:ext cx="3545342" cy="4414080"/>
          </a:xfrm>
          <a:prstGeom prst="rect">
            <a:avLst/>
          </a:prstGeom>
          <a:noFill/>
          <a:ln>
            <a:noFill/>
          </a:ln>
        </p:spPr>
        <p:txBody>
          <a:bodyPr spcFirstLastPara="1" wrap="square" lIns="91425" tIns="45700" rIns="91425" bIns="45700" anchor="t" anchorCtr="0">
            <a:noAutofit/>
          </a:bodyPr>
          <a:lstStyle>
            <a:lvl1pPr marL="457200" lvl="0" indent="-361950" algn="l">
              <a:spcBef>
                <a:spcPts val="420"/>
              </a:spcBef>
              <a:spcAft>
                <a:spcPts val="0"/>
              </a:spcAft>
              <a:buClr>
                <a:schemeClr val="dk1"/>
              </a:buClr>
              <a:buSzPts val="2100"/>
              <a:buChar char="•"/>
              <a:defRPr sz="2100"/>
            </a:lvl1pPr>
            <a:lvl2pPr marL="914400" lvl="1" indent="-342900" algn="l">
              <a:spcBef>
                <a:spcPts val="360"/>
              </a:spcBef>
              <a:spcAft>
                <a:spcPts val="0"/>
              </a:spcAft>
              <a:buClr>
                <a:schemeClr val="dk1"/>
              </a:buClr>
              <a:buSzPts val="1800"/>
              <a:buChar char="–"/>
              <a:defRPr sz="1800"/>
            </a:lvl2pPr>
            <a:lvl3pPr marL="1371600" lvl="2" indent="-323850" algn="l">
              <a:spcBef>
                <a:spcPts val="300"/>
              </a:spcBef>
              <a:spcAft>
                <a:spcPts val="0"/>
              </a:spcAft>
              <a:buClr>
                <a:schemeClr val="dk1"/>
              </a:buClr>
              <a:buSzPts val="1500"/>
              <a:buChar char="•"/>
              <a:defRPr sz="1500"/>
            </a:lvl3pPr>
            <a:lvl4pPr marL="1828800" lvl="3" indent="-314325" algn="l">
              <a:spcBef>
                <a:spcPts val="270"/>
              </a:spcBef>
              <a:spcAft>
                <a:spcPts val="0"/>
              </a:spcAft>
              <a:buClr>
                <a:schemeClr val="dk1"/>
              </a:buClr>
              <a:buSzPts val="1350"/>
              <a:buChar char="–"/>
              <a:defRPr sz="1350"/>
            </a:lvl4pPr>
            <a:lvl5pPr marL="2286000" lvl="4" indent="-314325" algn="l">
              <a:spcBef>
                <a:spcPts val="270"/>
              </a:spcBef>
              <a:spcAft>
                <a:spcPts val="0"/>
              </a:spcAft>
              <a:buClr>
                <a:schemeClr val="dk1"/>
              </a:buClr>
              <a:buSzPts val="1350"/>
              <a:buChar char="»"/>
              <a:defRPr sz="1350"/>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Tree>
    <p:extLst>
      <p:ext uri="{BB962C8B-B14F-4D97-AF65-F5344CB8AC3E}">
        <p14:creationId xmlns:p14="http://schemas.microsoft.com/office/powerpoint/2010/main" val="2608120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A87BB6-2159-9F4B-B1FD-56B055504651}"/>
              </a:ext>
            </a:extLst>
          </p:cNvPr>
          <p:cNvPicPr>
            <a:picLocks noChangeAspect="1"/>
          </p:cNvPicPr>
          <p:nvPr userDrawn="1"/>
        </p:nvPicPr>
        <p:blipFill>
          <a:blip r:embed="rId2"/>
          <a:srcRect/>
          <a:stretch/>
        </p:blipFill>
        <p:spPr>
          <a:xfrm>
            <a:off x="0" y="0"/>
            <a:ext cx="9144000" cy="5143500"/>
          </a:xfrm>
          <a:prstGeom prst="rect">
            <a:avLst/>
          </a:prstGeom>
        </p:spPr>
      </p:pic>
      <p:sp>
        <p:nvSpPr>
          <p:cNvPr id="8" name="Title 7">
            <a:extLst>
              <a:ext uri="{FF2B5EF4-FFF2-40B4-BE49-F238E27FC236}">
                <a16:creationId xmlns:a16="http://schemas.microsoft.com/office/drawing/2014/main" id="{E1F84D61-8B27-3F40-AB6D-32CD23307CF7}"/>
              </a:ext>
            </a:extLst>
          </p:cNvPr>
          <p:cNvSpPr>
            <a:spLocks noGrp="1"/>
          </p:cNvSpPr>
          <p:nvPr>
            <p:ph type="title"/>
          </p:nvPr>
        </p:nvSpPr>
        <p:spPr>
          <a:xfrm>
            <a:off x="323385" y="3439832"/>
            <a:ext cx="4560849" cy="857250"/>
          </a:xfrm>
        </p:spPr>
        <p:txBody>
          <a:bodyPr/>
          <a:lstStyle>
            <a:lvl1pPr algn="l">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4378297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553"/>
        <p:cNvGrpSpPr/>
        <p:nvPr/>
      </p:nvGrpSpPr>
      <p:grpSpPr>
        <a:xfrm>
          <a:off x="0" y="0"/>
          <a:ext cx="0" cy="0"/>
          <a:chOff x="0" y="0"/>
          <a:chExt cx="0" cy="0"/>
        </a:xfrm>
      </p:grpSpPr>
      <p:grpSp>
        <p:nvGrpSpPr>
          <p:cNvPr id="554" name="Google Shape;554;p21"/>
          <p:cNvGrpSpPr/>
          <p:nvPr/>
        </p:nvGrpSpPr>
        <p:grpSpPr>
          <a:xfrm>
            <a:off x="-461435" y="90353"/>
            <a:ext cx="9507103" cy="5343073"/>
            <a:chOff x="115065" y="497327"/>
            <a:chExt cx="9507103" cy="5343073"/>
          </a:xfrm>
        </p:grpSpPr>
        <p:sp>
          <p:nvSpPr>
            <p:cNvPr id="555" name="Google Shape;555;p21"/>
            <p:cNvSpPr/>
            <p:nvPr/>
          </p:nvSpPr>
          <p:spPr>
            <a:xfrm>
              <a:off x="947850" y="4483438"/>
              <a:ext cx="135400" cy="132200"/>
            </a:xfrm>
            <a:custGeom>
              <a:avLst/>
              <a:gdLst/>
              <a:ahLst/>
              <a:cxnLst/>
              <a:rect l="l" t="t" r="r" b="b"/>
              <a:pathLst>
                <a:path w="5416" h="5288" extrusionOk="0">
                  <a:moveTo>
                    <a:pt x="2719" y="0"/>
                  </a:moveTo>
                  <a:cubicBezTo>
                    <a:pt x="2054" y="0"/>
                    <a:pt x="1414" y="238"/>
                    <a:pt x="914" y="676"/>
                  </a:cubicBezTo>
                  <a:cubicBezTo>
                    <a:pt x="392" y="1154"/>
                    <a:pt x="88" y="1828"/>
                    <a:pt x="66" y="2546"/>
                  </a:cubicBezTo>
                  <a:cubicBezTo>
                    <a:pt x="1" y="3959"/>
                    <a:pt x="1175" y="5286"/>
                    <a:pt x="2610" y="5286"/>
                  </a:cubicBezTo>
                  <a:cubicBezTo>
                    <a:pt x="2639" y="5287"/>
                    <a:pt x="2668" y="5287"/>
                    <a:pt x="2697" y="5287"/>
                  </a:cubicBezTo>
                  <a:cubicBezTo>
                    <a:pt x="3362" y="5287"/>
                    <a:pt x="4002" y="5049"/>
                    <a:pt x="4502" y="4612"/>
                  </a:cubicBezTo>
                  <a:cubicBezTo>
                    <a:pt x="5024" y="4111"/>
                    <a:pt x="5328" y="3437"/>
                    <a:pt x="5350" y="2742"/>
                  </a:cubicBezTo>
                  <a:cubicBezTo>
                    <a:pt x="5415" y="1328"/>
                    <a:pt x="4241" y="2"/>
                    <a:pt x="2806" y="2"/>
                  </a:cubicBezTo>
                  <a:cubicBezTo>
                    <a:pt x="2777" y="1"/>
                    <a:pt x="2748" y="0"/>
                    <a:pt x="27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6" name="Google Shape;556;p21"/>
            <p:cNvSpPr/>
            <p:nvPr/>
          </p:nvSpPr>
          <p:spPr>
            <a:xfrm>
              <a:off x="2030913" y="566900"/>
              <a:ext cx="134825" cy="132200"/>
            </a:xfrm>
            <a:custGeom>
              <a:avLst/>
              <a:gdLst/>
              <a:ahLst/>
              <a:cxnLst/>
              <a:rect l="l" t="t" r="r" b="b"/>
              <a:pathLst>
                <a:path w="5393" h="5288" extrusionOk="0">
                  <a:moveTo>
                    <a:pt x="2696" y="1"/>
                  </a:moveTo>
                  <a:cubicBezTo>
                    <a:pt x="2031" y="1"/>
                    <a:pt x="1393" y="239"/>
                    <a:pt x="913" y="676"/>
                  </a:cubicBezTo>
                  <a:cubicBezTo>
                    <a:pt x="370" y="1155"/>
                    <a:pt x="65" y="1829"/>
                    <a:pt x="44" y="2546"/>
                  </a:cubicBezTo>
                  <a:cubicBezTo>
                    <a:pt x="0" y="3960"/>
                    <a:pt x="1153" y="5286"/>
                    <a:pt x="2609" y="5286"/>
                  </a:cubicBezTo>
                  <a:cubicBezTo>
                    <a:pt x="2638" y="5287"/>
                    <a:pt x="2666" y="5287"/>
                    <a:pt x="2694" y="5287"/>
                  </a:cubicBezTo>
                  <a:cubicBezTo>
                    <a:pt x="3339" y="5287"/>
                    <a:pt x="3979" y="5049"/>
                    <a:pt x="4479" y="4590"/>
                  </a:cubicBezTo>
                  <a:cubicBezTo>
                    <a:pt x="5001" y="4112"/>
                    <a:pt x="5306" y="3438"/>
                    <a:pt x="5327" y="2742"/>
                  </a:cubicBezTo>
                  <a:cubicBezTo>
                    <a:pt x="5393" y="1329"/>
                    <a:pt x="4218" y="2"/>
                    <a:pt x="2783" y="2"/>
                  </a:cubicBezTo>
                  <a:cubicBezTo>
                    <a:pt x="2754" y="1"/>
                    <a:pt x="2725" y="1"/>
                    <a:pt x="2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7" name="Google Shape;557;p21"/>
            <p:cNvSpPr/>
            <p:nvPr/>
          </p:nvSpPr>
          <p:spPr>
            <a:xfrm rot="-2453923">
              <a:off x="1844321" y="5141936"/>
              <a:ext cx="859704" cy="475012"/>
            </a:xfrm>
            <a:custGeom>
              <a:avLst/>
              <a:gdLst/>
              <a:ahLst/>
              <a:cxnLst/>
              <a:rect l="l" t="t" r="r" b="b"/>
              <a:pathLst>
                <a:path w="26290" h="14526" extrusionOk="0">
                  <a:moveTo>
                    <a:pt x="6372" y="588"/>
                  </a:moveTo>
                  <a:lnTo>
                    <a:pt x="6415" y="631"/>
                  </a:lnTo>
                  <a:lnTo>
                    <a:pt x="6481" y="675"/>
                  </a:lnTo>
                  <a:cubicBezTo>
                    <a:pt x="6502" y="697"/>
                    <a:pt x="6524" y="718"/>
                    <a:pt x="6546" y="740"/>
                  </a:cubicBezTo>
                  <a:cubicBezTo>
                    <a:pt x="6568" y="784"/>
                    <a:pt x="6589" y="849"/>
                    <a:pt x="6611" y="892"/>
                  </a:cubicBezTo>
                  <a:lnTo>
                    <a:pt x="6633" y="957"/>
                  </a:lnTo>
                  <a:cubicBezTo>
                    <a:pt x="6611" y="1044"/>
                    <a:pt x="6568" y="1110"/>
                    <a:pt x="6546" y="1197"/>
                  </a:cubicBezTo>
                  <a:lnTo>
                    <a:pt x="6481" y="1284"/>
                  </a:lnTo>
                  <a:cubicBezTo>
                    <a:pt x="6459" y="1349"/>
                    <a:pt x="6415" y="1414"/>
                    <a:pt x="6372" y="1479"/>
                  </a:cubicBezTo>
                  <a:cubicBezTo>
                    <a:pt x="6285" y="1610"/>
                    <a:pt x="6241" y="1719"/>
                    <a:pt x="6111" y="1849"/>
                  </a:cubicBezTo>
                  <a:cubicBezTo>
                    <a:pt x="5959" y="2001"/>
                    <a:pt x="5785" y="2175"/>
                    <a:pt x="5654" y="2262"/>
                  </a:cubicBezTo>
                  <a:cubicBezTo>
                    <a:pt x="5546" y="2349"/>
                    <a:pt x="5415" y="2458"/>
                    <a:pt x="5285" y="2545"/>
                  </a:cubicBezTo>
                  <a:cubicBezTo>
                    <a:pt x="5263" y="2480"/>
                    <a:pt x="5263" y="2393"/>
                    <a:pt x="5263" y="2327"/>
                  </a:cubicBezTo>
                  <a:lnTo>
                    <a:pt x="5263" y="2132"/>
                  </a:lnTo>
                  <a:lnTo>
                    <a:pt x="5263" y="1958"/>
                  </a:lnTo>
                  <a:cubicBezTo>
                    <a:pt x="5263" y="1871"/>
                    <a:pt x="5285" y="1762"/>
                    <a:pt x="5306" y="1675"/>
                  </a:cubicBezTo>
                  <a:cubicBezTo>
                    <a:pt x="5328" y="1545"/>
                    <a:pt x="5372" y="1414"/>
                    <a:pt x="5437" y="1284"/>
                  </a:cubicBezTo>
                  <a:lnTo>
                    <a:pt x="5524" y="1131"/>
                  </a:lnTo>
                  <a:cubicBezTo>
                    <a:pt x="5546" y="1088"/>
                    <a:pt x="5589" y="1023"/>
                    <a:pt x="5633" y="979"/>
                  </a:cubicBezTo>
                  <a:cubicBezTo>
                    <a:pt x="5720" y="892"/>
                    <a:pt x="5828" y="784"/>
                    <a:pt x="5937" y="718"/>
                  </a:cubicBezTo>
                  <a:cubicBezTo>
                    <a:pt x="6002" y="675"/>
                    <a:pt x="6089" y="631"/>
                    <a:pt x="6154" y="588"/>
                  </a:cubicBezTo>
                  <a:close/>
                  <a:moveTo>
                    <a:pt x="11721" y="3241"/>
                  </a:moveTo>
                  <a:lnTo>
                    <a:pt x="11743" y="3262"/>
                  </a:lnTo>
                  <a:cubicBezTo>
                    <a:pt x="11764" y="3284"/>
                    <a:pt x="11808" y="3306"/>
                    <a:pt x="11830" y="3349"/>
                  </a:cubicBezTo>
                  <a:cubicBezTo>
                    <a:pt x="11873" y="3415"/>
                    <a:pt x="11895" y="3502"/>
                    <a:pt x="11938" y="3567"/>
                  </a:cubicBezTo>
                  <a:cubicBezTo>
                    <a:pt x="11960" y="3610"/>
                    <a:pt x="11960" y="3632"/>
                    <a:pt x="11960" y="3675"/>
                  </a:cubicBezTo>
                  <a:lnTo>
                    <a:pt x="11960" y="3806"/>
                  </a:lnTo>
                  <a:cubicBezTo>
                    <a:pt x="11938" y="3893"/>
                    <a:pt x="11895" y="3958"/>
                    <a:pt x="11873" y="4045"/>
                  </a:cubicBezTo>
                  <a:lnTo>
                    <a:pt x="11743" y="4284"/>
                  </a:lnTo>
                  <a:cubicBezTo>
                    <a:pt x="11656" y="4437"/>
                    <a:pt x="11547" y="4611"/>
                    <a:pt x="11417" y="4763"/>
                  </a:cubicBezTo>
                  <a:cubicBezTo>
                    <a:pt x="11308" y="4871"/>
                    <a:pt x="11199" y="4980"/>
                    <a:pt x="11069" y="5067"/>
                  </a:cubicBezTo>
                  <a:cubicBezTo>
                    <a:pt x="11069" y="5024"/>
                    <a:pt x="11069" y="5002"/>
                    <a:pt x="11069" y="4958"/>
                  </a:cubicBezTo>
                  <a:cubicBezTo>
                    <a:pt x="11047" y="4871"/>
                    <a:pt x="11047" y="4784"/>
                    <a:pt x="11047" y="4676"/>
                  </a:cubicBezTo>
                  <a:cubicBezTo>
                    <a:pt x="11025" y="4480"/>
                    <a:pt x="11047" y="4284"/>
                    <a:pt x="11069" y="4110"/>
                  </a:cubicBezTo>
                  <a:cubicBezTo>
                    <a:pt x="11090" y="4002"/>
                    <a:pt x="11112" y="3915"/>
                    <a:pt x="11156" y="3828"/>
                  </a:cubicBezTo>
                  <a:cubicBezTo>
                    <a:pt x="11199" y="3741"/>
                    <a:pt x="11243" y="3675"/>
                    <a:pt x="11308" y="3589"/>
                  </a:cubicBezTo>
                  <a:cubicBezTo>
                    <a:pt x="11417" y="3480"/>
                    <a:pt x="11547" y="3371"/>
                    <a:pt x="11677" y="3306"/>
                  </a:cubicBezTo>
                  <a:lnTo>
                    <a:pt x="11721" y="3241"/>
                  </a:lnTo>
                  <a:close/>
                  <a:moveTo>
                    <a:pt x="17353" y="5741"/>
                  </a:moveTo>
                  <a:lnTo>
                    <a:pt x="17418" y="5763"/>
                  </a:lnTo>
                  <a:cubicBezTo>
                    <a:pt x="17440" y="5785"/>
                    <a:pt x="17461" y="5828"/>
                    <a:pt x="17483" y="5850"/>
                  </a:cubicBezTo>
                  <a:cubicBezTo>
                    <a:pt x="17548" y="5959"/>
                    <a:pt x="17614" y="6046"/>
                    <a:pt x="17657" y="6154"/>
                  </a:cubicBezTo>
                  <a:lnTo>
                    <a:pt x="17657" y="6220"/>
                  </a:lnTo>
                  <a:cubicBezTo>
                    <a:pt x="17657" y="6263"/>
                    <a:pt x="17635" y="6307"/>
                    <a:pt x="17635" y="6350"/>
                  </a:cubicBezTo>
                  <a:cubicBezTo>
                    <a:pt x="17570" y="6654"/>
                    <a:pt x="17418" y="6937"/>
                    <a:pt x="17201" y="7176"/>
                  </a:cubicBezTo>
                  <a:cubicBezTo>
                    <a:pt x="17048" y="7350"/>
                    <a:pt x="16853" y="7524"/>
                    <a:pt x="16657" y="7655"/>
                  </a:cubicBezTo>
                  <a:lnTo>
                    <a:pt x="16635" y="7676"/>
                  </a:lnTo>
                  <a:lnTo>
                    <a:pt x="16635" y="7611"/>
                  </a:lnTo>
                  <a:cubicBezTo>
                    <a:pt x="16635" y="7394"/>
                    <a:pt x="16635" y="7176"/>
                    <a:pt x="16657" y="6959"/>
                  </a:cubicBezTo>
                  <a:cubicBezTo>
                    <a:pt x="16679" y="6785"/>
                    <a:pt x="16700" y="6611"/>
                    <a:pt x="16722" y="6437"/>
                  </a:cubicBezTo>
                  <a:cubicBezTo>
                    <a:pt x="16744" y="6394"/>
                    <a:pt x="16744" y="6328"/>
                    <a:pt x="16787" y="6263"/>
                  </a:cubicBezTo>
                  <a:cubicBezTo>
                    <a:pt x="16831" y="6154"/>
                    <a:pt x="16896" y="6067"/>
                    <a:pt x="16961" y="5959"/>
                  </a:cubicBezTo>
                  <a:cubicBezTo>
                    <a:pt x="17005" y="5915"/>
                    <a:pt x="17048" y="5872"/>
                    <a:pt x="17114" y="5850"/>
                  </a:cubicBezTo>
                  <a:cubicBezTo>
                    <a:pt x="17157" y="5806"/>
                    <a:pt x="17201" y="5785"/>
                    <a:pt x="17266" y="5763"/>
                  </a:cubicBezTo>
                  <a:lnTo>
                    <a:pt x="17353" y="5741"/>
                  </a:lnTo>
                  <a:close/>
                  <a:moveTo>
                    <a:pt x="22702" y="8220"/>
                  </a:moveTo>
                  <a:cubicBezTo>
                    <a:pt x="22724" y="8242"/>
                    <a:pt x="22767" y="8264"/>
                    <a:pt x="22789" y="8307"/>
                  </a:cubicBezTo>
                  <a:cubicBezTo>
                    <a:pt x="22811" y="8329"/>
                    <a:pt x="22832" y="8351"/>
                    <a:pt x="22854" y="8372"/>
                  </a:cubicBezTo>
                  <a:cubicBezTo>
                    <a:pt x="22898" y="8438"/>
                    <a:pt x="22941" y="8524"/>
                    <a:pt x="22963" y="8590"/>
                  </a:cubicBezTo>
                  <a:cubicBezTo>
                    <a:pt x="22984" y="8655"/>
                    <a:pt x="22984" y="8720"/>
                    <a:pt x="22984" y="8785"/>
                  </a:cubicBezTo>
                  <a:cubicBezTo>
                    <a:pt x="22984" y="8851"/>
                    <a:pt x="22984" y="8894"/>
                    <a:pt x="22984" y="8959"/>
                  </a:cubicBezTo>
                  <a:cubicBezTo>
                    <a:pt x="22963" y="9068"/>
                    <a:pt x="22919" y="9199"/>
                    <a:pt x="22854" y="9307"/>
                  </a:cubicBezTo>
                  <a:cubicBezTo>
                    <a:pt x="22832" y="9351"/>
                    <a:pt x="22811" y="9394"/>
                    <a:pt x="22789" y="9416"/>
                  </a:cubicBezTo>
                  <a:cubicBezTo>
                    <a:pt x="22724" y="9503"/>
                    <a:pt x="22637" y="9568"/>
                    <a:pt x="22571" y="9633"/>
                  </a:cubicBezTo>
                  <a:lnTo>
                    <a:pt x="22441" y="9764"/>
                  </a:lnTo>
                  <a:lnTo>
                    <a:pt x="22245" y="9960"/>
                  </a:lnTo>
                  <a:cubicBezTo>
                    <a:pt x="22180" y="10003"/>
                    <a:pt x="22136" y="10025"/>
                    <a:pt x="22093" y="10068"/>
                  </a:cubicBezTo>
                  <a:lnTo>
                    <a:pt x="22093" y="10003"/>
                  </a:lnTo>
                  <a:lnTo>
                    <a:pt x="22093" y="9655"/>
                  </a:lnTo>
                  <a:cubicBezTo>
                    <a:pt x="22093" y="9568"/>
                    <a:pt x="22093" y="9481"/>
                    <a:pt x="22093" y="9394"/>
                  </a:cubicBezTo>
                  <a:cubicBezTo>
                    <a:pt x="22115" y="9307"/>
                    <a:pt x="22115" y="9177"/>
                    <a:pt x="22136" y="9112"/>
                  </a:cubicBezTo>
                  <a:cubicBezTo>
                    <a:pt x="22136" y="9046"/>
                    <a:pt x="22158" y="8981"/>
                    <a:pt x="22158" y="8916"/>
                  </a:cubicBezTo>
                  <a:cubicBezTo>
                    <a:pt x="22180" y="8807"/>
                    <a:pt x="22223" y="8677"/>
                    <a:pt x="22267" y="8568"/>
                  </a:cubicBezTo>
                  <a:cubicBezTo>
                    <a:pt x="22310" y="8503"/>
                    <a:pt x="22354" y="8416"/>
                    <a:pt x="22419" y="8351"/>
                  </a:cubicBezTo>
                  <a:cubicBezTo>
                    <a:pt x="22441" y="8329"/>
                    <a:pt x="22463" y="8307"/>
                    <a:pt x="22506" y="8285"/>
                  </a:cubicBezTo>
                  <a:lnTo>
                    <a:pt x="22615" y="8220"/>
                  </a:lnTo>
                  <a:close/>
                  <a:moveTo>
                    <a:pt x="6111" y="1"/>
                  </a:moveTo>
                  <a:cubicBezTo>
                    <a:pt x="6024" y="1"/>
                    <a:pt x="5937" y="44"/>
                    <a:pt x="5850" y="88"/>
                  </a:cubicBezTo>
                  <a:cubicBezTo>
                    <a:pt x="5785" y="109"/>
                    <a:pt x="5698" y="153"/>
                    <a:pt x="5633" y="196"/>
                  </a:cubicBezTo>
                  <a:cubicBezTo>
                    <a:pt x="5567" y="240"/>
                    <a:pt x="5480" y="283"/>
                    <a:pt x="5415" y="349"/>
                  </a:cubicBezTo>
                  <a:cubicBezTo>
                    <a:pt x="5285" y="436"/>
                    <a:pt x="5176" y="544"/>
                    <a:pt x="5089" y="675"/>
                  </a:cubicBezTo>
                  <a:cubicBezTo>
                    <a:pt x="5002" y="784"/>
                    <a:pt x="4937" y="892"/>
                    <a:pt x="4872" y="1023"/>
                  </a:cubicBezTo>
                  <a:cubicBezTo>
                    <a:pt x="4850" y="1088"/>
                    <a:pt x="4806" y="1175"/>
                    <a:pt x="4785" y="1240"/>
                  </a:cubicBezTo>
                  <a:cubicBezTo>
                    <a:pt x="4763" y="1284"/>
                    <a:pt x="4741" y="1305"/>
                    <a:pt x="4741" y="1327"/>
                  </a:cubicBezTo>
                  <a:cubicBezTo>
                    <a:pt x="4719" y="1414"/>
                    <a:pt x="4698" y="1501"/>
                    <a:pt x="4698" y="1588"/>
                  </a:cubicBezTo>
                  <a:cubicBezTo>
                    <a:pt x="4676" y="1653"/>
                    <a:pt x="4676" y="1697"/>
                    <a:pt x="4654" y="1784"/>
                  </a:cubicBezTo>
                  <a:cubicBezTo>
                    <a:pt x="4632" y="1871"/>
                    <a:pt x="4632" y="1979"/>
                    <a:pt x="4632" y="2045"/>
                  </a:cubicBezTo>
                  <a:lnTo>
                    <a:pt x="4632" y="2262"/>
                  </a:lnTo>
                  <a:lnTo>
                    <a:pt x="4632" y="2480"/>
                  </a:lnTo>
                  <a:cubicBezTo>
                    <a:pt x="4632" y="2588"/>
                    <a:pt x="4632" y="2697"/>
                    <a:pt x="4654" y="2806"/>
                  </a:cubicBezTo>
                  <a:lnTo>
                    <a:pt x="4437" y="2849"/>
                  </a:lnTo>
                  <a:cubicBezTo>
                    <a:pt x="4284" y="2893"/>
                    <a:pt x="4132" y="2936"/>
                    <a:pt x="3980" y="2958"/>
                  </a:cubicBezTo>
                  <a:lnTo>
                    <a:pt x="3697" y="3001"/>
                  </a:lnTo>
                  <a:cubicBezTo>
                    <a:pt x="3632" y="3023"/>
                    <a:pt x="3545" y="3045"/>
                    <a:pt x="3480" y="3045"/>
                  </a:cubicBezTo>
                  <a:cubicBezTo>
                    <a:pt x="3328" y="3067"/>
                    <a:pt x="3197" y="3088"/>
                    <a:pt x="3067" y="3088"/>
                  </a:cubicBezTo>
                  <a:lnTo>
                    <a:pt x="2436" y="3088"/>
                  </a:lnTo>
                  <a:cubicBezTo>
                    <a:pt x="2393" y="3088"/>
                    <a:pt x="2349" y="3067"/>
                    <a:pt x="2306" y="3067"/>
                  </a:cubicBezTo>
                  <a:lnTo>
                    <a:pt x="2110" y="3045"/>
                  </a:lnTo>
                  <a:lnTo>
                    <a:pt x="1980" y="3023"/>
                  </a:lnTo>
                  <a:lnTo>
                    <a:pt x="1871" y="3001"/>
                  </a:lnTo>
                  <a:cubicBezTo>
                    <a:pt x="1784" y="2980"/>
                    <a:pt x="1697" y="2958"/>
                    <a:pt x="1588" y="2914"/>
                  </a:cubicBezTo>
                  <a:lnTo>
                    <a:pt x="1414" y="2849"/>
                  </a:lnTo>
                  <a:lnTo>
                    <a:pt x="1240" y="2784"/>
                  </a:lnTo>
                  <a:lnTo>
                    <a:pt x="1175" y="2740"/>
                  </a:lnTo>
                  <a:cubicBezTo>
                    <a:pt x="1088" y="2697"/>
                    <a:pt x="1023" y="2654"/>
                    <a:pt x="958" y="2610"/>
                  </a:cubicBezTo>
                  <a:cubicBezTo>
                    <a:pt x="827" y="2480"/>
                    <a:pt x="675" y="2349"/>
                    <a:pt x="544" y="2219"/>
                  </a:cubicBezTo>
                  <a:cubicBezTo>
                    <a:pt x="501" y="2153"/>
                    <a:pt x="414" y="2110"/>
                    <a:pt x="327" y="2110"/>
                  </a:cubicBezTo>
                  <a:cubicBezTo>
                    <a:pt x="315" y="2106"/>
                    <a:pt x="302" y="2104"/>
                    <a:pt x="289" y="2104"/>
                  </a:cubicBezTo>
                  <a:cubicBezTo>
                    <a:pt x="231" y="2104"/>
                    <a:pt x="163" y="2140"/>
                    <a:pt x="110" y="2175"/>
                  </a:cubicBezTo>
                  <a:cubicBezTo>
                    <a:pt x="44" y="2240"/>
                    <a:pt x="23" y="2306"/>
                    <a:pt x="1" y="2393"/>
                  </a:cubicBezTo>
                  <a:cubicBezTo>
                    <a:pt x="1" y="2458"/>
                    <a:pt x="23" y="2545"/>
                    <a:pt x="88" y="2610"/>
                  </a:cubicBezTo>
                  <a:lnTo>
                    <a:pt x="457" y="2980"/>
                  </a:lnTo>
                  <a:cubicBezTo>
                    <a:pt x="566" y="3088"/>
                    <a:pt x="675" y="3175"/>
                    <a:pt x="827" y="3262"/>
                  </a:cubicBezTo>
                  <a:cubicBezTo>
                    <a:pt x="914" y="3306"/>
                    <a:pt x="1001" y="3349"/>
                    <a:pt x="1088" y="3393"/>
                  </a:cubicBezTo>
                  <a:cubicBezTo>
                    <a:pt x="1153" y="3415"/>
                    <a:pt x="1219" y="3436"/>
                    <a:pt x="1305" y="3480"/>
                  </a:cubicBezTo>
                  <a:cubicBezTo>
                    <a:pt x="1436" y="3523"/>
                    <a:pt x="1566" y="3567"/>
                    <a:pt x="1719" y="3589"/>
                  </a:cubicBezTo>
                  <a:lnTo>
                    <a:pt x="1980" y="3654"/>
                  </a:lnTo>
                  <a:cubicBezTo>
                    <a:pt x="2088" y="3675"/>
                    <a:pt x="2175" y="3697"/>
                    <a:pt x="2284" y="3697"/>
                  </a:cubicBezTo>
                  <a:cubicBezTo>
                    <a:pt x="2499" y="3713"/>
                    <a:pt x="2714" y="3728"/>
                    <a:pt x="2930" y="3728"/>
                  </a:cubicBezTo>
                  <a:cubicBezTo>
                    <a:pt x="3019" y="3728"/>
                    <a:pt x="3108" y="3725"/>
                    <a:pt x="3197" y="3719"/>
                  </a:cubicBezTo>
                  <a:lnTo>
                    <a:pt x="3458" y="3697"/>
                  </a:lnTo>
                  <a:cubicBezTo>
                    <a:pt x="3545" y="3697"/>
                    <a:pt x="3632" y="3675"/>
                    <a:pt x="3697" y="3675"/>
                  </a:cubicBezTo>
                  <a:cubicBezTo>
                    <a:pt x="3850" y="3654"/>
                    <a:pt x="4024" y="3632"/>
                    <a:pt x="4154" y="3589"/>
                  </a:cubicBezTo>
                  <a:cubicBezTo>
                    <a:pt x="4306" y="3567"/>
                    <a:pt x="4437" y="3545"/>
                    <a:pt x="4589" y="3502"/>
                  </a:cubicBezTo>
                  <a:lnTo>
                    <a:pt x="4828" y="3458"/>
                  </a:lnTo>
                  <a:cubicBezTo>
                    <a:pt x="4850" y="3545"/>
                    <a:pt x="4872" y="3610"/>
                    <a:pt x="4915" y="3697"/>
                  </a:cubicBezTo>
                  <a:cubicBezTo>
                    <a:pt x="5067" y="4089"/>
                    <a:pt x="5285" y="4480"/>
                    <a:pt x="5567" y="4806"/>
                  </a:cubicBezTo>
                  <a:cubicBezTo>
                    <a:pt x="5698" y="4980"/>
                    <a:pt x="5850" y="5132"/>
                    <a:pt x="6002" y="5285"/>
                  </a:cubicBezTo>
                  <a:cubicBezTo>
                    <a:pt x="6176" y="5437"/>
                    <a:pt x="6350" y="5567"/>
                    <a:pt x="6546" y="5698"/>
                  </a:cubicBezTo>
                  <a:cubicBezTo>
                    <a:pt x="6807" y="5850"/>
                    <a:pt x="7068" y="5980"/>
                    <a:pt x="7329" y="6111"/>
                  </a:cubicBezTo>
                  <a:cubicBezTo>
                    <a:pt x="7437" y="6133"/>
                    <a:pt x="7524" y="6176"/>
                    <a:pt x="7611" y="6220"/>
                  </a:cubicBezTo>
                  <a:cubicBezTo>
                    <a:pt x="7829" y="6285"/>
                    <a:pt x="8046" y="6372"/>
                    <a:pt x="8285" y="6415"/>
                  </a:cubicBezTo>
                  <a:cubicBezTo>
                    <a:pt x="8481" y="6459"/>
                    <a:pt x="8677" y="6502"/>
                    <a:pt x="8872" y="6524"/>
                  </a:cubicBezTo>
                  <a:lnTo>
                    <a:pt x="9547" y="6524"/>
                  </a:lnTo>
                  <a:cubicBezTo>
                    <a:pt x="9742" y="6502"/>
                    <a:pt x="9938" y="6459"/>
                    <a:pt x="10134" y="6394"/>
                  </a:cubicBezTo>
                  <a:cubicBezTo>
                    <a:pt x="10308" y="6350"/>
                    <a:pt x="10482" y="6263"/>
                    <a:pt x="10656" y="6176"/>
                  </a:cubicBezTo>
                  <a:lnTo>
                    <a:pt x="10699" y="6285"/>
                  </a:lnTo>
                  <a:cubicBezTo>
                    <a:pt x="10873" y="6676"/>
                    <a:pt x="11112" y="7046"/>
                    <a:pt x="11395" y="7372"/>
                  </a:cubicBezTo>
                  <a:cubicBezTo>
                    <a:pt x="11677" y="7698"/>
                    <a:pt x="12004" y="8003"/>
                    <a:pt x="12373" y="8242"/>
                  </a:cubicBezTo>
                  <a:cubicBezTo>
                    <a:pt x="12547" y="8372"/>
                    <a:pt x="12721" y="8481"/>
                    <a:pt x="12917" y="8568"/>
                  </a:cubicBezTo>
                  <a:cubicBezTo>
                    <a:pt x="13113" y="8677"/>
                    <a:pt x="13330" y="8764"/>
                    <a:pt x="13547" y="8829"/>
                  </a:cubicBezTo>
                  <a:cubicBezTo>
                    <a:pt x="13743" y="8894"/>
                    <a:pt x="13939" y="8959"/>
                    <a:pt x="14156" y="9003"/>
                  </a:cubicBezTo>
                  <a:cubicBezTo>
                    <a:pt x="14374" y="9025"/>
                    <a:pt x="14591" y="9068"/>
                    <a:pt x="14787" y="9068"/>
                  </a:cubicBezTo>
                  <a:cubicBezTo>
                    <a:pt x="15004" y="9068"/>
                    <a:pt x="15222" y="9068"/>
                    <a:pt x="15439" y="9025"/>
                  </a:cubicBezTo>
                  <a:cubicBezTo>
                    <a:pt x="15657" y="8981"/>
                    <a:pt x="15852" y="8916"/>
                    <a:pt x="16048" y="8829"/>
                  </a:cubicBezTo>
                  <a:lnTo>
                    <a:pt x="16179" y="8764"/>
                  </a:lnTo>
                  <a:lnTo>
                    <a:pt x="16200" y="8807"/>
                  </a:lnTo>
                  <a:lnTo>
                    <a:pt x="16309" y="9090"/>
                  </a:lnTo>
                  <a:cubicBezTo>
                    <a:pt x="16331" y="9155"/>
                    <a:pt x="16374" y="9199"/>
                    <a:pt x="16396" y="9264"/>
                  </a:cubicBezTo>
                  <a:cubicBezTo>
                    <a:pt x="16439" y="9373"/>
                    <a:pt x="16505" y="9459"/>
                    <a:pt x="16548" y="9568"/>
                  </a:cubicBezTo>
                  <a:cubicBezTo>
                    <a:pt x="16613" y="9677"/>
                    <a:pt x="16679" y="9764"/>
                    <a:pt x="16744" y="9851"/>
                  </a:cubicBezTo>
                  <a:cubicBezTo>
                    <a:pt x="16809" y="9960"/>
                    <a:pt x="16874" y="10025"/>
                    <a:pt x="16940" y="10112"/>
                  </a:cubicBezTo>
                  <a:cubicBezTo>
                    <a:pt x="17092" y="10286"/>
                    <a:pt x="17287" y="10460"/>
                    <a:pt x="17483" y="10590"/>
                  </a:cubicBezTo>
                  <a:cubicBezTo>
                    <a:pt x="17657" y="10721"/>
                    <a:pt x="17831" y="10829"/>
                    <a:pt x="18027" y="10916"/>
                  </a:cubicBezTo>
                  <a:cubicBezTo>
                    <a:pt x="18179" y="11003"/>
                    <a:pt x="18309" y="11069"/>
                    <a:pt x="18462" y="11112"/>
                  </a:cubicBezTo>
                  <a:lnTo>
                    <a:pt x="18744" y="11221"/>
                  </a:lnTo>
                  <a:cubicBezTo>
                    <a:pt x="18897" y="11286"/>
                    <a:pt x="19071" y="11329"/>
                    <a:pt x="19244" y="11373"/>
                  </a:cubicBezTo>
                  <a:cubicBezTo>
                    <a:pt x="19462" y="11416"/>
                    <a:pt x="19679" y="11460"/>
                    <a:pt x="19897" y="11482"/>
                  </a:cubicBezTo>
                  <a:cubicBezTo>
                    <a:pt x="20136" y="11503"/>
                    <a:pt x="20353" y="11503"/>
                    <a:pt x="20571" y="11503"/>
                  </a:cubicBezTo>
                  <a:cubicBezTo>
                    <a:pt x="20788" y="11503"/>
                    <a:pt x="20984" y="11460"/>
                    <a:pt x="21180" y="11395"/>
                  </a:cubicBezTo>
                  <a:cubicBezTo>
                    <a:pt x="21332" y="11351"/>
                    <a:pt x="21484" y="11308"/>
                    <a:pt x="21636" y="11221"/>
                  </a:cubicBezTo>
                  <a:lnTo>
                    <a:pt x="21745" y="11460"/>
                  </a:lnTo>
                  <a:cubicBezTo>
                    <a:pt x="21767" y="11525"/>
                    <a:pt x="21810" y="11590"/>
                    <a:pt x="21832" y="11656"/>
                  </a:cubicBezTo>
                  <a:cubicBezTo>
                    <a:pt x="21876" y="11721"/>
                    <a:pt x="21897" y="11764"/>
                    <a:pt x="21941" y="11830"/>
                  </a:cubicBezTo>
                  <a:lnTo>
                    <a:pt x="22093" y="12069"/>
                  </a:lnTo>
                  <a:cubicBezTo>
                    <a:pt x="22136" y="12156"/>
                    <a:pt x="22180" y="12221"/>
                    <a:pt x="22223" y="12286"/>
                  </a:cubicBezTo>
                  <a:cubicBezTo>
                    <a:pt x="22289" y="12373"/>
                    <a:pt x="22332" y="12460"/>
                    <a:pt x="22397" y="12525"/>
                  </a:cubicBezTo>
                  <a:cubicBezTo>
                    <a:pt x="22506" y="12699"/>
                    <a:pt x="22637" y="12852"/>
                    <a:pt x="22767" y="12982"/>
                  </a:cubicBezTo>
                  <a:cubicBezTo>
                    <a:pt x="22854" y="13069"/>
                    <a:pt x="22941" y="13156"/>
                    <a:pt x="23006" y="13221"/>
                  </a:cubicBezTo>
                  <a:cubicBezTo>
                    <a:pt x="23071" y="13286"/>
                    <a:pt x="23137" y="13330"/>
                    <a:pt x="23202" y="13395"/>
                  </a:cubicBezTo>
                  <a:lnTo>
                    <a:pt x="23419" y="13591"/>
                  </a:lnTo>
                  <a:cubicBezTo>
                    <a:pt x="23485" y="13634"/>
                    <a:pt x="23528" y="13656"/>
                    <a:pt x="23593" y="13700"/>
                  </a:cubicBezTo>
                  <a:cubicBezTo>
                    <a:pt x="23680" y="13787"/>
                    <a:pt x="23789" y="13852"/>
                    <a:pt x="23919" y="13917"/>
                  </a:cubicBezTo>
                  <a:cubicBezTo>
                    <a:pt x="24093" y="14026"/>
                    <a:pt x="24311" y="14113"/>
                    <a:pt x="24507" y="14200"/>
                  </a:cubicBezTo>
                  <a:cubicBezTo>
                    <a:pt x="24637" y="14243"/>
                    <a:pt x="24768" y="14287"/>
                    <a:pt x="24920" y="14330"/>
                  </a:cubicBezTo>
                  <a:cubicBezTo>
                    <a:pt x="25050" y="14374"/>
                    <a:pt x="25202" y="14417"/>
                    <a:pt x="25333" y="14439"/>
                  </a:cubicBezTo>
                  <a:cubicBezTo>
                    <a:pt x="25442" y="14461"/>
                    <a:pt x="25529" y="14482"/>
                    <a:pt x="25616" y="14482"/>
                  </a:cubicBezTo>
                  <a:cubicBezTo>
                    <a:pt x="25681" y="14504"/>
                    <a:pt x="25768" y="14526"/>
                    <a:pt x="25833" y="14526"/>
                  </a:cubicBezTo>
                  <a:cubicBezTo>
                    <a:pt x="25898" y="14526"/>
                    <a:pt x="25985" y="14504"/>
                    <a:pt x="26050" y="14482"/>
                  </a:cubicBezTo>
                  <a:cubicBezTo>
                    <a:pt x="26094" y="14461"/>
                    <a:pt x="26137" y="14439"/>
                    <a:pt x="26181" y="14395"/>
                  </a:cubicBezTo>
                  <a:cubicBezTo>
                    <a:pt x="26246" y="14330"/>
                    <a:pt x="26268" y="14265"/>
                    <a:pt x="26290" y="14178"/>
                  </a:cubicBezTo>
                  <a:cubicBezTo>
                    <a:pt x="26290" y="14113"/>
                    <a:pt x="26268" y="14026"/>
                    <a:pt x="26203" y="13961"/>
                  </a:cubicBezTo>
                  <a:cubicBezTo>
                    <a:pt x="26181" y="13917"/>
                    <a:pt x="26137" y="13895"/>
                    <a:pt x="26094" y="13852"/>
                  </a:cubicBezTo>
                  <a:cubicBezTo>
                    <a:pt x="26007" y="13808"/>
                    <a:pt x="25942" y="13787"/>
                    <a:pt x="25855" y="13787"/>
                  </a:cubicBezTo>
                  <a:lnTo>
                    <a:pt x="25681" y="13743"/>
                  </a:lnTo>
                  <a:cubicBezTo>
                    <a:pt x="25485" y="13700"/>
                    <a:pt x="25268" y="13656"/>
                    <a:pt x="25072" y="13591"/>
                  </a:cubicBezTo>
                  <a:cubicBezTo>
                    <a:pt x="24963" y="13547"/>
                    <a:pt x="24854" y="13504"/>
                    <a:pt x="24768" y="13460"/>
                  </a:cubicBezTo>
                  <a:lnTo>
                    <a:pt x="24441" y="13330"/>
                  </a:lnTo>
                  <a:cubicBezTo>
                    <a:pt x="24333" y="13265"/>
                    <a:pt x="24224" y="13200"/>
                    <a:pt x="24115" y="13113"/>
                  </a:cubicBezTo>
                  <a:lnTo>
                    <a:pt x="23919" y="12982"/>
                  </a:lnTo>
                  <a:cubicBezTo>
                    <a:pt x="23833" y="12917"/>
                    <a:pt x="23746" y="12852"/>
                    <a:pt x="23680" y="12786"/>
                  </a:cubicBezTo>
                  <a:lnTo>
                    <a:pt x="23506" y="12612"/>
                  </a:lnTo>
                  <a:cubicBezTo>
                    <a:pt x="23376" y="12504"/>
                    <a:pt x="23245" y="12373"/>
                    <a:pt x="23137" y="12243"/>
                  </a:cubicBezTo>
                  <a:cubicBezTo>
                    <a:pt x="23006" y="12091"/>
                    <a:pt x="22876" y="11917"/>
                    <a:pt x="22745" y="11743"/>
                  </a:cubicBezTo>
                  <a:lnTo>
                    <a:pt x="22615" y="11503"/>
                  </a:lnTo>
                  <a:cubicBezTo>
                    <a:pt x="22571" y="11438"/>
                    <a:pt x="22528" y="11351"/>
                    <a:pt x="22484" y="11264"/>
                  </a:cubicBezTo>
                  <a:cubicBezTo>
                    <a:pt x="22441" y="11199"/>
                    <a:pt x="22397" y="11112"/>
                    <a:pt x="22376" y="11047"/>
                  </a:cubicBezTo>
                  <a:cubicBezTo>
                    <a:pt x="22332" y="10982"/>
                    <a:pt x="22310" y="10895"/>
                    <a:pt x="22289" y="10829"/>
                  </a:cubicBezTo>
                  <a:lnTo>
                    <a:pt x="22354" y="10786"/>
                  </a:lnTo>
                  <a:cubicBezTo>
                    <a:pt x="22484" y="10677"/>
                    <a:pt x="22615" y="10590"/>
                    <a:pt x="22745" y="10481"/>
                  </a:cubicBezTo>
                  <a:lnTo>
                    <a:pt x="22941" y="10286"/>
                  </a:lnTo>
                  <a:cubicBezTo>
                    <a:pt x="23006" y="10242"/>
                    <a:pt x="23071" y="10177"/>
                    <a:pt x="23115" y="10134"/>
                  </a:cubicBezTo>
                  <a:lnTo>
                    <a:pt x="23245" y="10003"/>
                  </a:lnTo>
                  <a:cubicBezTo>
                    <a:pt x="23376" y="9873"/>
                    <a:pt x="23485" y="9720"/>
                    <a:pt x="23550" y="9546"/>
                  </a:cubicBezTo>
                  <a:cubicBezTo>
                    <a:pt x="23572" y="9503"/>
                    <a:pt x="23593" y="9459"/>
                    <a:pt x="23615" y="9394"/>
                  </a:cubicBezTo>
                  <a:lnTo>
                    <a:pt x="23659" y="9286"/>
                  </a:lnTo>
                  <a:cubicBezTo>
                    <a:pt x="23680" y="9199"/>
                    <a:pt x="23702" y="9133"/>
                    <a:pt x="23702" y="9046"/>
                  </a:cubicBezTo>
                  <a:cubicBezTo>
                    <a:pt x="23724" y="8894"/>
                    <a:pt x="23724" y="8742"/>
                    <a:pt x="23702" y="8611"/>
                  </a:cubicBezTo>
                  <a:cubicBezTo>
                    <a:pt x="23680" y="8459"/>
                    <a:pt x="23637" y="8307"/>
                    <a:pt x="23550" y="8177"/>
                  </a:cubicBezTo>
                  <a:cubicBezTo>
                    <a:pt x="23506" y="8090"/>
                    <a:pt x="23463" y="8024"/>
                    <a:pt x="23419" y="7959"/>
                  </a:cubicBezTo>
                  <a:cubicBezTo>
                    <a:pt x="23398" y="7916"/>
                    <a:pt x="23354" y="7872"/>
                    <a:pt x="23311" y="7829"/>
                  </a:cubicBezTo>
                  <a:cubicBezTo>
                    <a:pt x="23267" y="7785"/>
                    <a:pt x="23224" y="7742"/>
                    <a:pt x="23180" y="7720"/>
                  </a:cubicBezTo>
                  <a:lnTo>
                    <a:pt x="23115" y="7676"/>
                  </a:lnTo>
                  <a:cubicBezTo>
                    <a:pt x="23050" y="7611"/>
                    <a:pt x="22984" y="7568"/>
                    <a:pt x="22898" y="7524"/>
                  </a:cubicBezTo>
                  <a:cubicBezTo>
                    <a:pt x="22854" y="7502"/>
                    <a:pt x="22789" y="7502"/>
                    <a:pt x="22745" y="7481"/>
                  </a:cubicBezTo>
                  <a:lnTo>
                    <a:pt x="22528" y="7481"/>
                  </a:lnTo>
                  <a:cubicBezTo>
                    <a:pt x="22463" y="7502"/>
                    <a:pt x="22419" y="7524"/>
                    <a:pt x="22354" y="7546"/>
                  </a:cubicBezTo>
                  <a:cubicBezTo>
                    <a:pt x="22310" y="7546"/>
                    <a:pt x="22267" y="7568"/>
                    <a:pt x="22202" y="7589"/>
                  </a:cubicBezTo>
                  <a:cubicBezTo>
                    <a:pt x="22115" y="7655"/>
                    <a:pt x="22028" y="7698"/>
                    <a:pt x="21962" y="7763"/>
                  </a:cubicBezTo>
                  <a:lnTo>
                    <a:pt x="21919" y="7785"/>
                  </a:lnTo>
                  <a:cubicBezTo>
                    <a:pt x="21897" y="7829"/>
                    <a:pt x="21876" y="7850"/>
                    <a:pt x="21832" y="7894"/>
                  </a:cubicBezTo>
                  <a:cubicBezTo>
                    <a:pt x="21789" y="7959"/>
                    <a:pt x="21745" y="8003"/>
                    <a:pt x="21702" y="8068"/>
                  </a:cubicBezTo>
                  <a:cubicBezTo>
                    <a:pt x="21615" y="8220"/>
                    <a:pt x="21549" y="8372"/>
                    <a:pt x="21484" y="8546"/>
                  </a:cubicBezTo>
                  <a:cubicBezTo>
                    <a:pt x="21462" y="8677"/>
                    <a:pt x="21441" y="8807"/>
                    <a:pt x="21397" y="8959"/>
                  </a:cubicBezTo>
                  <a:cubicBezTo>
                    <a:pt x="21375" y="9090"/>
                    <a:pt x="21375" y="9242"/>
                    <a:pt x="21354" y="9394"/>
                  </a:cubicBezTo>
                  <a:lnTo>
                    <a:pt x="21354" y="9894"/>
                  </a:lnTo>
                  <a:cubicBezTo>
                    <a:pt x="21354" y="10090"/>
                    <a:pt x="21375" y="10264"/>
                    <a:pt x="21419" y="10438"/>
                  </a:cubicBezTo>
                  <a:cubicBezTo>
                    <a:pt x="21288" y="10525"/>
                    <a:pt x="21158" y="10568"/>
                    <a:pt x="21027" y="10634"/>
                  </a:cubicBezTo>
                  <a:lnTo>
                    <a:pt x="20832" y="10677"/>
                  </a:lnTo>
                  <a:cubicBezTo>
                    <a:pt x="20767" y="10677"/>
                    <a:pt x="20701" y="10699"/>
                    <a:pt x="20636" y="10699"/>
                  </a:cubicBezTo>
                  <a:lnTo>
                    <a:pt x="20092" y="10699"/>
                  </a:lnTo>
                  <a:cubicBezTo>
                    <a:pt x="19940" y="10699"/>
                    <a:pt x="19766" y="10677"/>
                    <a:pt x="19592" y="10634"/>
                  </a:cubicBezTo>
                  <a:cubicBezTo>
                    <a:pt x="19375" y="10590"/>
                    <a:pt x="19136" y="10525"/>
                    <a:pt x="18918" y="10438"/>
                  </a:cubicBezTo>
                  <a:cubicBezTo>
                    <a:pt x="18766" y="10373"/>
                    <a:pt x="18592" y="10308"/>
                    <a:pt x="18440" y="10242"/>
                  </a:cubicBezTo>
                  <a:cubicBezTo>
                    <a:pt x="18309" y="10177"/>
                    <a:pt x="18179" y="10112"/>
                    <a:pt x="18049" y="10025"/>
                  </a:cubicBezTo>
                  <a:cubicBezTo>
                    <a:pt x="17940" y="9960"/>
                    <a:pt x="17831" y="9873"/>
                    <a:pt x="17722" y="9786"/>
                  </a:cubicBezTo>
                  <a:cubicBezTo>
                    <a:pt x="17635" y="9720"/>
                    <a:pt x="17570" y="9633"/>
                    <a:pt x="17505" y="9568"/>
                  </a:cubicBezTo>
                  <a:cubicBezTo>
                    <a:pt x="17418" y="9481"/>
                    <a:pt x="17353" y="9394"/>
                    <a:pt x="17287" y="9307"/>
                  </a:cubicBezTo>
                  <a:cubicBezTo>
                    <a:pt x="17179" y="9112"/>
                    <a:pt x="17070" y="8916"/>
                    <a:pt x="16983" y="8742"/>
                  </a:cubicBezTo>
                  <a:cubicBezTo>
                    <a:pt x="16940" y="8655"/>
                    <a:pt x="16918" y="8590"/>
                    <a:pt x="16874" y="8524"/>
                  </a:cubicBezTo>
                  <a:cubicBezTo>
                    <a:pt x="16853" y="8459"/>
                    <a:pt x="16831" y="8394"/>
                    <a:pt x="16809" y="8329"/>
                  </a:cubicBezTo>
                  <a:lnTo>
                    <a:pt x="16961" y="8220"/>
                  </a:lnTo>
                  <a:cubicBezTo>
                    <a:pt x="17222" y="8046"/>
                    <a:pt x="17440" y="7850"/>
                    <a:pt x="17657" y="7633"/>
                  </a:cubicBezTo>
                  <a:cubicBezTo>
                    <a:pt x="17809" y="7481"/>
                    <a:pt x="17940" y="7307"/>
                    <a:pt x="18027" y="7111"/>
                  </a:cubicBezTo>
                  <a:cubicBezTo>
                    <a:pt x="18092" y="7024"/>
                    <a:pt x="18136" y="6937"/>
                    <a:pt x="18179" y="6828"/>
                  </a:cubicBezTo>
                  <a:cubicBezTo>
                    <a:pt x="18222" y="6741"/>
                    <a:pt x="18244" y="6633"/>
                    <a:pt x="18266" y="6524"/>
                  </a:cubicBezTo>
                  <a:cubicBezTo>
                    <a:pt x="18288" y="6415"/>
                    <a:pt x="18309" y="6328"/>
                    <a:pt x="18309" y="6220"/>
                  </a:cubicBezTo>
                  <a:cubicBezTo>
                    <a:pt x="18331" y="6111"/>
                    <a:pt x="18309" y="5980"/>
                    <a:pt x="18266" y="5872"/>
                  </a:cubicBezTo>
                  <a:cubicBezTo>
                    <a:pt x="18222" y="5763"/>
                    <a:pt x="18179" y="5676"/>
                    <a:pt x="18114" y="5567"/>
                  </a:cubicBezTo>
                  <a:cubicBezTo>
                    <a:pt x="18070" y="5480"/>
                    <a:pt x="18005" y="5415"/>
                    <a:pt x="17940" y="5328"/>
                  </a:cubicBezTo>
                  <a:cubicBezTo>
                    <a:pt x="17896" y="5263"/>
                    <a:pt x="17809" y="5219"/>
                    <a:pt x="17744" y="5154"/>
                  </a:cubicBezTo>
                  <a:cubicBezTo>
                    <a:pt x="17701" y="5132"/>
                    <a:pt x="17635" y="5111"/>
                    <a:pt x="17592" y="5089"/>
                  </a:cubicBezTo>
                  <a:cubicBezTo>
                    <a:pt x="17527" y="5067"/>
                    <a:pt x="17461" y="5045"/>
                    <a:pt x="17374" y="5045"/>
                  </a:cubicBezTo>
                  <a:lnTo>
                    <a:pt x="17331" y="5045"/>
                  </a:lnTo>
                  <a:cubicBezTo>
                    <a:pt x="17309" y="5045"/>
                    <a:pt x="17266" y="5045"/>
                    <a:pt x="17222" y="5067"/>
                  </a:cubicBezTo>
                  <a:lnTo>
                    <a:pt x="17179" y="5067"/>
                  </a:lnTo>
                  <a:cubicBezTo>
                    <a:pt x="17092" y="5089"/>
                    <a:pt x="17005" y="5111"/>
                    <a:pt x="16918" y="5154"/>
                  </a:cubicBezTo>
                  <a:cubicBezTo>
                    <a:pt x="16853" y="5198"/>
                    <a:pt x="16766" y="5241"/>
                    <a:pt x="16679" y="5306"/>
                  </a:cubicBezTo>
                  <a:cubicBezTo>
                    <a:pt x="16526" y="5415"/>
                    <a:pt x="16374" y="5567"/>
                    <a:pt x="16287" y="5763"/>
                  </a:cubicBezTo>
                  <a:cubicBezTo>
                    <a:pt x="16222" y="5850"/>
                    <a:pt x="16179" y="5937"/>
                    <a:pt x="16135" y="6024"/>
                  </a:cubicBezTo>
                  <a:cubicBezTo>
                    <a:pt x="16113" y="6111"/>
                    <a:pt x="16070" y="6220"/>
                    <a:pt x="16048" y="6307"/>
                  </a:cubicBezTo>
                  <a:cubicBezTo>
                    <a:pt x="16026" y="6459"/>
                    <a:pt x="16005" y="6633"/>
                    <a:pt x="15983" y="6785"/>
                  </a:cubicBezTo>
                  <a:cubicBezTo>
                    <a:pt x="15961" y="6959"/>
                    <a:pt x="15939" y="7111"/>
                    <a:pt x="15939" y="7263"/>
                  </a:cubicBezTo>
                  <a:cubicBezTo>
                    <a:pt x="15939" y="7416"/>
                    <a:pt x="15939" y="7568"/>
                    <a:pt x="15939" y="7698"/>
                  </a:cubicBezTo>
                  <a:cubicBezTo>
                    <a:pt x="15961" y="7807"/>
                    <a:pt x="15961" y="7916"/>
                    <a:pt x="15983" y="8003"/>
                  </a:cubicBezTo>
                  <a:lnTo>
                    <a:pt x="15983" y="8068"/>
                  </a:lnTo>
                  <a:cubicBezTo>
                    <a:pt x="15852" y="8155"/>
                    <a:pt x="15700" y="8220"/>
                    <a:pt x="15548" y="8264"/>
                  </a:cubicBezTo>
                  <a:cubicBezTo>
                    <a:pt x="15396" y="8307"/>
                    <a:pt x="15244" y="8329"/>
                    <a:pt x="15091" y="8351"/>
                  </a:cubicBezTo>
                  <a:cubicBezTo>
                    <a:pt x="15021" y="8356"/>
                    <a:pt x="14949" y="8359"/>
                    <a:pt x="14876" y="8359"/>
                  </a:cubicBezTo>
                  <a:cubicBezTo>
                    <a:pt x="14656" y="8359"/>
                    <a:pt x="14428" y="8334"/>
                    <a:pt x="14200" y="8285"/>
                  </a:cubicBezTo>
                  <a:cubicBezTo>
                    <a:pt x="13895" y="8220"/>
                    <a:pt x="13613" y="8111"/>
                    <a:pt x="13330" y="7981"/>
                  </a:cubicBezTo>
                  <a:cubicBezTo>
                    <a:pt x="13156" y="7894"/>
                    <a:pt x="13004" y="7807"/>
                    <a:pt x="12830" y="7720"/>
                  </a:cubicBezTo>
                  <a:cubicBezTo>
                    <a:pt x="12656" y="7589"/>
                    <a:pt x="12504" y="7459"/>
                    <a:pt x="12330" y="7329"/>
                  </a:cubicBezTo>
                  <a:cubicBezTo>
                    <a:pt x="12047" y="7068"/>
                    <a:pt x="11808" y="6785"/>
                    <a:pt x="11591" y="6459"/>
                  </a:cubicBezTo>
                  <a:cubicBezTo>
                    <a:pt x="11438" y="6241"/>
                    <a:pt x="11330" y="6024"/>
                    <a:pt x="11243" y="5785"/>
                  </a:cubicBezTo>
                  <a:lnTo>
                    <a:pt x="11308" y="5719"/>
                  </a:lnTo>
                  <a:cubicBezTo>
                    <a:pt x="11525" y="5589"/>
                    <a:pt x="11721" y="5415"/>
                    <a:pt x="11895" y="5219"/>
                  </a:cubicBezTo>
                  <a:cubicBezTo>
                    <a:pt x="12004" y="5089"/>
                    <a:pt x="12112" y="4937"/>
                    <a:pt x="12199" y="4784"/>
                  </a:cubicBezTo>
                  <a:cubicBezTo>
                    <a:pt x="12243" y="4719"/>
                    <a:pt x="12286" y="4654"/>
                    <a:pt x="12330" y="4567"/>
                  </a:cubicBezTo>
                  <a:cubicBezTo>
                    <a:pt x="12395" y="4458"/>
                    <a:pt x="12460" y="4328"/>
                    <a:pt x="12526" y="4197"/>
                  </a:cubicBezTo>
                  <a:cubicBezTo>
                    <a:pt x="12569" y="4067"/>
                    <a:pt x="12591" y="3936"/>
                    <a:pt x="12612" y="3784"/>
                  </a:cubicBezTo>
                  <a:cubicBezTo>
                    <a:pt x="12634" y="3675"/>
                    <a:pt x="12612" y="3567"/>
                    <a:pt x="12591" y="3458"/>
                  </a:cubicBezTo>
                  <a:cubicBezTo>
                    <a:pt x="12547" y="3328"/>
                    <a:pt x="12482" y="3197"/>
                    <a:pt x="12417" y="3067"/>
                  </a:cubicBezTo>
                  <a:cubicBezTo>
                    <a:pt x="12330" y="2914"/>
                    <a:pt x="12199" y="2784"/>
                    <a:pt x="12069" y="2697"/>
                  </a:cubicBezTo>
                  <a:cubicBezTo>
                    <a:pt x="12004" y="2654"/>
                    <a:pt x="11938" y="2632"/>
                    <a:pt x="11851" y="2610"/>
                  </a:cubicBezTo>
                  <a:cubicBezTo>
                    <a:pt x="11841" y="2599"/>
                    <a:pt x="11824" y="2594"/>
                    <a:pt x="11805" y="2594"/>
                  </a:cubicBezTo>
                  <a:cubicBezTo>
                    <a:pt x="11786" y="2594"/>
                    <a:pt x="11764" y="2599"/>
                    <a:pt x="11743" y="2610"/>
                  </a:cubicBezTo>
                  <a:cubicBezTo>
                    <a:pt x="11677" y="2610"/>
                    <a:pt x="11634" y="2610"/>
                    <a:pt x="11569" y="2632"/>
                  </a:cubicBezTo>
                  <a:cubicBezTo>
                    <a:pt x="11525" y="2632"/>
                    <a:pt x="11504" y="2654"/>
                    <a:pt x="11460" y="2675"/>
                  </a:cubicBezTo>
                  <a:cubicBezTo>
                    <a:pt x="11438" y="2697"/>
                    <a:pt x="11395" y="2697"/>
                    <a:pt x="11351" y="2740"/>
                  </a:cubicBezTo>
                  <a:lnTo>
                    <a:pt x="11199" y="2827"/>
                  </a:lnTo>
                  <a:lnTo>
                    <a:pt x="11264" y="2806"/>
                  </a:lnTo>
                  <a:lnTo>
                    <a:pt x="11264" y="2806"/>
                  </a:lnTo>
                  <a:cubicBezTo>
                    <a:pt x="11134" y="2871"/>
                    <a:pt x="11003" y="2980"/>
                    <a:pt x="10873" y="3067"/>
                  </a:cubicBezTo>
                  <a:cubicBezTo>
                    <a:pt x="10786" y="3175"/>
                    <a:pt x="10699" y="3284"/>
                    <a:pt x="10634" y="3415"/>
                  </a:cubicBezTo>
                  <a:cubicBezTo>
                    <a:pt x="10590" y="3480"/>
                    <a:pt x="10569" y="3523"/>
                    <a:pt x="10547" y="3589"/>
                  </a:cubicBezTo>
                  <a:cubicBezTo>
                    <a:pt x="10482" y="3697"/>
                    <a:pt x="10460" y="3806"/>
                    <a:pt x="10438" y="3915"/>
                  </a:cubicBezTo>
                  <a:cubicBezTo>
                    <a:pt x="10395" y="4067"/>
                    <a:pt x="10373" y="4241"/>
                    <a:pt x="10373" y="4393"/>
                  </a:cubicBezTo>
                  <a:cubicBezTo>
                    <a:pt x="10373" y="4458"/>
                    <a:pt x="10373" y="4524"/>
                    <a:pt x="10373" y="4632"/>
                  </a:cubicBezTo>
                  <a:cubicBezTo>
                    <a:pt x="10395" y="4719"/>
                    <a:pt x="10395" y="4784"/>
                    <a:pt x="10395" y="4893"/>
                  </a:cubicBezTo>
                  <a:cubicBezTo>
                    <a:pt x="10395" y="5002"/>
                    <a:pt x="10416" y="5111"/>
                    <a:pt x="10416" y="5198"/>
                  </a:cubicBezTo>
                  <a:cubicBezTo>
                    <a:pt x="10438" y="5285"/>
                    <a:pt x="10438" y="5393"/>
                    <a:pt x="10460" y="5480"/>
                  </a:cubicBezTo>
                  <a:lnTo>
                    <a:pt x="10351" y="5546"/>
                  </a:lnTo>
                  <a:cubicBezTo>
                    <a:pt x="10242" y="5611"/>
                    <a:pt x="10112" y="5654"/>
                    <a:pt x="9981" y="5719"/>
                  </a:cubicBezTo>
                  <a:cubicBezTo>
                    <a:pt x="9786" y="5763"/>
                    <a:pt x="9612" y="5806"/>
                    <a:pt x="9416" y="5828"/>
                  </a:cubicBezTo>
                  <a:cubicBezTo>
                    <a:pt x="9112" y="5828"/>
                    <a:pt x="8807" y="5806"/>
                    <a:pt x="8525" y="5763"/>
                  </a:cubicBezTo>
                  <a:cubicBezTo>
                    <a:pt x="8351" y="5719"/>
                    <a:pt x="8198" y="5676"/>
                    <a:pt x="8068" y="5632"/>
                  </a:cubicBezTo>
                  <a:cubicBezTo>
                    <a:pt x="7937" y="5589"/>
                    <a:pt x="7807" y="5546"/>
                    <a:pt x="7677" y="5502"/>
                  </a:cubicBezTo>
                  <a:lnTo>
                    <a:pt x="7329" y="5328"/>
                  </a:lnTo>
                  <a:cubicBezTo>
                    <a:pt x="7002" y="5176"/>
                    <a:pt x="6698" y="4980"/>
                    <a:pt x="6437" y="4763"/>
                  </a:cubicBezTo>
                  <a:cubicBezTo>
                    <a:pt x="6220" y="4567"/>
                    <a:pt x="6024" y="4328"/>
                    <a:pt x="5850" y="4089"/>
                  </a:cubicBezTo>
                  <a:cubicBezTo>
                    <a:pt x="5676" y="3806"/>
                    <a:pt x="5524" y="3502"/>
                    <a:pt x="5415" y="3197"/>
                  </a:cubicBezTo>
                  <a:cubicBezTo>
                    <a:pt x="5546" y="3110"/>
                    <a:pt x="5698" y="3023"/>
                    <a:pt x="5828" y="2936"/>
                  </a:cubicBezTo>
                  <a:cubicBezTo>
                    <a:pt x="6046" y="2762"/>
                    <a:pt x="6263" y="2588"/>
                    <a:pt x="6481" y="2393"/>
                  </a:cubicBezTo>
                  <a:cubicBezTo>
                    <a:pt x="6589" y="2262"/>
                    <a:pt x="6676" y="2153"/>
                    <a:pt x="6763" y="2023"/>
                  </a:cubicBezTo>
                  <a:cubicBezTo>
                    <a:pt x="6807" y="1958"/>
                    <a:pt x="6850" y="1892"/>
                    <a:pt x="6894" y="1827"/>
                  </a:cubicBezTo>
                  <a:cubicBezTo>
                    <a:pt x="6937" y="1762"/>
                    <a:pt x="6981" y="1719"/>
                    <a:pt x="7024" y="1632"/>
                  </a:cubicBezTo>
                  <a:cubicBezTo>
                    <a:pt x="7068" y="1545"/>
                    <a:pt x="7089" y="1479"/>
                    <a:pt x="7133" y="1392"/>
                  </a:cubicBezTo>
                  <a:cubicBezTo>
                    <a:pt x="7176" y="1327"/>
                    <a:pt x="7198" y="1262"/>
                    <a:pt x="7198" y="1197"/>
                  </a:cubicBezTo>
                  <a:cubicBezTo>
                    <a:pt x="7220" y="1131"/>
                    <a:pt x="7242" y="1066"/>
                    <a:pt x="7242" y="1001"/>
                  </a:cubicBezTo>
                  <a:cubicBezTo>
                    <a:pt x="7263" y="892"/>
                    <a:pt x="7242" y="784"/>
                    <a:pt x="7198" y="675"/>
                  </a:cubicBezTo>
                  <a:cubicBezTo>
                    <a:pt x="7155" y="544"/>
                    <a:pt x="7068" y="414"/>
                    <a:pt x="6981" y="327"/>
                  </a:cubicBezTo>
                  <a:cubicBezTo>
                    <a:pt x="6937" y="240"/>
                    <a:pt x="6850" y="196"/>
                    <a:pt x="6785" y="131"/>
                  </a:cubicBezTo>
                  <a:lnTo>
                    <a:pt x="6698" y="88"/>
                  </a:lnTo>
                  <a:cubicBezTo>
                    <a:pt x="6655" y="66"/>
                    <a:pt x="6611" y="44"/>
                    <a:pt x="6568" y="44"/>
                  </a:cubicBezTo>
                  <a:cubicBezTo>
                    <a:pt x="6502" y="22"/>
                    <a:pt x="6437" y="1"/>
                    <a:pt x="63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8" name="Google Shape;558;p21"/>
            <p:cNvSpPr/>
            <p:nvPr/>
          </p:nvSpPr>
          <p:spPr>
            <a:xfrm rot="-4479091">
              <a:off x="8849552" y="3286199"/>
              <a:ext cx="859650" cy="474982"/>
            </a:xfrm>
            <a:custGeom>
              <a:avLst/>
              <a:gdLst/>
              <a:ahLst/>
              <a:cxnLst/>
              <a:rect l="l" t="t" r="r" b="b"/>
              <a:pathLst>
                <a:path w="26290" h="14526" extrusionOk="0">
                  <a:moveTo>
                    <a:pt x="6372" y="588"/>
                  </a:moveTo>
                  <a:lnTo>
                    <a:pt x="6415" y="631"/>
                  </a:lnTo>
                  <a:lnTo>
                    <a:pt x="6481" y="675"/>
                  </a:lnTo>
                  <a:cubicBezTo>
                    <a:pt x="6502" y="697"/>
                    <a:pt x="6524" y="718"/>
                    <a:pt x="6546" y="740"/>
                  </a:cubicBezTo>
                  <a:cubicBezTo>
                    <a:pt x="6568" y="784"/>
                    <a:pt x="6589" y="849"/>
                    <a:pt x="6611" y="892"/>
                  </a:cubicBezTo>
                  <a:lnTo>
                    <a:pt x="6633" y="957"/>
                  </a:lnTo>
                  <a:cubicBezTo>
                    <a:pt x="6611" y="1044"/>
                    <a:pt x="6568" y="1110"/>
                    <a:pt x="6546" y="1197"/>
                  </a:cubicBezTo>
                  <a:lnTo>
                    <a:pt x="6481" y="1284"/>
                  </a:lnTo>
                  <a:cubicBezTo>
                    <a:pt x="6459" y="1349"/>
                    <a:pt x="6415" y="1414"/>
                    <a:pt x="6372" y="1479"/>
                  </a:cubicBezTo>
                  <a:cubicBezTo>
                    <a:pt x="6285" y="1610"/>
                    <a:pt x="6241" y="1719"/>
                    <a:pt x="6111" y="1849"/>
                  </a:cubicBezTo>
                  <a:cubicBezTo>
                    <a:pt x="5959" y="2001"/>
                    <a:pt x="5785" y="2175"/>
                    <a:pt x="5654" y="2262"/>
                  </a:cubicBezTo>
                  <a:cubicBezTo>
                    <a:pt x="5546" y="2349"/>
                    <a:pt x="5415" y="2458"/>
                    <a:pt x="5285" y="2545"/>
                  </a:cubicBezTo>
                  <a:cubicBezTo>
                    <a:pt x="5263" y="2480"/>
                    <a:pt x="5263" y="2393"/>
                    <a:pt x="5263" y="2327"/>
                  </a:cubicBezTo>
                  <a:lnTo>
                    <a:pt x="5263" y="2132"/>
                  </a:lnTo>
                  <a:lnTo>
                    <a:pt x="5263" y="1958"/>
                  </a:lnTo>
                  <a:cubicBezTo>
                    <a:pt x="5263" y="1871"/>
                    <a:pt x="5285" y="1762"/>
                    <a:pt x="5306" y="1675"/>
                  </a:cubicBezTo>
                  <a:cubicBezTo>
                    <a:pt x="5328" y="1545"/>
                    <a:pt x="5372" y="1414"/>
                    <a:pt x="5437" y="1284"/>
                  </a:cubicBezTo>
                  <a:lnTo>
                    <a:pt x="5524" y="1131"/>
                  </a:lnTo>
                  <a:cubicBezTo>
                    <a:pt x="5546" y="1088"/>
                    <a:pt x="5589" y="1023"/>
                    <a:pt x="5633" y="979"/>
                  </a:cubicBezTo>
                  <a:cubicBezTo>
                    <a:pt x="5720" y="892"/>
                    <a:pt x="5828" y="784"/>
                    <a:pt x="5937" y="718"/>
                  </a:cubicBezTo>
                  <a:cubicBezTo>
                    <a:pt x="6002" y="675"/>
                    <a:pt x="6089" y="631"/>
                    <a:pt x="6154" y="588"/>
                  </a:cubicBezTo>
                  <a:close/>
                  <a:moveTo>
                    <a:pt x="11721" y="3241"/>
                  </a:moveTo>
                  <a:lnTo>
                    <a:pt x="11743" y="3262"/>
                  </a:lnTo>
                  <a:cubicBezTo>
                    <a:pt x="11764" y="3284"/>
                    <a:pt x="11808" y="3306"/>
                    <a:pt x="11830" y="3349"/>
                  </a:cubicBezTo>
                  <a:cubicBezTo>
                    <a:pt x="11873" y="3415"/>
                    <a:pt x="11895" y="3502"/>
                    <a:pt x="11938" y="3567"/>
                  </a:cubicBezTo>
                  <a:cubicBezTo>
                    <a:pt x="11960" y="3610"/>
                    <a:pt x="11960" y="3632"/>
                    <a:pt x="11960" y="3675"/>
                  </a:cubicBezTo>
                  <a:lnTo>
                    <a:pt x="11960" y="3806"/>
                  </a:lnTo>
                  <a:cubicBezTo>
                    <a:pt x="11938" y="3893"/>
                    <a:pt x="11895" y="3958"/>
                    <a:pt x="11873" y="4045"/>
                  </a:cubicBezTo>
                  <a:lnTo>
                    <a:pt x="11743" y="4284"/>
                  </a:lnTo>
                  <a:cubicBezTo>
                    <a:pt x="11656" y="4437"/>
                    <a:pt x="11547" y="4611"/>
                    <a:pt x="11417" y="4763"/>
                  </a:cubicBezTo>
                  <a:cubicBezTo>
                    <a:pt x="11308" y="4871"/>
                    <a:pt x="11199" y="4980"/>
                    <a:pt x="11069" y="5067"/>
                  </a:cubicBezTo>
                  <a:cubicBezTo>
                    <a:pt x="11069" y="5024"/>
                    <a:pt x="11069" y="5002"/>
                    <a:pt x="11069" y="4958"/>
                  </a:cubicBezTo>
                  <a:cubicBezTo>
                    <a:pt x="11047" y="4871"/>
                    <a:pt x="11047" y="4784"/>
                    <a:pt x="11047" y="4676"/>
                  </a:cubicBezTo>
                  <a:cubicBezTo>
                    <a:pt x="11025" y="4480"/>
                    <a:pt x="11047" y="4284"/>
                    <a:pt x="11069" y="4110"/>
                  </a:cubicBezTo>
                  <a:cubicBezTo>
                    <a:pt x="11090" y="4002"/>
                    <a:pt x="11112" y="3915"/>
                    <a:pt x="11156" y="3828"/>
                  </a:cubicBezTo>
                  <a:cubicBezTo>
                    <a:pt x="11199" y="3741"/>
                    <a:pt x="11243" y="3675"/>
                    <a:pt x="11308" y="3589"/>
                  </a:cubicBezTo>
                  <a:cubicBezTo>
                    <a:pt x="11417" y="3480"/>
                    <a:pt x="11547" y="3371"/>
                    <a:pt x="11677" y="3306"/>
                  </a:cubicBezTo>
                  <a:lnTo>
                    <a:pt x="11721" y="3241"/>
                  </a:lnTo>
                  <a:close/>
                  <a:moveTo>
                    <a:pt x="17353" y="5741"/>
                  </a:moveTo>
                  <a:lnTo>
                    <a:pt x="17418" y="5763"/>
                  </a:lnTo>
                  <a:cubicBezTo>
                    <a:pt x="17440" y="5785"/>
                    <a:pt x="17461" y="5828"/>
                    <a:pt x="17483" y="5850"/>
                  </a:cubicBezTo>
                  <a:cubicBezTo>
                    <a:pt x="17548" y="5959"/>
                    <a:pt x="17614" y="6046"/>
                    <a:pt x="17657" y="6154"/>
                  </a:cubicBezTo>
                  <a:lnTo>
                    <a:pt x="17657" y="6220"/>
                  </a:lnTo>
                  <a:cubicBezTo>
                    <a:pt x="17657" y="6263"/>
                    <a:pt x="17635" y="6307"/>
                    <a:pt x="17635" y="6350"/>
                  </a:cubicBezTo>
                  <a:cubicBezTo>
                    <a:pt x="17570" y="6654"/>
                    <a:pt x="17418" y="6937"/>
                    <a:pt x="17201" y="7176"/>
                  </a:cubicBezTo>
                  <a:cubicBezTo>
                    <a:pt x="17048" y="7350"/>
                    <a:pt x="16853" y="7524"/>
                    <a:pt x="16657" y="7655"/>
                  </a:cubicBezTo>
                  <a:lnTo>
                    <a:pt x="16635" y="7676"/>
                  </a:lnTo>
                  <a:lnTo>
                    <a:pt x="16635" y="7611"/>
                  </a:lnTo>
                  <a:cubicBezTo>
                    <a:pt x="16635" y="7394"/>
                    <a:pt x="16635" y="7176"/>
                    <a:pt x="16657" y="6959"/>
                  </a:cubicBezTo>
                  <a:cubicBezTo>
                    <a:pt x="16679" y="6785"/>
                    <a:pt x="16700" y="6611"/>
                    <a:pt x="16722" y="6437"/>
                  </a:cubicBezTo>
                  <a:cubicBezTo>
                    <a:pt x="16744" y="6394"/>
                    <a:pt x="16744" y="6328"/>
                    <a:pt x="16787" y="6263"/>
                  </a:cubicBezTo>
                  <a:cubicBezTo>
                    <a:pt x="16831" y="6154"/>
                    <a:pt x="16896" y="6067"/>
                    <a:pt x="16961" y="5959"/>
                  </a:cubicBezTo>
                  <a:cubicBezTo>
                    <a:pt x="17005" y="5915"/>
                    <a:pt x="17048" y="5872"/>
                    <a:pt x="17114" y="5850"/>
                  </a:cubicBezTo>
                  <a:cubicBezTo>
                    <a:pt x="17157" y="5806"/>
                    <a:pt x="17201" y="5785"/>
                    <a:pt x="17266" y="5763"/>
                  </a:cubicBezTo>
                  <a:lnTo>
                    <a:pt x="17353" y="5741"/>
                  </a:lnTo>
                  <a:close/>
                  <a:moveTo>
                    <a:pt x="22702" y="8220"/>
                  </a:moveTo>
                  <a:cubicBezTo>
                    <a:pt x="22724" y="8242"/>
                    <a:pt x="22767" y="8264"/>
                    <a:pt x="22789" y="8307"/>
                  </a:cubicBezTo>
                  <a:cubicBezTo>
                    <a:pt x="22811" y="8329"/>
                    <a:pt x="22832" y="8351"/>
                    <a:pt x="22854" y="8372"/>
                  </a:cubicBezTo>
                  <a:cubicBezTo>
                    <a:pt x="22898" y="8438"/>
                    <a:pt x="22941" y="8524"/>
                    <a:pt x="22963" y="8590"/>
                  </a:cubicBezTo>
                  <a:cubicBezTo>
                    <a:pt x="22984" y="8655"/>
                    <a:pt x="22984" y="8720"/>
                    <a:pt x="22984" y="8785"/>
                  </a:cubicBezTo>
                  <a:cubicBezTo>
                    <a:pt x="22984" y="8851"/>
                    <a:pt x="22984" y="8894"/>
                    <a:pt x="22984" y="8959"/>
                  </a:cubicBezTo>
                  <a:cubicBezTo>
                    <a:pt x="22963" y="9068"/>
                    <a:pt x="22919" y="9199"/>
                    <a:pt x="22854" y="9307"/>
                  </a:cubicBezTo>
                  <a:cubicBezTo>
                    <a:pt x="22832" y="9351"/>
                    <a:pt x="22811" y="9394"/>
                    <a:pt x="22789" y="9416"/>
                  </a:cubicBezTo>
                  <a:cubicBezTo>
                    <a:pt x="22724" y="9503"/>
                    <a:pt x="22637" y="9568"/>
                    <a:pt x="22571" y="9633"/>
                  </a:cubicBezTo>
                  <a:lnTo>
                    <a:pt x="22441" y="9764"/>
                  </a:lnTo>
                  <a:lnTo>
                    <a:pt x="22245" y="9960"/>
                  </a:lnTo>
                  <a:cubicBezTo>
                    <a:pt x="22180" y="10003"/>
                    <a:pt x="22136" y="10025"/>
                    <a:pt x="22093" y="10068"/>
                  </a:cubicBezTo>
                  <a:lnTo>
                    <a:pt x="22093" y="10003"/>
                  </a:lnTo>
                  <a:lnTo>
                    <a:pt x="22093" y="9655"/>
                  </a:lnTo>
                  <a:cubicBezTo>
                    <a:pt x="22093" y="9568"/>
                    <a:pt x="22093" y="9481"/>
                    <a:pt x="22093" y="9394"/>
                  </a:cubicBezTo>
                  <a:cubicBezTo>
                    <a:pt x="22115" y="9307"/>
                    <a:pt x="22115" y="9177"/>
                    <a:pt x="22136" y="9112"/>
                  </a:cubicBezTo>
                  <a:cubicBezTo>
                    <a:pt x="22136" y="9046"/>
                    <a:pt x="22158" y="8981"/>
                    <a:pt x="22158" y="8916"/>
                  </a:cubicBezTo>
                  <a:cubicBezTo>
                    <a:pt x="22180" y="8807"/>
                    <a:pt x="22223" y="8677"/>
                    <a:pt x="22267" y="8568"/>
                  </a:cubicBezTo>
                  <a:cubicBezTo>
                    <a:pt x="22310" y="8503"/>
                    <a:pt x="22354" y="8416"/>
                    <a:pt x="22419" y="8351"/>
                  </a:cubicBezTo>
                  <a:cubicBezTo>
                    <a:pt x="22441" y="8329"/>
                    <a:pt x="22463" y="8307"/>
                    <a:pt x="22506" y="8285"/>
                  </a:cubicBezTo>
                  <a:lnTo>
                    <a:pt x="22615" y="8220"/>
                  </a:lnTo>
                  <a:close/>
                  <a:moveTo>
                    <a:pt x="6111" y="1"/>
                  </a:moveTo>
                  <a:cubicBezTo>
                    <a:pt x="6024" y="1"/>
                    <a:pt x="5937" y="44"/>
                    <a:pt x="5850" y="88"/>
                  </a:cubicBezTo>
                  <a:cubicBezTo>
                    <a:pt x="5785" y="109"/>
                    <a:pt x="5698" y="153"/>
                    <a:pt x="5633" y="196"/>
                  </a:cubicBezTo>
                  <a:cubicBezTo>
                    <a:pt x="5567" y="240"/>
                    <a:pt x="5480" y="283"/>
                    <a:pt x="5415" y="349"/>
                  </a:cubicBezTo>
                  <a:cubicBezTo>
                    <a:pt x="5285" y="436"/>
                    <a:pt x="5176" y="544"/>
                    <a:pt x="5089" y="675"/>
                  </a:cubicBezTo>
                  <a:cubicBezTo>
                    <a:pt x="5002" y="784"/>
                    <a:pt x="4937" y="892"/>
                    <a:pt x="4872" y="1023"/>
                  </a:cubicBezTo>
                  <a:cubicBezTo>
                    <a:pt x="4850" y="1088"/>
                    <a:pt x="4806" y="1175"/>
                    <a:pt x="4785" y="1240"/>
                  </a:cubicBezTo>
                  <a:cubicBezTo>
                    <a:pt x="4763" y="1284"/>
                    <a:pt x="4741" y="1305"/>
                    <a:pt x="4741" y="1327"/>
                  </a:cubicBezTo>
                  <a:cubicBezTo>
                    <a:pt x="4719" y="1414"/>
                    <a:pt x="4698" y="1501"/>
                    <a:pt x="4698" y="1588"/>
                  </a:cubicBezTo>
                  <a:cubicBezTo>
                    <a:pt x="4676" y="1653"/>
                    <a:pt x="4676" y="1697"/>
                    <a:pt x="4654" y="1784"/>
                  </a:cubicBezTo>
                  <a:cubicBezTo>
                    <a:pt x="4632" y="1871"/>
                    <a:pt x="4632" y="1979"/>
                    <a:pt x="4632" y="2045"/>
                  </a:cubicBezTo>
                  <a:lnTo>
                    <a:pt x="4632" y="2262"/>
                  </a:lnTo>
                  <a:lnTo>
                    <a:pt x="4632" y="2480"/>
                  </a:lnTo>
                  <a:cubicBezTo>
                    <a:pt x="4632" y="2588"/>
                    <a:pt x="4632" y="2697"/>
                    <a:pt x="4654" y="2806"/>
                  </a:cubicBezTo>
                  <a:lnTo>
                    <a:pt x="4437" y="2849"/>
                  </a:lnTo>
                  <a:cubicBezTo>
                    <a:pt x="4284" y="2893"/>
                    <a:pt x="4132" y="2936"/>
                    <a:pt x="3980" y="2958"/>
                  </a:cubicBezTo>
                  <a:lnTo>
                    <a:pt x="3697" y="3001"/>
                  </a:lnTo>
                  <a:cubicBezTo>
                    <a:pt x="3632" y="3023"/>
                    <a:pt x="3545" y="3045"/>
                    <a:pt x="3480" y="3045"/>
                  </a:cubicBezTo>
                  <a:cubicBezTo>
                    <a:pt x="3328" y="3067"/>
                    <a:pt x="3197" y="3088"/>
                    <a:pt x="3067" y="3088"/>
                  </a:cubicBezTo>
                  <a:lnTo>
                    <a:pt x="2436" y="3088"/>
                  </a:lnTo>
                  <a:cubicBezTo>
                    <a:pt x="2393" y="3088"/>
                    <a:pt x="2349" y="3067"/>
                    <a:pt x="2306" y="3067"/>
                  </a:cubicBezTo>
                  <a:lnTo>
                    <a:pt x="2110" y="3045"/>
                  </a:lnTo>
                  <a:lnTo>
                    <a:pt x="1980" y="3023"/>
                  </a:lnTo>
                  <a:lnTo>
                    <a:pt x="1871" y="3001"/>
                  </a:lnTo>
                  <a:cubicBezTo>
                    <a:pt x="1784" y="2980"/>
                    <a:pt x="1697" y="2958"/>
                    <a:pt x="1588" y="2914"/>
                  </a:cubicBezTo>
                  <a:lnTo>
                    <a:pt x="1414" y="2849"/>
                  </a:lnTo>
                  <a:lnTo>
                    <a:pt x="1240" y="2784"/>
                  </a:lnTo>
                  <a:lnTo>
                    <a:pt x="1175" y="2740"/>
                  </a:lnTo>
                  <a:cubicBezTo>
                    <a:pt x="1088" y="2697"/>
                    <a:pt x="1023" y="2654"/>
                    <a:pt x="958" y="2610"/>
                  </a:cubicBezTo>
                  <a:cubicBezTo>
                    <a:pt x="827" y="2480"/>
                    <a:pt x="675" y="2349"/>
                    <a:pt x="544" y="2219"/>
                  </a:cubicBezTo>
                  <a:cubicBezTo>
                    <a:pt x="501" y="2153"/>
                    <a:pt x="414" y="2110"/>
                    <a:pt x="327" y="2110"/>
                  </a:cubicBezTo>
                  <a:cubicBezTo>
                    <a:pt x="315" y="2106"/>
                    <a:pt x="302" y="2104"/>
                    <a:pt x="289" y="2104"/>
                  </a:cubicBezTo>
                  <a:cubicBezTo>
                    <a:pt x="231" y="2104"/>
                    <a:pt x="163" y="2140"/>
                    <a:pt x="110" y="2175"/>
                  </a:cubicBezTo>
                  <a:cubicBezTo>
                    <a:pt x="44" y="2240"/>
                    <a:pt x="23" y="2306"/>
                    <a:pt x="1" y="2393"/>
                  </a:cubicBezTo>
                  <a:cubicBezTo>
                    <a:pt x="1" y="2458"/>
                    <a:pt x="23" y="2545"/>
                    <a:pt x="88" y="2610"/>
                  </a:cubicBezTo>
                  <a:lnTo>
                    <a:pt x="457" y="2980"/>
                  </a:lnTo>
                  <a:cubicBezTo>
                    <a:pt x="566" y="3088"/>
                    <a:pt x="675" y="3175"/>
                    <a:pt x="827" y="3262"/>
                  </a:cubicBezTo>
                  <a:cubicBezTo>
                    <a:pt x="914" y="3306"/>
                    <a:pt x="1001" y="3349"/>
                    <a:pt x="1088" y="3393"/>
                  </a:cubicBezTo>
                  <a:cubicBezTo>
                    <a:pt x="1153" y="3415"/>
                    <a:pt x="1219" y="3436"/>
                    <a:pt x="1305" y="3480"/>
                  </a:cubicBezTo>
                  <a:cubicBezTo>
                    <a:pt x="1436" y="3523"/>
                    <a:pt x="1566" y="3567"/>
                    <a:pt x="1719" y="3589"/>
                  </a:cubicBezTo>
                  <a:lnTo>
                    <a:pt x="1980" y="3654"/>
                  </a:lnTo>
                  <a:cubicBezTo>
                    <a:pt x="2088" y="3675"/>
                    <a:pt x="2175" y="3697"/>
                    <a:pt x="2284" y="3697"/>
                  </a:cubicBezTo>
                  <a:cubicBezTo>
                    <a:pt x="2499" y="3713"/>
                    <a:pt x="2714" y="3728"/>
                    <a:pt x="2930" y="3728"/>
                  </a:cubicBezTo>
                  <a:cubicBezTo>
                    <a:pt x="3019" y="3728"/>
                    <a:pt x="3108" y="3725"/>
                    <a:pt x="3197" y="3719"/>
                  </a:cubicBezTo>
                  <a:lnTo>
                    <a:pt x="3458" y="3697"/>
                  </a:lnTo>
                  <a:cubicBezTo>
                    <a:pt x="3545" y="3697"/>
                    <a:pt x="3632" y="3675"/>
                    <a:pt x="3697" y="3675"/>
                  </a:cubicBezTo>
                  <a:cubicBezTo>
                    <a:pt x="3850" y="3654"/>
                    <a:pt x="4024" y="3632"/>
                    <a:pt x="4154" y="3589"/>
                  </a:cubicBezTo>
                  <a:cubicBezTo>
                    <a:pt x="4306" y="3567"/>
                    <a:pt x="4437" y="3545"/>
                    <a:pt x="4589" y="3502"/>
                  </a:cubicBezTo>
                  <a:lnTo>
                    <a:pt x="4828" y="3458"/>
                  </a:lnTo>
                  <a:cubicBezTo>
                    <a:pt x="4850" y="3545"/>
                    <a:pt x="4872" y="3610"/>
                    <a:pt x="4915" y="3697"/>
                  </a:cubicBezTo>
                  <a:cubicBezTo>
                    <a:pt x="5067" y="4089"/>
                    <a:pt x="5285" y="4480"/>
                    <a:pt x="5567" y="4806"/>
                  </a:cubicBezTo>
                  <a:cubicBezTo>
                    <a:pt x="5698" y="4980"/>
                    <a:pt x="5850" y="5132"/>
                    <a:pt x="6002" y="5285"/>
                  </a:cubicBezTo>
                  <a:cubicBezTo>
                    <a:pt x="6176" y="5437"/>
                    <a:pt x="6350" y="5567"/>
                    <a:pt x="6546" y="5698"/>
                  </a:cubicBezTo>
                  <a:cubicBezTo>
                    <a:pt x="6807" y="5850"/>
                    <a:pt x="7068" y="5980"/>
                    <a:pt x="7329" y="6111"/>
                  </a:cubicBezTo>
                  <a:cubicBezTo>
                    <a:pt x="7437" y="6133"/>
                    <a:pt x="7524" y="6176"/>
                    <a:pt x="7611" y="6220"/>
                  </a:cubicBezTo>
                  <a:cubicBezTo>
                    <a:pt x="7829" y="6285"/>
                    <a:pt x="8046" y="6372"/>
                    <a:pt x="8285" y="6415"/>
                  </a:cubicBezTo>
                  <a:cubicBezTo>
                    <a:pt x="8481" y="6459"/>
                    <a:pt x="8677" y="6502"/>
                    <a:pt x="8872" y="6524"/>
                  </a:cubicBezTo>
                  <a:lnTo>
                    <a:pt x="9547" y="6524"/>
                  </a:lnTo>
                  <a:cubicBezTo>
                    <a:pt x="9742" y="6502"/>
                    <a:pt x="9938" y="6459"/>
                    <a:pt x="10134" y="6394"/>
                  </a:cubicBezTo>
                  <a:cubicBezTo>
                    <a:pt x="10308" y="6350"/>
                    <a:pt x="10482" y="6263"/>
                    <a:pt x="10656" y="6176"/>
                  </a:cubicBezTo>
                  <a:lnTo>
                    <a:pt x="10699" y="6285"/>
                  </a:lnTo>
                  <a:cubicBezTo>
                    <a:pt x="10873" y="6676"/>
                    <a:pt x="11112" y="7046"/>
                    <a:pt x="11395" y="7372"/>
                  </a:cubicBezTo>
                  <a:cubicBezTo>
                    <a:pt x="11677" y="7698"/>
                    <a:pt x="12004" y="8003"/>
                    <a:pt x="12373" y="8242"/>
                  </a:cubicBezTo>
                  <a:cubicBezTo>
                    <a:pt x="12547" y="8372"/>
                    <a:pt x="12721" y="8481"/>
                    <a:pt x="12917" y="8568"/>
                  </a:cubicBezTo>
                  <a:cubicBezTo>
                    <a:pt x="13113" y="8677"/>
                    <a:pt x="13330" y="8764"/>
                    <a:pt x="13547" y="8829"/>
                  </a:cubicBezTo>
                  <a:cubicBezTo>
                    <a:pt x="13743" y="8894"/>
                    <a:pt x="13939" y="8959"/>
                    <a:pt x="14156" y="9003"/>
                  </a:cubicBezTo>
                  <a:cubicBezTo>
                    <a:pt x="14374" y="9025"/>
                    <a:pt x="14591" y="9068"/>
                    <a:pt x="14787" y="9068"/>
                  </a:cubicBezTo>
                  <a:cubicBezTo>
                    <a:pt x="15004" y="9068"/>
                    <a:pt x="15222" y="9068"/>
                    <a:pt x="15439" y="9025"/>
                  </a:cubicBezTo>
                  <a:cubicBezTo>
                    <a:pt x="15657" y="8981"/>
                    <a:pt x="15852" y="8916"/>
                    <a:pt x="16048" y="8829"/>
                  </a:cubicBezTo>
                  <a:lnTo>
                    <a:pt x="16179" y="8764"/>
                  </a:lnTo>
                  <a:lnTo>
                    <a:pt x="16200" y="8807"/>
                  </a:lnTo>
                  <a:lnTo>
                    <a:pt x="16309" y="9090"/>
                  </a:lnTo>
                  <a:cubicBezTo>
                    <a:pt x="16331" y="9155"/>
                    <a:pt x="16374" y="9199"/>
                    <a:pt x="16396" y="9264"/>
                  </a:cubicBezTo>
                  <a:cubicBezTo>
                    <a:pt x="16439" y="9373"/>
                    <a:pt x="16505" y="9459"/>
                    <a:pt x="16548" y="9568"/>
                  </a:cubicBezTo>
                  <a:cubicBezTo>
                    <a:pt x="16613" y="9677"/>
                    <a:pt x="16679" y="9764"/>
                    <a:pt x="16744" y="9851"/>
                  </a:cubicBezTo>
                  <a:cubicBezTo>
                    <a:pt x="16809" y="9960"/>
                    <a:pt x="16874" y="10025"/>
                    <a:pt x="16940" y="10112"/>
                  </a:cubicBezTo>
                  <a:cubicBezTo>
                    <a:pt x="17092" y="10286"/>
                    <a:pt x="17287" y="10460"/>
                    <a:pt x="17483" y="10590"/>
                  </a:cubicBezTo>
                  <a:cubicBezTo>
                    <a:pt x="17657" y="10721"/>
                    <a:pt x="17831" y="10829"/>
                    <a:pt x="18027" y="10916"/>
                  </a:cubicBezTo>
                  <a:cubicBezTo>
                    <a:pt x="18179" y="11003"/>
                    <a:pt x="18309" y="11069"/>
                    <a:pt x="18462" y="11112"/>
                  </a:cubicBezTo>
                  <a:lnTo>
                    <a:pt x="18744" y="11221"/>
                  </a:lnTo>
                  <a:cubicBezTo>
                    <a:pt x="18897" y="11286"/>
                    <a:pt x="19071" y="11329"/>
                    <a:pt x="19244" y="11373"/>
                  </a:cubicBezTo>
                  <a:cubicBezTo>
                    <a:pt x="19462" y="11416"/>
                    <a:pt x="19679" y="11460"/>
                    <a:pt x="19897" y="11482"/>
                  </a:cubicBezTo>
                  <a:cubicBezTo>
                    <a:pt x="20136" y="11503"/>
                    <a:pt x="20353" y="11503"/>
                    <a:pt x="20571" y="11503"/>
                  </a:cubicBezTo>
                  <a:cubicBezTo>
                    <a:pt x="20788" y="11503"/>
                    <a:pt x="20984" y="11460"/>
                    <a:pt x="21180" y="11395"/>
                  </a:cubicBezTo>
                  <a:cubicBezTo>
                    <a:pt x="21332" y="11351"/>
                    <a:pt x="21484" y="11308"/>
                    <a:pt x="21636" y="11221"/>
                  </a:cubicBezTo>
                  <a:lnTo>
                    <a:pt x="21745" y="11460"/>
                  </a:lnTo>
                  <a:cubicBezTo>
                    <a:pt x="21767" y="11525"/>
                    <a:pt x="21810" y="11590"/>
                    <a:pt x="21832" y="11656"/>
                  </a:cubicBezTo>
                  <a:cubicBezTo>
                    <a:pt x="21876" y="11721"/>
                    <a:pt x="21897" y="11764"/>
                    <a:pt x="21941" y="11830"/>
                  </a:cubicBezTo>
                  <a:lnTo>
                    <a:pt x="22093" y="12069"/>
                  </a:lnTo>
                  <a:cubicBezTo>
                    <a:pt x="22136" y="12156"/>
                    <a:pt x="22180" y="12221"/>
                    <a:pt x="22223" y="12286"/>
                  </a:cubicBezTo>
                  <a:cubicBezTo>
                    <a:pt x="22289" y="12373"/>
                    <a:pt x="22332" y="12460"/>
                    <a:pt x="22397" y="12525"/>
                  </a:cubicBezTo>
                  <a:cubicBezTo>
                    <a:pt x="22506" y="12699"/>
                    <a:pt x="22637" y="12852"/>
                    <a:pt x="22767" y="12982"/>
                  </a:cubicBezTo>
                  <a:cubicBezTo>
                    <a:pt x="22854" y="13069"/>
                    <a:pt x="22941" y="13156"/>
                    <a:pt x="23006" y="13221"/>
                  </a:cubicBezTo>
                  <a:cubicBezTo>
                    <a:pt x="23071" y="13286"/>
                    <a:pt x="23137" y="13330"/>
                    <a:pt x="23202" y="13395"/>
                  </a:cubicBezTo>
                  <a:lnTo>
                    <a:pt x="23419" y="13591"/>
                  </a:lnTo>
                  <a:cubicBezTo>
                    <a:pt x="23485" y="13634"/>
                    <a:pt x="23528" y="13656"/>
                    <a:pt x="23593" y="13700"/>
                  </a:cubicBezTo>
                  <a:cubicBezTo>
                    <a:pt x="23680" y="13787"/>
                    <a:pt x="23789" y="13852"/>
                    <a:pt x="23919" y="13917"/>
                  </a:cubicBezTo>
                  <a:cubicBezTo>
                    <a:pt x="24093" y="14026"/>
                    <a:pt x="24311" y="14113"/>
                    <a:pt x="24507" y="14200"/>
                  </a:cubicBezTo>
                  <a:cubicBezTo>
                    <a:pt x="24637" y="14243"/>
                    <a:pt x="24768" y="14287"/>
                    <a:pt x="24920" y="14330"/>
                  </a:cubicBezTo>
                  <a:cubicBezTo>
                    <a:pt x="25050" y="14374"/>
                    <a:pt x="25202" y="14417"/>
                    <a:pt x="25333" y="14439"/>
                  </a:cubicBezTo>
                  <a:cubicBezTo>
                    <a:pt x="25442" y="14461"/>
                    <a:pt x="25529" y="14482"/>
                    <a:pt x="25616" y="14482"/>
                  </a:cubicBezTo>
                  <a:cubicBezTo>
                    <a:pt x="25681" y="14504"/>
                    <a:pt x="25768" y="14526"/>
                    <a:pt x="25833" y="14526"/>
                  </a:cubicBezTo>
                  <a:cubicBezTo>
                    <a:pt x="25898" y="14526"/>
                    <a:pt x="25985" y="14504"/>
                    <a:pt x="26050" y="14482"/>
                  </a:cubicBezTo>
                  <a:cubicBezTo>
                    <a:pt x="26094" y="14461"/>
                    <a:pt x="26137" y="14439"/>
                    <a:pt x="26181" y="14395"/>
                  </a:cubicBezTo>
                  <a:cubicBezTo>
                    <a:pt x="26246" y="14330"/>
                    <a:pt x="26268" y="14265"/>
                    <a:pt x="26290" y="14178"/>
                  </a:cubicBezTo>
                  <a:cubicBezTo>
                    <a:pt x="26290" y="14113"/>
                    <a:pt x="26268" y="14026"/>
                    <a:pt x="26203" y="13961"/>
                  </a:cubicBezTo>
                  <a:cubicBezTo>
                    <a:pt x="26181" y="13917"/>
                    <a:pt x="26137" y="13895"/>
                    <a:pt x="26094" y="13852"/>
                  </a:cubicBezTo>
                  <a:cubicBezTo>
                    <a:pt x="26007" y="13808"/>
                    <a:pt x="25942" y="13787"/>
                    <a:pt x="25855" y="13787"/>
                  </a:cubicBezTo>
                  <a:lnTo>
                    <a:pt x="25681" y="13743"/>
                  </a:lnTo>
                  <a:cubicBezTo>
                    <a:pt x="25485" y="13700"/>
                    <a:pt x="25268" y="13656"/>
                    <a:pt x="25072" y="13591"/>
                  </a:cubicBezTo>
                  <a:cubicBezTo>
                    <a:pt x="24963" y="13547"/>
                    <a:pt x="24854" y="13504"/>
                    <a:pt x="24768" y="13460"/>
                  </a:cubicBezTo>
                  <a:lnTo>
                    <a:pt x="24441" y="13330"/>
                  </a:lnTo>
                  <a:cubicBezTo>
                    <a:pt x="24333" y="13265"/>
                    <a:pt x="24224" y="13200"/>
                    <a:pt x="24115" y="13113"/>
                  </a:cubicBezTo>
                  <a:lnTo>
                    <a:pt x="23919" y="12982"/>
                  </a:lnTo>
                  <a:cubicBezTo>
                    <a:pt x="23833" y="12917"/>
                    <a:pt x="23746" y="12852"/>
                    <a:pt x="23680" y="12786"/>
                  </a:cubicBezTo>
                  <a:lnTo>
                    <a:pt x="23506" y="12612"/>
                  </a:lnTo>
                  <a:cubicBezTo>
                    <a:pt x="23376" y="12504"/>
                    <a:pt x="23245" y="12373"/>
                    <a:pt x="23137" y="12243"/>
                  </a:cubicBezTo>
                  <a:cubicBezTo>
                    <a:pt x="23006" y="12091"/>
                    <a:pt x="22876" y="11917"/>
                    <a:pt x="22745" y="11743"/>
                  </a:cubicBezTo>
                  <a:lnTo>
                    <a:pt x="22615" y="11503"/>
                  </a:lnTo>
                  <a:cubicBezTo>
                    <a:pt x="22571" y="11438"/>
                    <a:pt x="22528" y="11351"/>
                    <a:pt x="22484" y="11264"/>
                  </a:cubicBezTo>
                  <a:cubicBezTo>
                    <a:pt x="22441" y="11199"/>
                    <a:pt x="22397" y="11112"/>
                    <a:pt x="22376" y="11047"/>
                  </a:cubicBezTo>
                  <a:cubicBezTo>
                    <a:pt x="22332" y="10982"/>
                    <a:pt x="22310" y="10895"/>
                    <a:pt x="22289" y="10829"/>
                  </a:cubicBezTo>
                  <a:lnTo>
                    <a:pt x="22354" y="10786"/>
                  </a:lnTo>
                  <a:cubicBezTo>
                    <a:pt x="22484" y="10677"/>
                    <a:pt x="22615" y="10590"/>
                    <a:pt x="22745" y="10481"/>
                  </a:cubicBezTo>
                  <a:lnTo>
                    <a:pt x="22941" y="10286"/>
                  </a:lnTo>
                  <a:cubicBezTo>
                    <a:pt x="23006" y="10242"/>
                    <a:pt x="23071" y="10177"/>
                    <a:pt x="23115" y="10134"/>
                  </a:cubicBezTo>
                  <a:lnTo>
                    <a:pt x="23245" y="10003"/>
                  </a:lnTo>
                  <a:cubicBezTo>
                    <a:pt x="23376" y="9873"/>
                    <a:pt x="23485" y="9720"/>
                    <a:pt x="23550" y="9546"/>
                  </a:cubicBezTo>
                  <a:cubicBezTo>
                    <a:pt x="23572" y="9503"/>
                    <a:pt x="23593" y="9459"/>
                    <a:pt x="23615" y="9394"/>
                  </a:cubicBezTo>
                  <a:lnTo>
                    <a:pt x="23659" y="9286"/>
                  </a:lnTo>
                  <a:cubicBezTo>
                    <a:pt x="23680" y="9199"/>
                    <a:pt x="23702" y="9133"/>
                    <a:pt x="23702" y="9046"/>
                  </a:cubicBezTo>
                  <a:cubicBezTo>
                    <a:pt x="23724" y="8894"/>
                    <a:pt x="23724" y="8742"/>
                    <a:pt x="23702" y="8611"/>
                  </a:cubicBezTo>
                  <a:cubicBezTo>
                    <a:pt x="23680" y="8459"/>
                    <a:pt x="23637" y="8307"/>
                    <a:pt x="23550" y="8177"/>
                  </a:cubicBezTo>
                  <a:cubicBezTo>
                    <a:pt x="23506" y="8090"/>
                    <a:pt x="23463" y="8024"/>
                    <a:pt x="23419" y="7959"/>
                  </a:cubicBezTo>
                  <a:cubicBezTo>
                    <a:pt x="23398" y="7916"/>
                    <a:pt x="23354" y="7872"/>
                    <a:pt x="23311" y="7829"/>
                  </a:cubicBezTo>
                  <a:cubicBezTo>
                    <a:pt x="23267" y="7785"/>
                    <a:pt x="23224" y="7742"/>
                    <a:pt x="23180" y="7720"/>
                  </a:cubicBezTo>
                  <a:lnTo>
                    <a:pt x="23115" y="7676"/>
                  </a:lnTo>
                  <a:cubicBezTo>
                    <a:pt x="23050" y="7611"/>
                    <a:pt x="22984" y="7568"/>
                    <a:pt x="22898" y="7524"/>
                  </a:cubicBezTo>
                  <a:cubicBezTo>
                    <a:pt x="22854" y="7502"/>
                    <a:pt x="22789" y="7502"/>
                    <a:pt x="22745" y="7481"/>
                  </a:cubicBezTo>
                  <a:lnTo>
                    <a:pt x="22528" y="7481"/>
                  </a:lnTo>
                  <a:cubicBezTo>
                    <a:pt x="22463" y="7502"/>
                    <a:pt x="22419" y="7524"/>
                    <a:pt x="22354" y="7546"/>
                  </a:cubicBezTo>
                  <a:cubicBezTo>
                    <a:pt x="22310" y="7546"/>
                    <a:pt x="22267" y="7568"/>
                    <a:pt x="22202" y="7589"/>
                  </a:cubicBezTo>
                  <a:cubicBezTo>
                    <a:pt x="22115" y="7655"/>
                    <a:pt x="22028" y="7698"/>
                    <a:pt x="21962" y="7763"/>
                  </a:cubicBezTo>
                  <a:lnTo>
                    <a:pt x="21919" y="7785"/>
                  </a:lnTo>
                  <a:cubicBezTo>
                    <a:pt x="21897" y="7829"/>
                    <a:pt x="21876" y="7850"/>
                    <a:pt x="21832" y="7894"/>
                  </a:cubicBezTo>
                  <a:cubicBezTo>
                    <a:pt x="21789" y="7959"/>
                    <a:pt x="21745" y="8003"/>
                    <a:pt x="21702" y="8068"/>
                  </a:cubicBezTo>
                  <a:cubicBezTo>
                    <a:pt x="21615" y="8220"/>
                    <a:pt x="21549" y="8372"/>
                    <a:pt x="21484" y="8546"/>
                  </a:cubicBezTo>
                  <a:cubicBezTo>
                    <a:pt x="21462" y="8677"/>
                    <a:pt x="21441" y="8807"/>
                    <a:pt x="21397" y="8959"/>
                  </a:cubicBezTo>
                  <a:cubicBezTo>
                    <a:pt x="21375" y="9090"/>
                    <a:pt x="21375" y="9242"/>
                    <a:pt x="21354" y="9394"/>
                  </a:cubicBezTo>
                  <a:lnTo>
                    <a:pt x="21354" y="9894"/>
                  </a:lnTo>
                  <a:cubicBezTo>
                    <a:pt x="21354" y="10090"/>
                    <a:pt x="21375" y="10264"/>
                    <a:pt x="21419" y="10438"/>
                  </a:cubicBezTo>
                  <a:cubicBezTo>
                    <a:pt x="21288" y="10525"/>
                    <a:pt x="21158" y="10568"/>
                    <a:pt x="21027" y="10634"/>
                  </a:cubicBezTo>
                  <a:lnTo>
                    <a:pt x="20832" y="10677"/>
                  </a:lnTo>
                  <a:cubicBezTo>
                    <a:pt x="20767" y="10677"/>
                    <a:pt x="20701" y="10699"/>
                    <a:pt x="20636" y="10699"/>
                  </a:cubicBezTo>
                  <a:lnTo>
                    <a:pt x="20092" y="10699"/>
                  </a:lnTo>
                  <a:cubicBezTo>
                    <a:pt x="19940" y="10699"/>
                    <a:pt x="19766" y="10677"/>
                    <a:pt x="19592" y="10634"/>
                  </a:cubicBezTo>
                  <a:cubicBezTo>
                    <a:pt x="19375" y="10590"/>
                    <a:pt x="19136" y="10525"/>
                    <a:pt x="18918" y="10438"/>
                  </a:cubicBezTo>
                  <a:cubicBezTo>
                    <a:pt x="18766" y="10373"/>
                    <a:pt x="18592" y="10308"/>
                    <a:pt x="18440" y="10242"/>
                  </a:cubicBezTo>
                  <a:cubicBezTo>
                    <a:pt x="18309" y="10177"/>
                    <a:pt x="18179" y="10112"/>
                    <a:pt x="18049" y="10025"/>
                  </a:cubicBezTo>
                  <a:cubicBezTo>
                    <a:pt x="17940" y="9960"/>
                    <a:pt x="17831" y="9873"/>
                    <a:pt x="17722" y="9786"/>
                  </a:cubicBezTo>
                  <a:cubicBezTo>
                    <a:pt x="17635" y="9720"/>
                    <a:pt x="17570" y="9633"/>
                    <a:pt x="17505" y="9568"/>
                  </a:cubicBezTo>
                  <a:cubicBezTo>
                    <a:pt x="17418" y="9481"/>
                    <a:pt x="17353" y="9394"/>
                    <a:pt x="17287" y="9307"/>
                  </a:cubicBezTo>
                  <a:cubicBezTo>
                    <a:pt x="17179" y="9112"/>
                    <a:pt x="17070" y="8916"/>
                    <a:pt x="16983" y="8742"/>
                  </a:cubicBezTo>
                  <a:cubicBezTo>
                    <a:pt x="16940" y="8655"/>
                    <a:pt x="16918" y="8590"/>
                    <a:pt x="16874" y="8524"/>
                  </a:cubicBezTo>
                  <a:cubicBezTo>
                    <a:pt x="16853" y="8459"/>
                    <a:pt x="16831" y="8394"/>
                    <a:pt x="16809" y="8329"/>
                  </a:cubicBezTo>
                  <a:lnTo>
                    <a:pt x="16961" y="8220"/>
                  </a:lnTo>
                  <a:cubicBezTo>
                    <a:pt x="17222" y="8046"/>
                    <a:pt x="17440" y="7850"/>
                    <a:pt x="17657" y="7633"/>
                  </a:cubicBezTo>
                  <a:cubicBezTo>
                    <a:pt x="17809" y="7481"/>
                    <a:pt x="17940" y="7307"/>
                    <a:pt x="18027" y="7111"/>
                  </a:cubicBezTo>
                  <a:cubicBezTo>
                    <a:pt x="18092" y="7024"/>
                    <a:pt x="18136" y="6937"/>
                    <a:pt x="18179" y="6828"/>
                  </a:cubicBezTo>
                  <a:cubicBezTo>
                    <a:pt x="18222" y="6741"/>
                    <a:pt x="18244" y="6633"/>
                    <a:pt x="18266" y="6524"/>
                  </a:cubicBezTo>
                  <a:cubicBezTo>
                    <a:pt x="18288" y="6415"/>
                    <a:pt x="18309" y="6328"/>
                    <a:pt x="18309" y="6220"/>
                  </a:cubicBezTo>
                  <a:cubicBezTo>
                    <a:pt x="18331" y="6111"/>
                    <a:pt x="18309" y="5980"/>
                    <a:pt x="18266" y="5872"/>
                  </a:cubicBezTo>
                  <a:cubicBezTo>
                    <a:pt x="18222" y="5763"/>
                    <a:pt x="18179" y="5676"/>
                    <a:pt x="18114" y="5567"/>
                  </a:cubicBezTo>
                  <a:cubicBezTo>
                    <a:pt x="18070" y="5480"/>
                    <a:pt x="18005" y="5415"/>
                    <a:pt x="17940" y="5328"/>
                  </a:cubicBezTo>
                  <a:cubicBezTo>
                    <a:pt x="17896" y="5263"/>
                    <a:pt x="17809" y="5219"/>
                    <a:pt x="17744" y="5154"/>
                  </a:cubicBezTo>
                  <a:cubicBezTo>
                    <a:pt x="17701" y="5132"/>
                    <a:pt x="17635" y="5111"/>
                    <a:pt x="17592" y="5089"/>
                  </a:cubicBezTo>
                  <a:cubicBezTo>
                    <a:pt x="17527" y="5067"/>
                    <a:pt x="17461" y="5045"/>
                    <a:pt x="17374" y="5045"/>
                  </a:cubicBezTo>
                  <a:lnTo>
                    <a:pt x="17331" y="5045"/>
                  </a:lnTo>
                  <a:cubicBezTo>
                    <a:pt x="17309" y="5045"/>
                    <a:pt x="17266" y="5045"/>
                    <a:pt x="17222" y="5067"/>
                  </a:cubicBezTo>
                  <a:lnTo>
                    <a:pt x="17179" y="5067"/>
                  </a:lnTo>
                  <a:cubicBezTo>
                    <a:pt x="17092" y="5089"/>
                    <a:pt x="17005" y="5111"/>
                    <a:pt x="16918" y="5154"/>
                  </a:cubicBezTo>
                  <a:cubicBezTo>
                    <a:pt x="16853" y="5198"/>
                    <a:pt x="16766" y="5241"/>
                    <a:pt x="16679" y="5306"/>
                  </a:cubicBezTo>
                  <a:cubicBezTo>
                    <a:pt x="16526" y="5415"/>
                    <a:pt x="16374" y="5567"/>
                    <a:pt x="16287" y="5763"/>
                  </a:cubicBezTo>
                  <a:cubicBezTo>
                    <a:pt x="16222" y="5850"/>
                    <a:pt x="16179" y="5937"/>
                    <a:pt x="16135" y="6024"/>
                  </a:cubicBezTo>
                  <a:cubicBezTo>
                    <a:pt x="16113" y="6111"/>
                    <a:pt x="16070" y="6220"/>
                    <a:pt x="16048" y="6307"/>
                  </a:cubicBezTo>
                  <a:cubicBezTo>
                    <a:pt x="16026" y="6459"/>
                    <a:pt x="16005" y="6633"/>
                    <a:pt x="15983" y="6785"/>
                  </a:cubicBezTo>
                  <a:cubicBezTo>
                    <a:pt x="15961" y="6959"/>
                    <a:pt x="15939" y="7111"/>
                    <a:pt x="15939" y="7263"/>
                  </a:cubicBezTo>
                  <a:cubicBezTo>
                    <a:pt x="15939" y="7416"/>
                    <a:pt x="15939" y="7568"/>
                    <a:pt x="15939" y="7698"/>
                  </a:cubicBezTo>
                  <a:cubicBezTo>
                    <a:pt x="15961" y="7807"/>
                    <a:pt x="15961" y="7916"/>
                    <a:pt x="15983" y="8003"/>
                  </a:cubicBezTo>
                  <a:lnTo>
                    <a:pt x="15983" y="8068"/>
                  </a:lnTo>
                  <a:cubicBezTo>
                    <a:pt x="15852" y="8155"/>
                    <a:pt x="15700" y="8220"/>
                    <a:pt x="15548" y="8264"/>
                  </a:cubicBezTo>
                  <a:cubicBezTo>
                    <a:pt x="15396" y="8307"/>
                    <a:pt x="15244" y="8329"/>
                    <a:pt x="15091" y="8351"/>
                  </a:cubicBezTo>
                  <a:cubicBezTo>
                    <a:pt x="15021" y="8356"/>
                    <a:pt x="14949" y="8359"/>
                    <a:pt x="14876" y="8359"/>
                  </a:cubicBezTo>
                  <a:cubicBezTo>
                    <a:pt x="14656" y="8359"/>
                    <a:pt x="14428" y="8334"/>
                    <a:pt x="14200" y="8285"/>
                  </a:cubicBezTo>
                  <a:cubicBezTo>
                    <a:pt x="13895" y="8220"/>
                    <a:pt x="13613" y="8111"/>
                    <a:pt x="13330" y="7981"/>
                  </a:cubicBezTo>
                  <a:cubicBezTo>
                    <a:pt x="13156" y="7894"/>
                    <a:pt x="13004" y="7807"/>
                    <a:pt x="12830" y="7720"/>
                  </a:cubicBezTo>
                  <a:cubicBezTo>
                    <a:pt x="12656" y="7589"/>
                    <a:pt x="12504" y="7459"/>
                    <a:pt x="12330" y="7329"/>
                  </a:cubicBezTo>
                  <a:cubicBezTo>
                    <a:pt x="12047" y="7068"/>
                    <a:pt x="11808" y="6785"/>
                    <a:pt x="11591" y="6459"/>
                  </a:cubicBezTo>
                  <a:cubicBezTo>
                    <a:pt x="11438" y="6241"/>
                    <a:pt x="11330" y="6024"/>
                    <a:pt x="11243" y="5785"/>
                  </a:cubicBezTo>
                  <a:lnTo>
                    <a:pt x="11308" y="5719"/>
                  </a:lnTo>
                  <a:cubicBezTo>
                    <a:pt x="11525" y="5589"/>
                    <a:pt x="11721" y="5415"/>
                    <a:pt x="11895" y="5219"/>
                  </a:cubicBezTo>
                  <a:cubicBezTo>
                    <a:pt x="12004" y="5089"/>
                    <a:pt x="12112" y="4937"/>
                    <a:pt x="12199" y="4784"/>
                  </a:cubicBezTo>
                  <a:cubicBezTo>
                    <a:pt x="12243" y="4719"/>
                    <a:pt x="12286" y="4654"/>
                    <a:pt x="12330" y="4567"/>
                  </a:cubicBezTo>
                  <a:cubicBezTo>
                    <a:pt x="12395" y="4458"/>
                    <a:pt x="12460" y="4328"/>
                    <a:pt x="12526" y="4197"/>
                  </a:cubicBezTo>
                  <a:cubicBezTo>
                    <a:pt x="12569" y="4067"/>
                    <a:pt x="12591" y="3936"/>
                    <a:pt x="12612" y="3784"/>
                  </a:cubicBezTo>
                  <a:cubicBezTo>
                    <a:pt x="12634" y="3675"/>
                    <a:pt x="12612" y="3567"/>
                    <a:pt x="12591" y="3458"/>
                  </a:cubicBezTo>
                  <a:cubicBezTo>
                    <a:pt x="12547" y="3328"/>
                    <a:pt x="12482" y="3197"/>
                    <a:pt x="12417" y="3067"/>
                  </a:cubicBezTo>
                  <a:cubicBezTo>
                    <a:pt x="12330" y="2914"/>
                    <a:pt x="12199" y="2784"/>
                    <a:pt x="12069" y="2697"/>
                  </a:cubicBezTo>
                  <a:cubicBezTo>
                    <a:pt x="12004" y="2654"/>
                    <a:pt x="11938" y="2632"/>
                    <a:pt x="11851" y="2610"/>
                  </a:cubicBezTo>
                  <a:cubicBezTo>
                    <a:pt x="11841" y="2599"/>
                    <a:pt x="11824" y="2594"/>
                    <a:pt x="11805" y="2594"/>
                  </a:cubicBezTo>
                  <a:cubicBezTo>
                    <a:pt x="11786" y="2594"/>
                    <a:pt x="11764" y="2599"/>
                    <a:pt x="11743" y="2610"/>
                  </a:cubicBezTo>
                  <a:cubicBezTo>
                    <a:pt x="11677" y="2610"/>
                    <a:pt x="11634" y="2610"/>
                    <a:pt x="11569" y="2632"/>
                  </a:cubicBezTo>
                  <a:cubicBezTo>
                    <a:pt x="11525" y="2632"/>
                    <a:pt x="11504" y="2654"/>
                    <a:pt x="11460" y="2675"/>
                  </a:cubicBezTo>
                  <a:cubicBezTo>
                    <a:pt x="11438" y="2697"/>
                    <a:pt x="11395" y="2697"/>
                    <a:pt x="11351" y="2740"/>
                  </a:cubicBezTo>
                  <a:lnTo>
                    <a:pt x="11199" y="2827"/>
                  </a:lnTo>
                  <a:lnTo>
                    <a:pt x="11264" y="2806"/>
                  </a:lnTo>
                  <a:lnTo>
                    <a:pt x="11264" y="2806"/>
                  </a:lnTo>
                  <a:cubicBezTo>
                    <a:pt x="11134" y="2871"/>
                    <a:pt x="11003" y="2980"/>
                    <a:pt x="10873" y="3067"/>
                  </a:cubicBezTo>
                  <a:cubicBezTo>
                    <a:pt x="10786" y="3175"/>
                    <a:pt x="10699" y="3284"/>
                    <a:pt x="10634" y="3415"/>
                  </a:cubicBezTo>
                  <a:cubicBezTo>
                    <a:pt x="10590" y="3480"/>
                    <a:pt x="10569" y="3523"/>
                    <a:pt x="10547" y="3589"/>
                  </a:cubicBezTo>
                  <a:cubicBezTo>
                    <a:pt x="10482" y="3697"/>
                    <a:pt x="10460" y="3806"/>
                    <a:pt x="10438" y="3915"/>
                  </a:cubicBezTo>
                  <a:cubicBezTo>
                    <a:pt x="10395" y="4067"/>
                    <a:pt x="10373" y="4241"/>
                    <a:pt x="10373" y="4393"/>
                  </a:cubicBezTo>
                  <a:cubicBezTo>
                    <a:pt x="10373" y="4458"/>
                    <a:pt x="10373" y="4524"/>
                    <a:pt x="10373" y="4632"/>
                  </a:cubicBezTo>
                  <a:cubicBezTo>
                    <a:pt x="10395" y="4719"/>
                    <a:pt x="10395" y="4784"/>
                    <a:pt x="10395" y="4893"/>
                  </a:cubicBezTo>
                  <a:cubicBezTo>
                    <a:pt x="10395" y="5002"/>
                    <a:pt x="10416" y="5111"/>
                    <a:pt x="10416" y="5198"/>
                  </a:cubicBezTo>
                  <a:cubicBezTo>
                    <a:pt x="10438" y="5285"/>
                    <a:pt x="10438" y="5393"/>
                    <a:pt x="10460" y="5480"/>
                  </a:cubicBezTo>
                  <a:lnTo>
                    <a:pt x="10351" y="5546"/>
                  </a:lnTo>
                  <a:cubicBezTo>
                    <a:pt x="10242" y="5611"/>
                    <a:pt x="10112" y="5654"/>
                    <a:pt x="9981" y="5719"/>
                  </a:cubicBezTo>
                  <a:cubicBezTo>
                    <a:pt x="9786" y="5763"/>
                    <a:pt x="9612" y="5806"/>
                    <a:pt x="9416" y="5828"/>
                  </a:cubicBezTo>
                  <a:cubicBezTo>
                    <a:pt x="9112" y="5828"/>
                    <a:pt x="8807" y="5806"/>
                    <a:pt x="8525" y="5763"/>
                  </a:cubicBezTo>
                  <a:cubicBezTo>
                    <a:pt x="8351" y="5719"/>
                    <a:pt x="8198" y="5676"/>
                    <a:pt x="8068" y="5632"/>
                  </a:cubicBezTo>
                  <a:cubicBezTo>
                    <a:pt x="7937" y="5589"/>
                    <a:pt x="7807" y="5546"/>
                    <a:pt x="7677" y="5502"/>
                  </a:cubicBezTo>
                  <a:lnTo>
                    <a:pt x="7329" y="5328"/>
                  </a:lnTo>
                  <a:cubicBezTo>
                    <a:pt x="7002" y="5176"/>
                    <a:pt x="6698" y="4980"/>
                    <a:pt x="6437" y="4763"/>
                  </a:cubicBezTo>
                  <a:cubicBezTo>
                    <a:pt x="6220" y="4567"/>
                    <a:pt x="6024" y="4328"/>
                    <a:pt x="5850" y="4089"/>
                  </a:cubicBezTo>
                  <a:cubicBezTo>
                    <a:pt x="5676" y="3806"/>
                    <a:pt x="5524" y="3502"/>
                    <a:pt x="5415" y="3197"/>
                  </a:cubicBezTo>
                  <a:cubicBezTo>
                    <a:pt x="5546" y="3110"/>
                    <a:pt x="5698" y="3023"/>
                    <a:pt x="5828" y="2936"/>
                  </a:cubicBezTo>
                  <a:cubicBezTo>
                    <a:pt x="6046" y="2762"/>
                    <a:pt x="6263" y="2588"/>
                    <a:pt x="6481" y="2393"/>
                  </a:cubicBezTo>
                  <a:cubicBezTo>
                    <a:pt x="6589" y="2262"/>
                    <a:pt x="6676" y="2153"/>
                    <a:pt x="6763" y="2023"/>
                  </a:cubicBezTo>
                  <a:cubicBezTo>
                    <a:pt x="6807" y="1958"/>
                    <a:pt x="6850" y="1892"/>
                    <a:pt x="6894" y="1827"/>
                  </a:cubicBezTo>
                  <a:cubicBezTo>
                    <a:pt x="6937" y="1762"/>
                    <a:pt x="6981" y="1719"/>
                    <a:pt x="7024" y="1632"/>
                  </a:cubicBezTo>
                  <a:cubicBezTo>
                    <a:pt x="7068" y="1545"/>
                    <a:pt x="7089" y="1479"/>
                    <a:pt x="7133" y="1392"/>
                  </a:cubicBezTo>
                  <a:cubicBezTo>
                    <a:pt x="7176" y="1327"/>
                    <a:pt x="7198" y="1262"/>
                    <a:pt x="7198" y="1197"/>
                  </a:cubicBezTo>
                  <a:cubicBezTo>
                    <a:pt x="7220" y="1131"/>
                    <a:pt x="7242" y="1066"/>
                    <a:pt x="7242" y="1001"/>
                  </a:cubicBezTo>
                  <a:cubicBezTo>
                    <a:pt x="7263" y="892"/>
                    <a:pt x="7242" y="784"/>
                    <a:pt x="7198" y="675"/>
                  </a:cubicBezTo>
                  <a:cubicBezTo>
                    <a:pt x="7155" y="544"/>
                    <a:pt x="7068" y="414"/>
                    <a:pt x="6981" y="327"/>
                  </a:cubicBezTo>
                  <a:cubicBezTo>
                    <a:pt x="6937" y="240"/>
                    <a:pt x="6850" y="196"/>
                    <a:pt x="6785" y="131"/>
                  </a:cubicBezTo>
                  <a:lnTo>
                    <a:pt x="6698" y="88"/>
                  </a:lnTo>
                  <a:cubicBezTo>
                    <a:pt x="6655" y="66"/>
                    <a:pt x="6611" y="44"/>
                    <a:pt x="6568" y="44"/>
                  </a:cubicBezTo>
                  <a:cubicBezTo>
                    <a:pt x="6502" y="22"/>
                    <a:pt x="6437" y="1"/>
                    <a:pt x="63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59" name="Google Shape;559;p21"/>
            <p:cNvGrpSpPr/>
            <p:nvPr/>
          </p:nvGrpSpPr>
          <p:grpSpPr>
            <a:xfrm rot="4205948">
              <a:off x="5692299" y="1918061"/>
              <a:ext cx="4418806" cy="1991279"/>
              <a:chOff x="2426100" y="2722897"/>
              <a:chExt cx="4418726" cy="1991243"/>
            </a:xfrm>
          </p:grpSpPr>
          <p:sp>
            <p:nvSpPr>
              <p:cNvPr id="560" name="Google Shape;560;p21"/>
              <p:cNvSpPr/>
              <p:nvPr/>
            </p:nvSpPr>
            <p:spPr>
              <a:xfrm>
                <a:off x="6727876" y="4611165"/>
                <a:ext cx="116950" cy="102975"/>
              </a:xfrm>
              <a:custGeom>
                <a:avLst/>
                <a:gdLst/>
                <a:ahLst/>
                <a:cxnLst/>
                <a:rect l="l" t="t" r="r" b="b"/>
                <a:pathLst>
                  <a:path w="4678" h="4119" extrusionOk="0">
                    <a:moveTo>
                      <a:pt x="2326" y="0"/>
                    </a:moveTo>
                    <a:cubicBezTo>
                      <a:pt x="1969" y="0"/>
                      <a:pt x="1601" y="96"/>
                      <a:pt x="1252" y="309"/>
                    </a:cubicBezTo>
                    <a:cubicBezTo>
                      <a:pt x="795" y="592"/>
                      <a:pt x="469" y="1048"/>
                      <a:pt x="339" y="1570"/>
                    </a:cubicBezTo>
                    <a:cubicBezTo>
                      <a:pt x="1" y="2956"/>
                      <a:pt x="1094" y="4118"/>
                      <a:pt x="2334" y="4118"/>
                    </a:cubicBezTo>
                    <a:cubicBezTo>
                      <a:pt x="2689" y="4118"/>
                      <a:pt x="3056" y="4023"/>
                      <a:pt x="3405" y="3810"/>
                    </a:cubicBezTo>
                    <a:cubicBezTo>
                      <a:pt x="3861" y="3527"/>
                      <a:pt x="4187" y="3070"/>
                      <a:pt x="4340" y="2549"/>
                    </a:cubicBezTo>
                    <a:cubicBezTo>
                      <a:pt x="4678" y="1163"/>
                      <a:pt x="3571" y="0"/>
                      <a:pt x="2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1" name="Google Shape;561;p21"/>
              <p:cNvSpPr/>
              <p:nvPr/>
            </p:nvSpPr>
            <p:spPr>
              <a:xfrm>
                <a:off x="2444388" y="2722897"/>
                <a:ext cx="116925" cy="103200"/>
              </a:xfrm>
              <a:custGeom>
                <a:avLst/>
                <a:gdLst/>
                <a:ahLst/>
                <a:cxnLst/>
                <a:rect l="l" t="t" r="r" b="b"/>
                <a:pathLst>
                  <a:path w="4677" h="4128" extrusionOk="0">
                    <a:moveTo>
                      <a:pt x="2332" y="1"/>
                    </a:moveTo>
                    <a:cubicBezTo>
                      <a:pt x="1973" y="1"/>
                      <a:pt x="1603" y="99"/>
                      <a:pt x="1252" y="318"/>
                    </a:cubicBezTo>
                    <a:cubicBezTo>
                      <a:pt x="795" y="601"/>
                      <a:pt x="469" y="1058"/>
                      <a:pt x="338" y="1579"/>
                    </a:cubicBezTo>
                    <a:cubicBezTo>
                      <a:pt x="0" y="2965"/>
                      <a:pt x="1107" y="4128"/>
                      <a:pt x="2352" y="4128"/>
                    </a:cubicBezTo>
                    <a:cubicBezTo>
                      <a:pt x="2709" y="4128"/>
                      <a:pt x="3077" y="4032"/>
                      <a:pt x="3426" y="3819"/>
                    </a:cubicBezTo>
                    <a:cubicBezTo>
                      <a:pt x="3883" y="3515"/>
                      <a:pt x="4209" y="3080"/>
                      <a:pt x="4339" y="2558"/>
                    </a:cubicBezTo>
                    <a:cubicBezTo>
                      <a:pt x="4677" y="1175"/>
                      <a:pt x="3575" y="1"/>
                      <a:pt x="23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2" name="Google Shape;562;p21"/>
              <p:cNvSpPr/>
              <p:nvPr/>
            </p:nvSpPr>
            <p:spPr>
              <a:xfrm>
                <a:off x="2426100" y="3308025"/>
                <a:ext cx="117300" cy="103000"/>
              </a:xfrm>
              <a:custGeom>
                <a:avLst/>
                <a:gdLst/>
                <a:ahLst/>
                <a:cxnLst/>
                <a:rect l="l" t="t" r="r" b="b"/>
                <a:pathLst>
                  <a:path w="4692" h="4120" extrusionOk="0">
                    <a:moveTo>
                      <a:pt x="2356" y="0"/>
                    </a:moveTo>
                    <a:cubicBezTo>
                      <a:pt x="1995" y="0"/>
                      <a:pt x="1621" y="99"/>
                      <a:pt x="1267" y="320"/>
                    </a:cubicBezTo>
                    <a:cubicBezTo>
                      <a:pt x="811" y="603"/>
                      <a:pt x="484" y="1038"/>
                      <a:pt x="354" y="1560"/>
                    </a:cubicBezTo>
                    <a:cubicBezTo>
                      <a:pt x="1" y="2957"/>
                      <a:pt x="1093" y="4119"/>
                      <a:pt x="2342" y="4119"/>
                    </a:cubicBezTo>
                    <a:cubicBezTo>
                      <a:pt x="2706" y="4119"/>
                      <a:pt x="3083" y="4020"/>
                      <a:pt x="3442" y="3799"/>
                    </a:cubicBezTo>
                    <a:cubicBezTo>
                      <a:pt x="3877" y="3517"/>
                      <a:pt x="4203" y="3082"/>
                      <a:pt x="4355" y="2560"/>
                    </a:cubicBezTo>
                    <a:cubicBezTo>
                      <a:pt x="4692" y="1163"/>
                      <a:pt x="3595" y="0"/>
                      <a:pt x="2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63" name="Google Shape;563;p21"/>
            <p:cNvSpPr/>
            <p:nvPr/>
          </p:nvSpPr>
          <p:spPr>
            <a:xfrm>
              <a:off x="9270850" y="1922388"/>
              <a:ext cx="134825" cy="132200"/>
            </a:xfrm>
            <a:custGeom>
              <a:avLst/>
              <a:gdLst/>
              <a:ahLst/>
              <a:cxnLst/>
              <a:rect l="l" t="t" r="r" b="b"/>
              <a:pathLst>
                <a:path w="5393" h="5288" extrusionOk="0">
                  <a:moveTo>
                    <a:pt x="2696" y="1"/>
                  </a:moveTo>
                  <a:cubicBezTo>
                    <a:pt x="2031" y="1"/>
                    <a:pt x="1393" y="239"/>
                    <a:pt x="913" y="676"/>
                  </a:cubicBezTo>
                  <a:cubicBezTo>
                    <a:pt x="370" y="1155"/>
                    <a:pt x="65" y="1829"/>
                    <a:pt x="44" y="2546"/>
                  </a:cubicBezTo>
                  <a:cubicBezTo>
                    <a:pt x="0" y="3960"/>
                    <a:pt x="1153" y="5286"/>
                    <a:pt x="2609" y="5286"/>
                  </a:cubicBezTo>
                  <a:cubicBezTo>
                    <a:pt x="2638" y="5287"/>
                    <a:pt x="2666" y="5287"/>
                    <a:pt x="2694" y="5287"/>
                  </a:cubicBezTo>
                  <a:cubicBezTo>
                    <a:pt x="3339" y="5287"/>
                    <a:pt x="3979" y="5049"/>
                    <a:pt x="4479" y="4590"/>
                  </a:cubicBezTo>
                  <a:cubicBezTo>
                    <a:pt x="5001" y="4112"/>
                    <a:pt x="5306" y="3438"/>
                    <a:pt x="5327" y="2742"/>
                  </a:cubicBezTo>
                  <a:cubicBezTo>
                    <a:pt x="5393" y="1329"/>
                    <a:pt x="4218" y="2"/>
                    <a:pt x="2783" y="2"/>
                  </a:cubicBezTo>
                  <a:cubicBezTo>
                    <a:pt x="2754" y="1"/>
                    <a:pt x="2725" y="1"/>
                    <a:pt x="2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4" name="Google Shape;564;p21"/>
            <p:cNvSpPr/>
            <p:nvPr/>
          </p:nvSpPr>
          <p:spPr>
            <a:xfrm rot="1154054">
              <a:off x="169311" y="1319059"/>
              <a:ext cx="859692" cy="475005"/>
            </a:xfrm>
            <a:custGeom>
              <a:avLst/>
              <a:gdLst/>
              <a:ahLst/>
              <a:cxnLst/>
              <a:rect l="l" t="t" r="r" b="b"/>
              <a:pathLst>
                <a:path w="26290" h="14526" extrusionOk="0">
                  <a:moveTo>
                    <a:pt x="6372" y="588"/>
                  </a:moveTo>
                  <a:lnTo>
                    <a:pt x="6415" y="631"/>
                  </a:lnTo>
                  <a:lnTo>
                    <a:pt x="6481" y="675"/>
                  </a:lnTo>
                  <a:cubicBezTo>
                    <a:pt x="6502" y="697"/>
                    <a:pt x="6524" y="718"/>
                    <a:pt x="6546" y="740"/>
                  </a:cubicBezTo>
                  <a:cubicBezTo>
                    <a:pt x="6568" y="784"/>
                    <a:pt x="6589" y="849"/>
                    <a:pt x="6611" y="892"/>
                  </a:cubicBezTo>
                  <a:lnTo>
                    <a:pt x="6633" y="957"/>
                  </a:lnTo>
                  <a:cubicBezTo>
                    <a:pt x="6611" y="1044"/>
                    <a:pt x="6568" y="1110"/>
                    <a:pt x="6546" y="1197"/>
                  </a:cubicBezTo>
                  <a:lnTo>
                    <a:pt x="6481" y="1284"/>
                  </a:lnTo>
                  <a:cubicBezTo>
                    <a:pt x="6459" y="1349"/>
                    <a:pt x="6415" y="1414"/>
                    <a:pt x="6372" y="1479"/>
                  </a:cubicBezTo>
                  <a:cubicBezTo>
                    <a:pt x="6285" y="1610"/>
                    <a:pt x="6241" y="1719"/>
                    <a:pt x="6111" y="1849"/>
                  </a:cubicBezTo>
                  <a:cubicBezTo>
                    <a:pt x="5959" y="2001"/>
                    <a:pt x="5785" y="2175"/>
                    <a:pt x="5654" y="2262"/>
                  </a:cubicBezTo>
                  <a:cubicBezTo>
                    <a:pt x="5546" y="2349"/>
                    <a:pt x="5415" y="2458"/>
                    <a:pt x="5285" y="2545"/>
                  </a:cubicBezTo>
                  <a:cubicBezTo>
                    <a:pt x="5263" y="2480"/>
                    <a:pt x="5263" y="2393"/>
                    <a:pt x="5263" y="2327"/>
                  </a:cubicBezTo>
                  <a:lnTo>
                    <a:pt x="5263" y="2132"/>
                  </a:lnTo>
                  <a:lnTo>
                    <a:pt x="5263" y="1958"/>
                  </a:lnTo>
                  <a:cubicBezTo>
                    <a:pt x="5263" y="1871"/>
                    <a:pt x="5285" y="1762"/>
                    <a:pt x="5306" y="1675"/>
                  </a:cubicBezTo>
                  <a:cubicBezTo>
                    <a:pt x="5328" y="1545"/>
                    <a:pt x="5372" y="1414"/>
                    <a:pt x="5437" y="1284"/>
                  </a:cubicBezTo>
                  <a:lnTo>
                    <a:pt x="5524" y="1131"/>
                  </a:lnTo>
                  <a:cubicBezTo>
                    <a:pt x="5546" y="1088"/>
                    <a:pt x="5589" y="1023"/>
                    <a:pt x="5633" y="979"/>
                  </a:cubicBezTo>
                  <a:cubicBezTo>
                    <a:pt x="5720" y="892"/>
                    <a:pt x="5828" y="784"/>
                    <a:pt x="5937" y="718"/>
                  </a:cubicBezTo>
                  <a:cubicBezTo>
                    <a:pt x="6002" y="675"/>
                    <a:pt x="6089" y="631"/>
                    <a:pt x="6154" y="588"/>
                  </a:cubicBezTo>
                  <a:close/>
                  <a:moveTo>
                    <a:pt x="11721" y="3241"/>
                  </a:moveTo>
                  <a:lnTo>
                    <a:pt x="11743" y="3262"/>
                  </a:lnTo>
                  <a:cubicBezTo>
                    <a:pt x="11764" y="3284"/>
                    <a:pt x="11808" y="3306"/>
                    <a:pt x="11830" y="3349"/>
                  </a:cubicBezTo>
                  <a:cubicBezTo>
                    <a:pt x="11873" y="3415"/>
                    <a:pt x="11895" y="3502"/>
                    <a:pt x="11938" y="3567"/>
                  </a:cubicBezTo>
                  <a:cubicBezTo>
                    <a:pt x="11960" y="3610"/>
                    <a:pt x="11960" y="3632"/>
                    <a:pt x="11960" y="3675"/>
                  </a:cubicBezTo>
                  <a:lnTo>
                    <a:pt x="11960" y="3806"/>
                  </a:lnTo>
                  <a:cubicBezTo>
                    <a:pt x="11938" y="3893"/>
                    <a:pt x="11895" y="3958"/>
                    <a:pt x="11873" y="4045"/>
                  </a:cubicBezTo>
                  <a:lnTo>
                    <a:pt x="11743" y="4284"/>
                  </a:lnTo>
                  <a:cubicBezTo>
                    <a:pt x="11656" y="4437"/>
                    <a:pt x="11547" y="4611"/>
                    <a:pt x="11417" y="4763"/>
                  </a:cubicBezTo>
                  <a:cubicBezTo>
                    <a:pt x="11308" y="4871"/>
                    <a:pt x="11199" y="4980"/>
                    <a:pt x="11069" y="5067"/>
                  </a:cubicBezTo>
                  <a:cubicBezTo>
                    <a:pt x="11069" y="5024"/>
                    <a:pt x="11069" y="5002"/>
                    <a:pt x="11069" y="4958"/>
                  </a:cubicBezTo>
                  <a:cubicBezTo>
                    <a:pt x="11047" y="4871"/>
                    <a:pt x="11047" y="4784"/>
                    <a:pt x="11047" y="4676"/>
                  </a:cubicBezTo>
                  <a:cubicBezTo>
                    <a:pt x="11025" y="4480"/>
                    <a:pt x="11047" y="4284"/>
                    <a:pt x="11069" y="4110"/>
                  </a:cubicBezTo>
                  <a:cubicBezTo>
                    <a:pt x="11090" y="4002"/>
                    <a:pt x="11112" y="3915"/>
                    <a:pt x="11156" y="3828"/>
                  </a:cubicBezTo>
                  <a:cubicBezTo>
                    <a:pt x="11199" y="3741"/>
                    <a:pt x="11243" y="3675"/>
                    <a:pt x="11308" y="3589"/>
                  </a:cubicBezTo>
                  <a:cubicBezTo>
                    <a:pt x="11417" y="3480"/>
                    <a:pt x="11547" y="3371"/>
                    <a:pt x="11677" y="3306"/>
                  </a:cubicBezTo>
                  <a:lnTo>
                    <a:pt x="11721" y="3241"/>
                  </a:lnTo>
                  <a:close/>
                  <a:moveTo>
                    <a:pt x="17353" y="5741"/>
                  </a:moveTo>
                  <a:lnTo>
                    <a:pt x="17418" y="5763"/>
                  </a:lnTo>
                  <a:cubicBezTo>
                    <a:pt x="17440" y="5785"/>
                    <a:pt x="17461" y="5828"/>
                    <a:pt x="17483" y="5850"/>
                  </a:cubicBezTo>
                  <a:cubicBezTo>
                    <a:pt x="17548" y="5959"/>
                    <a:pt x="17614" y="6046"/>
                    <a:pt x="17657" y="6154"/>
                  </a:cubicBezTo>
                  <a:lnTo>
                    <a:pt x="17657" y="6220"/>
                  </a:lnTo>
                  <a:cubicBezTo>
                    <a:pt x="17657" y="6263"/>
                    <a:pt x="17635" y="6307"/>
                    <a:pt x="17635" y="6350"/>
                  </a:cubicBezTo>
                  <a:cubicBezTo>
                    <a:pt x="17570" y="6654"/>
                    <a:pt x="17418" y="6937"/>
                    <a:pt x="17201" y="7176"/>
                  </a:cubicBezTo>
                  <a:cubicBezTo>
                    <a:pt x="17048" y="7350"/>
                    <a:pt x="16853" y="7524"/>
                    <a:pt x="16657" y="7655"/>
                  </a:cubicBezTo>
                  <a:lnTo>
                    <a:pt x="16635" y="7676"/>
                  </a:lnTo>
                  <a:lnTo>
                    <a:pt x="16635" y="7611"/>
                  </a:lnTo>
                  <a:cubicBezTo>
                    <a:pt x="16635" y="7394"/>
                    <a:pt x="16635" y="7176"/>
                    <a:pt x="16657" y="6959"/>
                  </a:cubicBezTo>
                  <a:cubicBezTo>
                    <a:pt x="16679" y="6785"/>
                    <a:pt x="16700" y="6611"/>
                    <a:pt x="16722" y="6437"/>
                  </a:cubicBezTo>
                  <a:cubicBezTo>
                    <a:pt x="16744" y="6394"/>
                    <a:pt x="16744" y="6328"/>
                    <a:pt x="16787" y="6263"/>
                  </a:cubicBezTo>
                  <a:cubicBezTo>
                    <a:pt x="16831" y="6154"/>
                    <a:pt x="16896" y="6067"/>
                    <a:pt x="16961" y="5959"/>
                  </a:cubicBezTo>
                  <a:cubicBezTo>
                    <a:pt x="17005" y="5915"/>
                    <a:pt x="17048" y="5872"/>
                    <a:pt x="17114" y="5850"/>
                  </a:cubicBezTo>
                  <a:cubicBezTo>
                    <a:pt x="17157" y="5806"/>
                    <a:pt x="17201" y="5785"/>
                    <a:pt x="17266" y="5763"/>
                  </a:cubicBezTo>
                  <a:lnTo>
                    <a:pt x="17353" y="5741"/>
                  </a:lnTo>
                  <a:close/>
                  <a:moveTo>
                    <a:pt x="22702" y="8220"/>
                  </a:moveTo>
                  <a:cubicBezTo>
                    <a:pt x="22724" y="8242"/>
                    <a:pt x="22767" y="8264"/>
                    <a:pt x="22789" y="8307"/>
                  </a:cubicBezTo>
                  <a:cubicBezTo>
                    <a:pt x="22811" y="8329"/>
                    <a:pt x="22832" y="8351"/>
                    <a:pt x="22854" y="8372"/>
                  </a:cubicBezTo>
                  <a:cubicBezTo>
                    <a:pt x="22898" y="8438"/>
                    <a:pt x="22941" y="8524"/>
                    <a:pt x="22963" y="8590"/>
                  </a:cubicBezTo>
                  <a:cubicBezTo>
                    <a:pt x="22984" y="8655"/>
                    <a:pt x="22984" y="8720"/>
                    <a:pt x="22984" y="8785"/>
                  </a:cubicBezTo>
                  <a:cubicBezTo>
                    <a:pt x="22984" y="8851"/>
                    <a:pt x="22984" y="8894"/>
                    <a:pt x="22984" y="8959"/>
                  </a:cubicBezTo>
                  <a:cubicBezTo>
                    <a:pt x="22963" y="9068"/>
                    <a:pt x="22919" y="9199"/>
                    <a:pt x="22854" y="9307"/>
                  </a:cubicBezTo>
                  <a:cubicBezTo>
                    <a:pt x="22832" y="9351"/>
                    <a:pt x="22811" y="9394"/>
                    <a:pt x="22789" y="9416"/>
                  </a:cubicBezTo>
                  <a:cubicBezTo>
                    <a:pt x="22724" y="9503"/>
                    <a:pt x="22637" y="9568"/>
                    <a:pt x="22571" y="9633"/>
                  </a:cubicBezTo>
                  <a:lnTo>
                    <a:pt x="22441" y="9764"/>
                  </a:lnTo>
                  <a:lnTo>
                    <a:pt x="22245" y="9960"/>
                  </a:lnTo>
                  <a:cubicBezTo>
                    <a:pt x="22180" y="10003"/>
                    <a:pt x="22136" y="10025"/>
                    <a:pt x="22093" y="10068"/>
                  </a:cubicBezTo>
                  <a:lnTo>
                    <a:pt x="22093" y="10003"/>
                  </a:lnTo>
                  <a:lnTo>
                    <a:pt x="22093" y="9655"/>
                  </a:lnTo>
                  <a:cubicBezTo>
                    <a:pt x="22093" y="9568"/>
                    <a:pt x="22093" y="9481"/>
                    <a:pt x="22093" y="9394"/>
                  </a:cubicBezTo>
                  <a:cubicBezTo>
                    <a:pt x="22115" y="9307"/>
                    <a:pt x="22115" y="9177"/>
                    <a:pt x="22136" y="9112"/>
                  </a:cubicBezTo>
                  <a:cubicBezTo>
                    <a:pt x="22136" y="9046"/>
                    <a:pt x="22158" y="8981"/>
                    <a:pt x="22158" y="8916"/>
                  </a:cubicBezTo>
                  <a:cubicBezTo>
                    <a:pt x="22180" y="8807"/>
                    <a:pt x="22223" y="8677"/>
                    <a:pt x="22267" y="8568"/>
                  </a:cubicBezTo>
                  <a:cubicBezTo>
                    <a:pt x="22310" y="8503"/>
                    <a:pt x="22354" y="8416"/>
                    <a:pt x="22419" y="8351"/>
                  </a:cubicBezTo>
                  <a:cubicBezTo>
                    <a:pt x="22441" y="8329"/>
                    <a:pt x="22463" y="8307"/>
                    <a:pt x="22506" y="8285"/>
                  </a:cubicBezTo>
                  <a:lnTo>
                    <a:pt x="22615" y="8220"/>
                  </a:lnTo>
                  <a:close/>
                  <a:moveTo>
                    <a:pt x="6111" y="1"/>
                  </a:moveTo>
                  <a:cubicBezTo>
                    <a:pt x="6024" y="1"/>
                    <a:pt x="5937" y="44"/>
                    <a:pt x="5850" y="88"/>
                  </a:cubicBezTo>
                  <a:cubicBezTo>
                    <a:pt x="5785" y="109"/>
                    <a:pt x="5698" y="153"/>
                    <a:pt x="5633" y="196"/>
                  </a:cubicBezTo>
                  <a:cubicBezTo>
                    <a:pt x="5567" y="240"/>
                    <a:pt x="5480" y="283"/>
                    <a:pt x="5415" y="349"/>
                  </a:cubicBezTo>
                  <a:cubicBezTo>
                    <a:pt x="5285" y="436"/>
                    <a:pt x="5176" y="544"/>
                    <a:pt x="5089" y="675"/>
                  </a:cubicBezTo>
                  <a:cubicBezTo>
                    <a:pt x="5002" y="784"/>
                    <a:pt x="4937" y="892"/>
                    <a:pt x="4872" y="1023"/>
                  </a:cubicBezTo>
                  <a:cubicBezTo>
                    <a:pt x="4850" y="1088"/>
                    <a:pt x="4806" y="1175"/>
                    <a:pt x="4785" y="1240"/>
                  </a:cubicBezTo>
                  <a:cubicBezTo>
                    <a:pt x="4763" y="1284"/>
                    <a:pt x="4741" y="1305"/>
                    <a:pt x="4741" y="1327"/>
                  </a:cubicBezTo>
                  <a:cubicBezTo>
                    <a:pt x="4719" y="1414"/>
                    <a:pt x="4698" y="1501"/>
                    <a:pt x="4698" y="1588"/>
                  </a:cubicBezTo>
                  <a:cubicBezTo>
                    <a:pt x="4676" y="1653"/>
                    <a:pt x="4676" y="1697"/>
                    <a:pt x="4654" y="1784"/>
                  </a:cubicBezTo>
                  <a:cubicBezTo>
                    <a:pt x="4632" y="1871"/>
                    <a:pt x="4632" y="1979"/>
                    <a:pt x="4632" y="2045"/>
                  </a:cubicBezTo>
                  <a:lnTo>
                    <a:pt x="4632" y="2262"/>
                  </a:lnTo>
                  <a:lnTo>
                    <a:pt x="4632" y="2480"/>
                  </a:lnTo>
                  <a:cubicBezTo>
                    <a:pt x="4632" y="2588"/>
                    <a:pt x="4632" y="2697"/>
                    <a:pt x="4654" y="2806"/>
                  </a:cubicBezTo>
                  <a:lnTo>
                    <a:pt x="4437" y="2849"/>
                  </a:lnTo>
                  <a:cubicBezTo>
                    <a:pt x="4284" y="2893"/>
                    <a:pt x="4132" y="2936"/>
                    <a:pt x="3980" y="2958"/>
                  </a:cubicBezTo>
                  <a:lnTo>
                    <a:pt x="3697" y="3001"/>
                  </a:lnTo>
                  <a:cubicBezTo>
                    <a:pt x="3632" y="3023"/>
                    <a:pt x="3545" y="3045"/>
                    <a:pt x="3480" y="3045"/>
                  </a:cubicBezTo>
                  <a:cubicBezTo>
                    <a:pt x="3328" y="3067"/>
                    <a:pt x="3197" y="3088"/>
                    <a:pt x="3067" y="3088"/>
                  </a:cubicBezTo>
                  <a:lnTo>
                    <a:pt x="2436" y="3088"/>
                  </a:lnTo>
                  <a:cubicBezTo>
                    <a:pt x="2393" y="3088"/>
                    <a:pt x="2349" y="3067"/>
                    <a:pt x="2306" y="3067"/>
                  </a:cubicBezTo>
                  <a:lnTo>
                    <a:pt x="2110" y="3045"/>
                  </a:lnTo>
                  <a:lnTo>
                    <a:pt x="1980" y="3023"/>
                  </a:lnTo>
                  <a:lnTo>
                    <a:pt x="1871" y="3001"/>
                  </a:lnTo>
                  <a:cubicBezTo>
                    <a:pt x="1784" y="2980"/>
                    <a:pt x="1697" y="2958"/>
                    <a:pt x="1588" y="2914"/>
                  </a:cubicBezTo>
                  <a:lnTo>
                    <a:pt x="1414" y="2849"/>
                  </a:lnTo>
                  <a:lnTo>
                    <a:pt x="1240" y="2784"/>
                  </a:lnTo>
                  <a:lnTo>
                    <a:pt x="1175" y="2740"/>
                  </a:lnTo>
                  <a:cubicBezTo>
                    <a:pt x="1088" y="2697"/>
                    <a:pt x="1023" y="2654"/>
                    <a:pt x="958" y="2610"/>
                  </a:cubicBezTo>
                  <a:cubicBezTo>
                    <a:pt x="827" y="2480"/>
                    <a:pt x="675" y="2349"/>
                    <a:pt x="544" y="2219"/>
                  </a:cubicBezTo>
                  <a:cubicBezTo>
                    <a:pt x="501" y="2153"/>
                    <a:pt x="414" y="2110"/>
                    <a:pt x="327" y="2110"/>
                  </a:cubicBezTo>
                  <a:cubicBezTo>
                    <a:pt x="315" y="2106"/>
                    <a:pt x="302" y="2104"/>
                    <a:pt x="289" y="2104"/>
                  </a:cubicBezTo>
                  <a:cubicBezTo>
                    <a:pt x="231" y="2104"/>
                    <a:pt x="163" y="2140"/>
                    <a:pt x="110" y="2175"/>
                  </a:cubicBezTo>
                  <a:cubicBezTo>
                    <a:pt x="44" y="2240"/>
                    <a:pt x="23" y="2306"/>
                    <a:pt x="1" y="2393"/>
                  </a:cubicBezTo>
                  <a:cubicBezTo>
                    <a:pt x="1" y="2458"/>
                    <a:pt x="23" y="2545"/>
                    <a:pt x="88" y="2610"/>
                  </a:cubicBezTo>
                  <a:lnTo>
                    <a:pt x="457" y="2980"/>
                  </a:lnTo>
                  <a:cubicBezTo>
                    <a:pt x="566" y="3088"/>
                    <a:pt x="675" y="3175"/>
                    <a:pt x="827" y="3262"/>
                  </a:cubicBezTo>
                  <a:cubicBezTo>
                    <a:pt x="914" y="3306"/>
                    <a:pt x="1001" y="3349"/>
                    <a:pt x="1088" y="3393"/>
                  </a:cubicBezTo>
                  <a:cubicBezTo>
                    <a:pt x="1153" y="3415"/>
                    <a:pt x="1219" y="3436"/>
                    <a:pt x="1305" y="3480"/>
                  </a:cubicBezTo>
                  <a:cubicBezTo>
                    <a:pt x="1436" y="3523"/>
                    <a:pt x="1566" y="3567"/>
                    <a:pt x="1719" y="3589"/>
                  </a:cubicBezTo>
                  <a:lnTo>
                    <a:pt x="1980" y="3654"/>
                  </a:lnTo>
                  <a:cubicBezTo>
                    <a:pt x="2088" y="3675"/>
                    <a:pt x="2175" y="3697"/>
                    <a:pt x="2284" y="3697"/>
                  </a:cubicBezTo>
                  <a:cubicBezTo>
                    <a:pt x="2499" y="3713"/>
                    <a:pt x="2714" y="3728"/>
                    <a:pt x="2930" y="3728"/>
                  </a:cubicBezTo>
                  <a:cubicBezTo>
                    <a:pt x="3019" y="3728"/>
                    <a:pt x="3108" y="3725"/>
                    <a:pt x="3197" y="3719"/>
                  </a:cubicBezTo>
                  <a:lnTo>
                    <a:pt x="3458" y="3697"/>
                  </a:lnTo>
                  <a:cubicBezTo>
                    <a:pt x="3545" y="3697"/>
                    <a:pt x="3632" y="3675"/>
                    <a:pt x="3697" y="3675"/>
                  </a:cubicBezTo>
                  <a:cubicBezTo>
                    <a:pt x="3850" y="3654"/>
                    <a:pt x="4024" y="3632"/>
                    <a:pt x="4154" y="3589"/>
                  </a:cubicBezTo>
                  <a:cubicBezTo>
                    <a:pt x="4306" y="3567"/>
                    <a:pt x="4437" y="3545"/>
                    <a:pt x="4589" y="3502"/>
                  </a:cubicBezTo>
                  <a:lnTo>
                    <a:pt x="4828" y="3458"/>
                  </a:lnTo>
                  <a:cubicBezTo>
                    <a:pt x="4850" y="3545"/>
                    <a:pt x="4872" y="3610"/>
                    <a:pt x="4915" y="3697"/>
                  </a:cubicBezTo>
                  <a:cubicBezTo>
                    <a:pt x="5067" y="4089"/>
                    <a:pt x="5285" y="4480"/>
                    <a:pt x="5567" y="4806"/>
                  </a:cubicBezTo>
                  <a:cubicBezTo>
                    <a:pt x="5698" y="4980"/>
                    <a:pt x="5850" y="5132"/>
                    <a:pt x="6002" y="5285"/>
                  </a:cubicBezTo>
                  <a:cubicBezTo>
                    <a:pt x="6176" y="5437"/>
                    <a:pt x="6350" y="5567"/>
                    <a:pt x="6546" y="5698"/>
                  </a:cubicBezTo>
                  <a:cubicBezTo>
                    <a:pt x="6807" y="5850"/>
                    <a:pt x="7068" y="5980"/>
                    <a:pt x="7329" y="6111"/>
                  </a:cubicBezTo>
                  <a:cubicBezTo>
                    <a:pt x="7437" y="6133"/>
                    <a:pt x="7524" y="6176"/>
                    <a:pt x="7611" y="6220"/>
                  </a:cubicBezTo>
                  <a:cubicBezTo>
                    <a:pt x="7829" y="6285"/>
                    <a:pt x="8046" y="6372"/>
                    <a:pt x="8285" y="6415"/>
                  </a:cubicBezTo>
                  <a:cubicBezTo>
                    <a:pt x="8481" y="6459"/>
                    <a:pt x="8677" y="6502"/>
                    <a:pt x="8872" y="6524"/>
                  </a:cubicBezTo>
                  <a:lnTo>
                    <a:pt x="9547" y="6524"/>
                  </a:lnTo>
                  <a:cubicBezTo>
                    <a:pt x="9742" y="6502"/>
                    <a:pt x="9938" y="6459"/>
                    <a:pt x="10134" y="6394"/>
                  </a:cubicBezTo>
                  <a:cubicBezTo>
                    <a:pt x="10308" y="6350"/>
                    <a:pt x="10482" y="6263"/>
                    <a:pt x="10656" y="6176"/>
                  </a:cubicBezTo>
                  <a:lnTo>
                    <a:pt x="10699" y="6285"/>
                  </a:lnTo>
                  <a:cubicBezTo>
                    <a:pt x="10873" y="6676"/>
                    <a:pt x="11112" y="7046"/>
                    <a:pt x="11395" y="7372"/>
                  </a:cubicBezTo>
                  <a:cubicBezTo>
                    <a:pt x="11677" y="7698"/>
                    <a:pt x="12004" y="8003"/>
                    <a:pt x="12373" y="8242"/>
                  </a:cubicBezTo>
                  <a:cubicBezTo>
                    <a:pt x="12547" y="8372"/>
                    <a:pt x="12721" y="8481"/>
                    <a:pt x="12917" y="8568"/>
                  </a:cubicBezTo>
                  <a:cubicBezTo>
                    <a:pt x="13113" y="8677"/>
                    <a:pt x="13330" y="8764"/>
                    <a:pt x="13547" y="8829"/>
                  </a:cubicBezTo>
                  <a:cubicBezTo>
                    <a:pt x="13743" y="8894"/>
                    <a:pt x="13939" y="8959"/>
                    <a:pt x="14156" y="9003"/>
                  </a:cubicBezTo>
                  <a:cubicBezTo>
                    <a:pt x="14374" y="9025"/>
                    <a:pt x="14591" y="9068"/>
                    <a:pt x="14787" y="9068"/>
                  </a:cubicBezTo>
                  <a:cubicBezTo>
                    <a:pt x="15004" y="9068"/>
                    <a:pt x="15222" y="9068"/>
                    <a:pt x="15439" y="9025"/>
                  </a:cubicBezTo>
                  <a:cubicBezTo>
                    <a:pt x="15657" y="8981"/>
                    <a:pt x="15852" y="8916"/>
                    <a:pt x="16048" y="8829"/>
                  </a:cubicBezTo>
                  <a:lnTo>
                    <a:pt x="16179" y="8764"/>
                  </a:lnTo>
                  <a:lnTo>
                    <a:pt x="16200" y="8807"/>
                  </a:lnTo>
                  <a:lnTo>
                    <a:pt x="16309" y="9090"/>
                  </a:lnTo>
                  <a:cubicBezTo>
                    <a:pt x="16331" y="9155"/>
                    <a:pt x="16374" y="9199"/>
                    <a:pt x="16396" y="9264"/>
                  </a:cubicBezTo>
                  <a:cubicBezTo>
                    <a:pt x="16439" y="9373"/>
                    <a:pt x="16505" y="9459"/>
                    <a:pt x="16548" y="9568"/>
                  </a:cubicBezTo>
                  <a:cubicBezTo>
                    <a:pt x="16613" y="9677"/>
                    <a:pt x="16679" y="9764"/>
                    <a:pt x="16744" y="9851"/>
                  </a:cubicBezTo>
                  <a:cubicBezTo>
                    <a:pt x="16809" y="9960"/>
                    <a:pt x="16874" y="10025"/>
                    <a:pt x="16940" y="10112"/>
                  </a:cubicBezTo>
                  <a:cubicBezTo>
                    <a:pt x="17092" y="10286"/>
                    <a:pt x="17287" y="10460"/>
                    <a:pt x="17483" y="10590"/>
                  </a:cubicBezTo>
                  <a:cubicBezTo>
                    <a:pt x="17657" y="10721"/>
                    <a:pt x="17831" y="10829"/>
                    <a:pt x="18027" y="10916"/>
                  </a:cubicBezTo>
                  <a:cubicBezTo>
                    <a:pt x="18179" y="11003"/>
                    <a:pt x="18309" y="11069"/>
                    <a:pt x="18462" y="11112"/>
                  </a:cubicBezTo>
                  <a:lnTo>
                    <a:pt x="18744" y="11221"/>
                  </a:lnTo>
                  <a:cubicBezTo>
                    <a:pt x="18897" y="11286"/>
                    <a:pt x="19071" y="11329"/>
                    <a:pt x="19244" y="11373"/>
                  </a:cubicBezTo>
                  <a:cubicBezTo>
                    <a:pt x="19462" y="11416"/>
                    <a:pt x="19679" y="11460"/>
                    <a:pt x="19897" y="11482"/>
                  </a:cubicBezTo>
                  <a:cubicBezTo>
                    <a:pt x="20136" y="11503"/>
                    <a:pt x="20353" y="11503"/>
                    <a:pt x="20571" y="11503"/>
                  </a:cubicBezTo>
                  <a:cubicBezTo>
                    <a:pt x="20788" y="11503"/>
                    <a:pt x="20984" y="11460"/>
                    <a:pt x="21180" y="11395"/>
                  </a:cubicBezTo>
                  <a:cubicBezTo>
                    <a:pt x="21332" y="11351"/>
                    <a:pt x="21484" y="11308"/>
                    <a:pt x="21636" y="11221"/>
                  </a:cubicBezTo>
                  <a:lnTo>
                    <a:pt x="21745" y="11460"/>
                  </a:lnTo>
                  <a:cubicBezTo>
                    <a:pt x="21767" y="11525"/>
                    <a:pt x="21810" y="11590"/>
                    <a:pt x="21832" y="11656"/>
                  </a:cubicBezTo>
                  <a:cubicBezTo>
                    <a:pt x="21876" y="11721"/>
                    <a:pt x="21897" y="11764"/>
                    <a:pt x="21941" y="11830"/>
                  </a:cubicBezTo>
                  <a:lnTo>
                    <a:pt x="22093" y="12069"/>
                  </a:lnTo>
                  <a:cubicBezTo>
                    <a:pt x="22136" y="12156"/>
                    <a:pt x="22180" y="12221"/>
                    <a:pt x="22223" y="12286"/>
                  </a:cubicBezTo>
                  <a:cubicBezTo>
                    <a:pt x="22289" y="12373"/>
                    <a:pt x="22332" y="12460"/>
                    <a:pt x="22397" y="12525"/>
                  </a:cubicBezTo>
                  <a:cubicBezTo>
                    <a:pt x="22506" y="12699"/>
                    <a:pt x="22637" y="12852"/>
                    <a:pt x="22767" y="12982"/>
                  </a:cubicBezTo>
                  <a:cubicBezTo>
                    <a:pt x="22854" y="13069"/>
                    <a:pt x="22941" y="13156"/>
                    <a:pt x="23006" y="13221"/>
                  </a:cubicBezTo>
                  <a:cubicBezTo>
                    <a:pt x="23071" y="13286"/>
                    <a:pt x="23137" y="13330"/>
                    <a:pt x="23202" y="13395"/>
                  </a:cubicBezTo>
                  <a:lnTo>
                    <a:pt x="23419" y="13591"/>
                  </a:lnTo>
                  <a:cubicBezTo>
                    <a:pt x="23485" y="13634"/>
                    <a:pt x="23528" y="13656"/>
                    <a:pt x="23593" y="13700"/>
                  </a:cubicBezTo>
                  <a:cubicBezTo>
                    <a:pt x="23680" y="13787"/>
                    <a:pt x="23789" y="13852"/>
                    <a:pt x="23919" y="13917"/>
                  </a:cubicBezTo>
                  <a:cubicBezTo>
                    <a:pt x="24093" y="14026"/>
                    <a:pt x="24311" y="14113"/>
                    <a:pt x="24507" y="14200"/>
                  </a:cubicBezTo>
                  <a:cubicBezTo>
                    <a:pt x="24637" y="14243"/>
                    <a:pt x="24768" y="14287"/>
                    <a:pt x="24920" y="14330"/>
                  </a:cubicBezTo>
                  <a:cubicBezTo>
                    <a:pt x="25050" y="14374"/>
                    <a:pt x="25202" y="14417"/>
                    <a:pt x="25333" y="14439"/>
                  </a:cubicBezTo>
                  <a:cubicBezTo>
                    <a:pt x="25442" y="14461"/>
                    <a:pt x="25529" y="14482"/>
                    <a:pt x="25616" y="14482"/>
                  </a:cubicBezTo>
                  <a:cubicBezTo>
                    <a:pt x="25681" y="14504"/>
                    <a:pt x="25768" y="14526"/>
                    <a:pt x="25833" y="14526"/>
                  </a:cubicBezTo>
                  <a:cubicBezTo>
                    <a:pt x="25898" y="14526"/>
                    <a:pt x="25985" y="14504"/>
                    <a:pt x="26050" y="14482"/>
                  </a:cubicBezTo>
                  <a:cubicBezTo>
                    <a:pt x="26094" y="14461"/>
                    <a:pt x="26137" y="14439"/>
                    <a:pt x="26181" y="14395"/>
                  </a:cubicBezTo>
                  <a:cubicBezTo>
                    <a:pt x="26246" y="14330"/>
                    <a:pt x="26268" y="14265"/>
                    <a:pt x="26290" y="14178"/>
                  </a:cubicBezTo>
                  <a:cubicBezTo>
                    <a:pt x="26290" y="14113"/>
                    <a:pt x="26268" y="14026"/>
                    <a:pt x="26203" y="13961"/>
                  </a:cubicBezTo>
                  <a:cubicBezTo>
                    <a:pt x="26181" y="13917"/>
                    <a:pt x="26137" y="13895"/>
                    <a:pt x="26094" y="13852"/>
                  </a:cubicBezTo>
                  <a:cubicBezTo>
                    <a:pt x="26007" y="13808"/>
                    <a:pt x="25942" y="13787"/>
                    <a:pt x="25855" y="13787"/>
                  </a:cubicBezTo>
                  <a:lnTo>
                    <a:pt x="25681" y="13743"/>
                  </a:lnTo>
                  <a:cubicBezTo>
                    <a:pt x="25485" y="13700"/>
                    <a:pt x="25268" y="13656"/>
                    <a:pt x="25072" y="13591"/>
                  </a:cubicBezTo>
                  <a:cubicBezTo>
                    <a:pt x="24963" y="13547"/>
                    <a:pt x="24854" y="13504"/>
                    <a:pt x="24768" y="13460"/>
                  </a:cubicBezTo>
                  <a:lnTo>
                    <a:pt x="24441" y="13330"/>
                  </a:lnTo>
                  <a:cubicBezTo>
                    <a:pt x="24333" y="13265"/>
                    <a:pt x="24224" y="13200"/>
                    <a:pt x="24115" y="13113"/>
                  </a:cubicBezTo>
                  <a:lnTo>
                    <a:pt x="23919" y="12982"/>
                  </a:lnTo>
                  <a:cubicBezTo>
                    <a:pt x="23833" y="12917"/>
                    <a:pt x="23746" y="12852"/>
                    <a:pt x="23680" y="12786"/>
                  </a:cubicBezTo>
                  <a:lnTo>
                    <a:pt x="23506" y="12612"/>
                  </a:lnTo>
                  <a:cubicBezTo>
                    <a:pt x="23376" y="12504"/>
                    <a:pt x="23245" y="12373"/>
                    <a:pt x="23137" y="12243"/>
                  </a:cubicBezTo>
                  <a:cubicBezTo>
                    <a:pt x="23006" y="12091"/>
                    <a:pt x="22876" y="11917"/>
                    <a:pt x="22745" y="11743"/>
                  </a:cubicBezTo>
                  <a:lnTo>
                    <a:pt x="22615" y="11503"/>
                  </a:lnTo>
                  <a:cubicBezTo>
                    <a:pt x="22571" y="11438"/>
                    <a:pt x="22528" y="11351"/>
                    <a:pt x="22484" y="11264"/>
                  </a:cubicBezTo>
                  <a:cubicBezTo>
                    <a:pt x="22441" y="11199"/>
                    <a:pt x="22397" y="11112"/>
                    <a:pt x="22376" y="11047"/>
                  </a:cubicBezTo>
                  <a:cubicBezTo>
                    <a:pt x="22332" y="10982"/>
                    <a:pt x="22310" y="10895"/>
                    <a:pt x="22289" y="10829"/>
                  </a:cubicBezTo>
                  <a:lnTo>
                    <a:pt x="22354" y="10786"/>
                  </a:lnTo>
                  <a:cubicBezTo>
                    <a:pt x="22484" y="10677"/>
                    <a:pt x="22615" y="10590"/>
                    <a:pt x="22745" y="10481"/>
                  </a:cubicBezTo>
                  <a:lnTo>
                    <a:pt x="22941" y="10286"/>
                  </a:lnTo>
                  <a:cubicBezTo>
                    <a:pt x="23006" y="10242"/>
                    <a:pt x="23071" y="10177"/>
                    <a:pt x="23115" y="10134"/>
                  </a:cubicBezTo>
                  <a:lnTo>
                    <a:pt x="23245" y="10003"/>
                  </a:lnTo>
                  <a:cubicBezTo>
                    <a:pt x="23376" y="9873"/>
                    <a:pt x="23485" y="9720"/>
                    <a:pt x="23550" y="9546"/>
                  </a:cubicBezTo>
                  <a:cubicBezTo>
                    <a:pt x="23572" y="9503"/>
                    <a:pt x="23593" y="9459"/>
                    <a:pt x="23615" y="9394"/>
                  </a:cubicBezTo>
                  <a:lnTo>
                    <a:pt x="23659" y="9286"/>
                  </a:lnTo>
                  <a:cubicBezTo>
                    <a:pt x="23680" y="9199"/>
                    <a:pt x="23702" y="9133"/>
                    <a:pt x="23702" y="9046"/>
                  </a:cubicBezTo>
                  <a:cubicBezTo>
                    <a:pt x="23724" y="8894"/>
                    <a:pt x="23724" y="8742"/>
                    <a:pt x="23702" y="8611"/>
                  </a:cubicBezTo>
                  <a:cubicBezTo>
                    <a:pt x="23680" y="8459"/>
                    <a:pt x="23637" y="8307"/>
                    <a:pt x="23550" y="8177"/>
                  </a:cubicBezTo>
                  <a:cubicBezTo>
                    <a:pt x="23506" y="8090"/>
                    <a:pt x="23463" y="8024"/>
                    <a:pt x="23419" y="7959"/>
                  </a:cubicBezTo>
                  <a:cubicBezTo>
                    <a:pt x="23398" y="7916"/>
                    <a:pt x="23354" y="7872"/>
                    <a:pt x="23311" y="7829"/>
                  </a:cubicBezTo>
                  <a:cubicBezTo>
                    <a:pt x="23267" y="7785"/>
                    <a:pt x="23224" y="7742"/>
                    <a:pt x="23180" y="7720"/>
                  </a:cubicBezTo>
                  <a:lnTo>
                    <a:pt x="23115" y="7676"/>
                  </a:lnTo>
                  <a:cubicBezTo>
                    <a:pt x="23050" y="7611"/>
                    <a:pt x="22984" y="7568"/>
                    <a:pt x="22898" y="7524"/>
                  </a:cubicBezTo>
                  <a:cubicBezTo>
                    <a:pt x="22854" y="7502"/>
                    <a:pt x="22789" y="7502"/>
                    <a:pt x="22745" y="7481"/>
                  </a:cubicBezTo>
                  <a:lnTo>
                    <a:pt x="22528" y="7481"/>
                  </a:lnTo>
                  <a:cubicBezTo>
                    <a:pt x="22463" y="7502"/>
                    <a:pt x="22419" y="7524"/>
                    <a:pt x="22354" y="7546"/>
                  </a:cubicBezTo>
                  <a:cubicBezTo>
                    <a:pt x="22310" y="7546"/>
                    <a:pt x="22267" y="7568"/>
                    <a:pt x="22202" y="7589"/>
                  </a:cubicBezTo>
                  <a:cubicBezTo>
                    <a:pt x="22115" y="7655"/>
                    <a:pt x="22028" y="7698"/>
                    <a:pt x="21962" y="7763"/>
                  </a:cubicBezTo>
                  <a:lnTo>
                    <a:pt x="21919" y="7785"/>
                  </a:lnTo>
                  <a:cubicBezTo>
                    <a:pt x="21897" y="7829"/>
                    <a:pt x="21876" y="7850"/>
                    <a:pt x="21832" y="7894"/>
                  </a:cubicBezTo>
                  <a:cubicBezTo>
                    <a:pt x="21789" y="7959"/>
                    <a:pt x="21745" y="8003"/>
                    <a:pt x="21702" y="8068"/>
                  </a:cubicBezTo>
                  <a:cubicBezTo>
                    <a:pt x="21615" y="8220"/>
                    <a:pt x="21549" y="8372"/>
                    <a:pt x="21484" y="8546"/>
                  </a:cubicBezTo>
                  <a:cubicBezTo>
                    <a:pt x="21462" y="8677"/>
                    <a:pt x="21441" y="8807"/>
                    <a:pt x="21397" y="8959"/>
                  </a:cubicBezTo>
                  <a:cubicBezTo>
                    <a:pt x="21375" y="9090"/>
                    <a:pt x="21375" y="9242"/>
                    <a:pt x="21354" y="9394"/>
                  </a:cubicBezTo>
                  <a:lnTo>
                    <a:pt x="21354" y="9894"/>
                  </a:lnTo>
                  <a:cubicBezTo>
                    <a:pt x="21354" y="10090"/>
                    <a:pt x="21375" y="10264"/>
                    <a:pt x="21419" y="10438"/>
                  </a:cubicBezTo>
                  <a:cubicBezTo>
                    <a:pt x="21288" y="10525"/>
                    <a:pt x="21158" y="10568"/>
                    <a:pt x="21027" y="10634"/>
                  </a:cubicBezTo>
                  <a:lnTo>
                    <a:pt x="20832" y="10677"/>
                  </a:lnTo>
                  <a:cubicBezTo>
                    <a:pt x="20767" y="10677"/>
                    <a:pt x="20701" y="10699"/>
                    <a:pt x="20636" y="10699"/>
                  </a:cubicBezTo>
                  <a:lnTo>
                    <a:pt x="20092" y="10699"/>
                  </a:lnTo>
                  <a:cubicBezTo>
                    <a:pt x="19940" y="10699"/>
                    <a:pt x="19766" y="10677"/>
                    <a:pt x="19592" y="10634"/>
                  </a:cubicBezTo>
                  <a:cubicBezTo>
                    <a:pt x="19375" y="10590"/>
                    <a:pt x="19136" y="10525"/>
                    <a:pt x="18918" y="10438"/>
                  </a:cubicBezTo>
                  <a:cubicBezTo>
                    <a:pt x="18766" y="10373"/>
                    <a:pt x="18592" y="10308"/>
                    <a:pt x="18440" y="10242"/>
                  </a:cubicBezTo>
                  <a:cubicBezTo>
                    <a:pt x="18309" y="10177"/>
                    <a:pt x="18179" y="10112"/>
                    <a:pt x="18049" y="10025"/>
                  </a:cubicBezTo>
                  <a:cubicBezTo>
                    <a:pt x="17940" y="9960"/>
                    <a:pt x="17831" y="9873"/>
                    <a:pt x="17722" y="9786"/>
                  </a:cubicBezTo>
                  <a:cubicBezTo>
                    <a:pt x="17635" y="9720"/>
                    <a:pt x="17570" y="9633"/>
                    <a:pt x="17505" y="9568"/>
                  </a:cubicBezTo>
                  <a:cubicBezTo>
                    <a:pt x="17418" y="9481"/>
                    <a:pt x="17353" y="9394"/>
                    <a:pt x="17287" y="9307"/>
                  </a:cubicBezTo>
                  <a:cubicBezTo>
                    <a:pt x="17179" y="9112"/>
                    <a:pt x="17070" y="8916"/>
                    <a:pt x="16983" y="8742"/>
                  </a:cubicBezTo>
                  <a:cubicBezTo>
                    <a:pt x="16940" y="8655"/>
                    <a:pt x="16918" y="8590"/>
                    <a:pt x="16874" y="8524"/>
                  </a:cubicBezTo>
                  <a:cubicBezTo>
                    <a:pt x="16853" y="8459"/>
                    <a:pt x="16831" y="8394"/>
                    <a:pt x="16809" y="8329"/>
                  </a:cubicBezTo>
                  <a:lnTo>
                    <a:pt x="16961" y="8220"/>
                  </a:lnTo>
                  <a:cubicBezTo>
                    <a:pt x="17222" y="8046"/>
                    <a:pt x="17440" y="7850"/>
                    <a:pt x="17657" y="7633"/>
                  </a:cubicBezTo>
                  <a:cubicBezTo>
                    <a:pt x="17809" y="7481"/>
                    <a:pt x="17940" y="7307"/>
                    <a:pt x="18027" y="7111"/>
                  </a:cubicBezTo>
                  <a:cubicBezTo>
                    <a:pt x="18092" y="7024"/>
                    <a:pt x="18136" y="6937"/>
                    <a:pt x="18179" y="6828"/>
                  </a:cubicBezTo>
                  <a:cubicBezTo>
                    <a:pt x="18222" y="6741"/>
                    <a:pt x="18244" y="6633"/>
                    <a:pt x="18266" y="6524"/>
                  </a:cubicBezTo>
                  <a:cubicBezTo>
                    <a:pt x="18288" y="6415"/>
                    <a:pt x="18309" y="6328"/>
                    <a:pt x="18309" y="6220"/>
                  </a:cubicBezTo>
                  <a:cubicBezTo>
                    <a:pt x="18331" y="6111"/>
                    <a:pt x="18309" y="5980"/>
                    <a:pt x="18266" y="5872"/>
                  </a:cubicBezTo>
                  <a:cubicBezTo>
                    <a:pt x="18222" y="5763"/>
                    <a:pt x="18179" y="5676"/>
                    <a:pt x="18114" y="5567"/>
                  </a:cubicBezTo>
                  <a:cubicBezTo>
                    <a:pt x="18070" y="5480"/>
                    <a:pt x="18005" y="5415"/>
                    <a:pt x="17940" y="5328"/>
                  </a:cubicBezTo>
                  <a:cubicBezTo>
                    <a:pt x="17896" y="5263"/>
                    <a:pt x="17809" y="5219"/>
                    <a:pt x="17744" y="5154"/>
                  </a:cubicBezTo>
                  <a:cubicBezTo>
                    <a:pt x="17701" y="5132"/>
                    <a:pt x="17635" y="5111"/>
                    <a:pt x="17592" y="5089"/>
                  </a:cubicBezTo>
                  <a:cubicBezTo>
                    <a:pt x="17527" y="5067"/>
                    <a:pt x="17461" y="5045"/>
                    <a:pt x="17374" y="5045"/>
                  </a:cubicBezTo>
                  <a:lnTo>
                    <a:pt x="17331" y="5045"/>
                  </a:lnTo>
                  <a:cubicBezTo>
                    <a:pt x="17309" y="5045"/>
                    <a:pt x="17266" y="5045"/>
                    <a:pt x="17222" y="5067"/>
                  </a:cubicBezTo>
                  <a:lnTo>
                    <a:pt x="17179" y="5067"/>
                  </a:lnTo>
                  <a:cubicBezTo>
                    <a:pt x="17092" y="5089"/>
                    <a:pt x="17005" y="5111"/>
                    <a:pt x="16918" y="5154"/>
                  </a:cubicBezTo>
                  <a:cubicBezTo>
                    <a:pt x="16853" y="5198"/>
                    <a:pt x="16766" y="5241"/>
                    <a:pt x="16679" y="5306"/>
                  </a:cubicBezTo>
                  <a:cubicBezTo>
                    <a:pt x="16526" y="5415"/>
                    <a:pt x="16374" y="5567"/>
                    <a:pt x="16287" y="5763"/>
                  </a:cubicBezTo>
                  <a:cubicBezTo>
                    <a:pt x="16222" y="5850"/>
                    <a:pt x="16179" y="5937"/>
                    <a:pt x="16135" y="6024"/>
                  </a:cubicBezTo>
                  <a:cubicBezTo>
                    <a:pt x="16113" y="6111"/>
                    <a:pt x="16070" y="6220"/>
                    <a:pt x="16048" y="6307"/>
                  </a:cubicBezTo>
                  <a:cubicBezTo>
                    <a:pt x="16026" y="6459"/>
                    <a:pt x="16005" y="6633"/>
                    <a:pt x="15983" y="6785"/>
                  </a:cubicBezTo>
                  <a:cubicBezTo>
                    <a:pt x="15961" y="6959"/>
                    <a:pt x="15939" y="7111"/>
                    <a:pt x="15939" y="7263"/>
                  </a:cubicBezTo>
                  <a:cubicBezTo>
                    <a:pt x="15939" y="7416"/>
                    <a:pt x="15939" y="7568"/>
                    <a:pt x="15939" y="7698"/>
                  </a:cubicBezTo>
                  <a:cubicBezTo>
                    <a:pt x="15961" y="7807"/>
                    <a:pt x="15961" y="7916"/>
                    <a:pt x="15983" y="8003"/>
                  </a:cubicBezTo>
                  <a:lnTo>
                    <a:pt x="15983" y="8068"/>
                  </a:lnTo>
                  <a:cubicBezTo>
                    <a:pt x="15852" y="8155"/>
                    <a:pt x="15700" y="8220"/>
                    <a:pt x="15548" y="8264"/>
                  </a:cubicBezTo>
                  <a:cubicBezTo>
                    <a:pt x="15396" y="8307"/>
                    <a:pt x="15244" y="8329"/>
                    <a:pt x="15091" y="8351"/>
                  </a:cubicBezTo>
                  <a:cubicBezTo>
                    <a:pt x="15021" y="8356"/>
                    <a:pt x="14949" y="8359"/>
                    <a:pt x="14876" y="8359"/>
                  </a:cubicBezTo>
                  <a:cubicBezTo>
                    <a:pt x="14656" y="8359"/>
                    <a:pt x="14428" y="8334"/>
                    <a:pt x="14200" y="8285"/>
                  </a:cubicBezTo>
                  <a:cubicBezTo>
                    <a:pt x="13895" y="8220"/>
                    <a:pt x="13613" y="8111"/>
                    <a:pt x="13330" y="7981"/>
                  </a:cubicBezTo>
                  <a:cubicBezTo>
                    <a:pt x="13156" y="7894"/>
                    <a:pt x="13004" y="7807"/>
                    <a:pt x="12830" y="7720"/>
                  </a:cubicBezTo>
                  <a:cubicBezTo>
                    <a:pt x="12656" y="7589"/>
                    <a:pt x="12504" y="7459"/>
                    <a:pt x="12330" y="7329"/>
                  </a:cubicBezTo>
                  <a:cubicBezTo>
                    <a:pt x="12047" y="7068"/>
                    <a:pt x="11808" y="6785"/>
                    <a:pt x="11591" y="6459"/>
                  </a:cubicBezTo>
                  <a:cubicBezTo>
                    <a:pt x="11438" y="6241"/>
                    <a:pt x="11330" y="6024"/>
                    <a:pt x="11243" y="5785"/>
                  </a:cubicBezTo>
                  <a:lnTo>
                    <a:pt x="11308" y="5719"/>
                  </a:lnTo>
                  <a:cubicBezTo>
                    <a:pt x="11525" y="5589"/>
                    <a:pt x="11721" y="5415"/>
                    <a:pt x="11895" y="5219"/>
                  </a:cubicBezTo>
                  <a:cubicBezTo>
                    <a:pt x="12004" y="5089"/>
                    <a:pt x="12112" y="4937"/>
                    <a:pt x="12199" y="4784"/>
                  </a:cubicBezTo>
                  <a:cubicBezTo>
                    <a:pt x="12243" y="4719"/>
                    <a:pt x="12286" y="4654"/>
                    <a:pt x="12330" y="4567"/>
                  </a:cubicBezTo>
                  <a:cubicBezTo>
                    <a:pt x="12395" y="4458"/>
                    <a:pt x="12460" y="4328"/>
                    <a:pt x="12526" y="4197"/>
                  </a:cubicBezTo>
                  <a:cubicBezTo>
                    <a:pt x="12569" y="4067"/>
                    <a:pt x="12591" y="3936"/>
                    <a:pt x="12612" y="3784"/>
                  </a:cubicBezTo>
                  <a:cubicBezTo>
                    <a:pt x="12634" y="3675"/>
                    <a:pt x="12612" y="3567"/>
                    <a:pt x="12591" y="3458"/>
                  </a:cubicBezTo>
                  <a:cubicBezTo>
                    <a:pt x="12547" y="3328"/>
                    <a:pt x="12482" y="3197"/>
                    <a:pt x="12417" y="3067"/>
                  </a:cubicBezTo>
                  <a:cubicBezTo>
                    <a:pt x="12330" y="2914"/>
                    <a:pt x="12199" y="2784"/>
                    <a:pt x="12069" y="2697"/>
                  </a:cubicBezTo>
                  <a:cubicBezTo>
                    <a:pt x="12004" y="2654"/>
                    <a:pt x="11938" y="2632"/>
                    <a:pt x="11851" y="2610"/>
                  </a:cubicBezTo>
                  <a:cubicBezTo>
                    <a:pt x="11841" y="2599"/>
                    <a:pt x="11824" y="2594"/>
                    <a:pt x="11805" y="2594"/>
                  </a:cubicBezTo>
                  <a:cubicBezTo>
                    <a:pt x="11786" y="2594"/>
                    <a:pt x="11764" y="2599"/>
                    <a:pt x="11743" y="2610"/>
                  </a:cubicBezTo>
                  <a:cubicBezTo>
                    <a:pt x="11677" y="2610"/>
                    <a:pt x="11634" y="2610"/>
                    <a:pt x="11569" y="2632"/>
                  </a:cubicBezTo>
                  <a:cubicBezTo>
                    <a:pt x="11525" y="2632"/>
                    <a:pt x="11504" y="2654"/>
                    <a:pt x="11460" y="2675"/>
                  </a:cubicBezTo>
                  <a:cubicBezTo>
                    <a:pt x="11438" y="2697"/>
                    <a:pt x="11395" y="2697"/>
                    <a:pt x="11351" y="2740"/>
                  </a:cubicBezTo>
                  <a:lnTo>
                    <a:pt x="11199" y="2827"/>
                  </a:lnTo>
                  <a:lnTo>
                    <a:pt x="11264" y="2806"/>
                  </a:lnTo>
                  <a:lnTo>
                    <a:pt x="11264" y="2806"/>
                  </a:lnTo>
                  <a:cubicBezTo>
                    <a:pt x="11134" y="2871"/>
                    <a:pt x="11003" y="2980"/>
                    <a:pt x="10873" y="3067"/>
                  </a:cubicBezTo>
                  <a:cubicBezTo>
                    <a:pt x="10786" y="3175"/>
                    <a:pt x="10699" y="3284"/>
                    <a:pt x="10634" y="3415"/>
                  </a:cubicBezTo>
                  <a:cubicBezTo>
                    <a:pt x="10590" y="3480"/>
                    <a:pt x="10569" y="3523"/>
                    <a:pt x="10547" y="3589"/>
                  </a:cubicBezTo>
                  <a:cubicBezTo>
                    <a:pt x="10482" y="3697"/>
                    <a:pt x="10460" y="3806"/>
                    <a:pt x="10438" y="3915"/>
                  </a:cubicBezTo>
                  <a:cubicBezTo>
                    <a:pt x="10395" y="4067"/>
                    <a:pt x="10373" y="4241"/>
                    <a:pt x="10373" y="4393"/>
                  </a:cubicBezTo>
                  <a:cubicBezTo>
                    <a:pt x="10373" y="4458"/>
                    <a:pt x="10373" y="4524"/>
                    <a:pt x="10373" y="4632"/>
                  </a:cubicBezTo>
                  <a:cubicBezTo>
                    <a:pt x="10395" y="4719"/>
                    <a:pt x="10395" y="4784"/>
                    <a:pt x="10395" y="4893"/>
                  </a:cubicBezTo>
                  <a:cubicBezTo>
                    <a:pt x="10395" y="5002"/>
                    <a:pt x="10416" y="5111"/>
                    <a:pt x="10416" y="5198"/>
                  </a:cubicBezTo>
                  <a:cubicBezTo>
                    <a:pt x="10438" y="5285"/>
                    <a:pt x="10438" y="5393"/>
                    <a:pt x="10460" y="5480"/>
                  </a:cubicBezTo>
                  <a:lnTo>
                    <a:pt x="10351" y="5546"/>
                  </a:lnTo>
                  <a:cubicBezTo>
                    <a:pt x="10242" y="5611"/>
                    <a:pt x="10112" y="5654"/>
                    <a:pt x="9981" y="5719"/>
                  </a:cubicBezTo>
                  <a:cubicBezTo>
                    <a:pt x="9786" y="5763"/>
                    <a:pt x="9612" y="5806"/>
                    <a:pt x="9416" y="5828"/>
                  </a:cubicBezTo>
                  <a:cubicBezTo>
                    <a:pt x="9112" y="5828"/>
                    <a:pt x="8807" y="5806"/>
                    <a:pt x="8525" y="5763"/>
                  </a:cubicBezTo>
                  <a:cubicBezTo>
                    <a:pt x="8351" y="5719"/>
                    <a:pt x="8198" y="5676"/>
                    <a:pt x="8068" y="5632"/>
                  </a:cubicBezTo>
                  <a:cubicBezTo>
                    <a:pt x="7937" y="5589"/>
                    <a:pt x="7807" y="5546"/>
                    <a:pt x="7677" y="5502"/>
                  </a:cubicBezTo>
                  <a:lnTo>
                    <a:pt x="7329" y="5328"/>
                  </a:lnTo>
                  <a:cubicBezTo>
                    <a:pt x="7002" y="5176"/>
                    <a:pt x="6698" y="4980"/>
                    <a:pt x="6437" y="4763"/>
                  </a:cubicBezTo>
                  <a:cubicBezTo>
                    <a:pt x="6220" y="4567"/>
                    <a:pt x="6024" y="4328"/>
                    <a:pt x="5850" y="4089"/>
                  </a:cubicBezTo>
                  <a:cubicBezTo>
                    <a:pt x="5676" y="3806"/>
                    <a:pt x="5524" y="3502"/>
                    <a:pt x="5415" y="3197"/>
                  </a:cubicBezTo>
                  <a:cubicBezTo>
                    <a:pt x="5546" y="3110"/>
                    <a:pt x="5698" y="3023"/>
                    <a:pt x="5828" y="2936"/>
                  </a:cubicBezTo>
                  <a:cubicBezTo>
                    <a:pt x="6046" y="2762"/>
                    <a:pt x="6263" y="2588"/>
                    <a:pt x="6481" y="2393"/>
                  </a:cubicBezTo>
                  <a:cubicBezTo>
                    <a:pt x="6589" y="2262"/>
                    <a:pt x="6676" y="2153"/>
                    <a:pt x="6763" y="2023"/>
                  </a:cubicBezTo>
                  <a:cubicBezTo>
                    <a:pt x="6807" y="1958"/>
                    <a:pt x="6850" y="1892"/>
                    <a:pt x="6894" y="1827"/>
                  </a:cubicBezTo>
                  <a:cubicBezTo>
                    <a:pt x="6937" y="1762"/>
                    <a:pt x="6981" y="1719"/>
                    <a:pt x="7024" y="1632"/>
                  </a:cubicBezTo>
                  <a:cubicBezTo>
                    <a:pt x="7068" y="1545"/>
                    <a:pt x="7089" y="1479"/>
                    <a:pt x="7133" y="1392"/>
                  </a:cubicBezTo>
                  <a:cubicBezTo>
                    <a:pt x="7176" y="1327"/>
                    <a:pt x="7198" y="1262"/>
                    <a:pt x="7198" y="1197"/>
                  </a:cubicBezTo>
                  <a:cubicBezTo>
                    <a:pt x="7220" y="1131"/>
                    <a:pt x="7242" y="1066"/>
                    <a:pt x="7242" y="1001"/>
                  </a:cubicBezTo>
                  <a:cubicBezTo>
                    <a:pt x="7263" y="892"/>
                    <a:pt x="7242" y="784"/>
                    <a:pt x="7198" y="675"/>
                  </a:cubicBezTo>
                  <a:cubicBezTo>
                    <a:pt x="7155" y="544"/>
                    <a:pt x="7068" y="414"/>
                    <a:pt x="6981" y="327"/>
                  </a:cubicBezTo>
                  <a:cubicBezTo>
                    <a:pt x="6937" y="240"/>
                    <a:pt x="6850" y="196"/>
                    <a:pt x="6785" y="131"/>
                  </a:cubicBezTo>
                  <a:lnTo>
                    <a:pt x="6698" y="88"/>
                  </a:lnTo>
                  <a:cubicBezTo>
                    <a:pt x="6655" y="66"/>
                    <a:pt x="6611" y="44"/>
                    <a:pt x="6568" y="44"/>
                  </a:cubicBezTo>
                  <a:cubicBezTo>
                    <a:pt x="6502" y="22"/>
                    <a:pt x="6437" y="1"/>
                    <a:pt x="63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5" name="Google Shape;565;p21"/>
            <p:cNvSpPr/>
            <p:nvPr/>
          </p:nvSpPr>
          <p:spPr>
            <a:xfrm>
              <a:off x="3894000" y="520938"/>
              <a:ext cx="135400" cy="132200"/>
            </a:xfrm>
            <a:custGeom>
              <a:avLst/>
              <a:gdLst/>
              <a:ahLst/>
              <a:cxnLst/>
              <a:rect l="l" t="t" r="r" b="b"/>
              <a:pathLst>
                <a:path w="5416" h="5288" extrusionOk="0">
                  <a:moveTo>
                    <a:pt x="2719" y="0"/>
                  </a:moveTo>
                  <a:cubicBezTo>
                    <a:pt x="2054" y="0"/>
                    <a:pt x="1414" y="238"/>
                    <a:pt x="914" y="676"/>
                  </a:cubicBezTo>
                  <a:cubicBezTo>
                    <a:pt x="392" y="1154"/>
                    <a:pt x="88" y="1828"/>
                    <a:pt x="66" y="2546"/>
                  </a:cubicBezTo>
                  <a:cubicBezTo>
                    <a:pt x="1" y="3959"/>
                    <a:pt x="1175" y="5286"/>
                    <a:pt x="2610" y="5286"/>
                  </a:cubicBezTo>
                  <a:cubicBezTo>
                    <a:pt x="2639" y="5287"/>
                    <a:pt x="2668" y="5287"/>
                    <a:pt x="2697" y="5287"/>
                  </a:cubicBezTo>
                  <a:cubicBezTo>
                    <a:pt x="3362" y="5287"/>
                    <a:pt x="4002" y="5049"/>
                    <a:pt x="4502" y="4612"/>
                  </a:cubicBezTo>
                  <a:cubicBezTo>
                    <a:pt x="5024" y="4111"/>
                    <a:pt x="5328" y="3437"/>
                    <a:pt x="5350" y="2742"/>
                  </a:cubicBezTo>
                  <a:cubicBezTo>
                    <a:pt x="5415" y="1328"/>
                    <a:pt x="4241" y="2"/>
                    <a:pt x="2806" y="2"/>
                  </a:cubicBezTo>
                  <a:cubicBezTo>
                    <a:pt x="2777" y="1"/>
                    <a:pt x="2748" y="0"/>
                    <a:pt x="27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6" name="Google Shape;566;p21"/>
            <p:cNvSpPr/>
            <p:nvPr/>
          </p:nvSpPr>
          <p:spPr>
            <a:xfrm>
              <a:off x="7207463" y="5316350"/>
              <a:ext cx="134825" cy="132200"/>
            </a:xfrm>
            <a:custGeom>
              <a:avLst/>
              <a:gdLst/>
              <a:ahLst/>
              <a:cxnLst/>
              <a:rect l="l" t="t" r="r" b="b"/>
              <a:pathLst>
                <a:path w="5393" h="5288" extrusionOk="0">
                  <a:moveTo>
                    <a:pt x="2696" y="1"/>
                  </a:moveTo>
                  <a:cubicBezTo>
                    <a:pt x="2031" y="1"/>
                    <a:pt x="1393" y="239"/>
                    <a:pt x="913" y="676"/>
                  </a:cubicBezTo>
                  <a:cubicBezTo>
                    <a:pt x="370" y="1155"/>
                    <a:pt x="65" y="1829"/>
                    <a:pt x="44" y="2546"/>
                  </a:cubicBezTo>
                  <a:cubicBezTo>
                    <a:pt x="0" y="3960"/>
                    <a:pt x="1153" y="5286"/>
                    <a:pt x="2609" y="5286"/>
                  </a:cubicBezTo>
                  <a:cubicBezTo>
                    <a:pt x="2638" y="5287"/>
                    <a:pt x="2666" y="5287"/>
                    <a:pt x="2694" y="5287"/>
                  </a:cubicBezTo>
                  <a:cubicBezTo>
                    <a:pt x="3339" y="5287"/>
                    <a:pt x="3979" y="5049"/>
                    <a:pt x="4479" y="4590"/>
                  </a:cubicBezTo>
                  <a:cubicBezTo>
                    <a:pt x="5001" y="4112"/>
                    <a:pt x="5306" y="3438"/>
                    <a:pt x="5327" y="2742"/>
                  </a:cubicBezTo>
                  <a:cubicBezTo>
                    <a:pt x="5393" y="1329"/>
                    <a:pt x="4218" y="2"/>
                    <a:pt x="2783" y="2"/>
                  </a:cubicBezTo>
                  <a:cubicBezTo>
                    <a:pt x="2754" y="1"/>
                    <a:pt x="2725" y="1"/>
                    <a:pt x="2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67" name="Google Shape;567;p21"/>
          <p:cNvGrpSpPr/>
          <p:nvPr/>
        </p:nvGrpSpPr>
        <p:grpSpPr>
          <a:xfrm>
            <a:off x="498508" y="399353"/>
            <a:ext cx="8146984" cy="4344795"/>
            <a:chOff x="498508" y="399352"/>
            <a:chExt cx="8146984" cy="4344795"/>
          </a:xfrm>
        </p:grpSpPr>
        <p:sp>
          <p:nvSpPr>
            <p:cNvPr id="568" name="Google Shape;568;p21"/>
            <p:cNvSpPr/>
            <p:nvPr/>
          </p:nvSpPr>
          <p:spPr>
            <a:xfrm>
              <a:off x="498508" y="399352"/>
              <a:ext cx="8146984" cy="4344795"/>
            </a:xfrm>
            <a:custGeom>
              <a:avLst/>
              <a:gdLst/>
              <a:ahLst/>
              <a:cxnLst/>
              <a:rect l="l" t="t" r="r" b="b"/>
              <a:pathLst>
                <a:path w="215757" h="129589" extrusionOk="0">
                  <a:moveTo>
                    <a:pt x="110843" y="1"/>
                  </a:moveTo>
                  <a:cubicBezTo>
                    <a:pt x="74618" y="1"/>
                    <a:pt x="38159" y="809"/>
                    <a:pt x="4901" y="2297"/>
                  </a:cubicBezTo>
                  <a:cubicBezTo>
                    <a:pt x="0" y="2530"/>
                    <a:pt x="2075" y="81824"/>
                    <a:pt x="5760" y="116061"/>
                  </a:cubicBezTo>
                  <a:cubicBezTo>
                    <a:pt x="6422" y="122142"/>
                    <a:pt x="11073" y="127294"/>
                    <a:pt x="15974" y="127509"/>
                  </a:cubicBezTo>
                  <a:cubicBezTo>
                    <a:pt x="46954" y="128895"/>
                    <a:pt x="77935" y="129588"/>
                    <a:pt x="108916" y="129588"/>
                  </a:cubicBezTo>
                  <a:cubicBezTo>
                    <a:pt x="139897" y="129588"/>
                    <a:pt x="170877" y="128895"/>
                    <a:pt x="201858" y="127509"/>
                  </a:cubicBezTo>
                  <a:cubicBezTo>
                    <a:pt x="206759" y="127276"/>
                    <a:pt x="211410" y="122142"/>
                    <a:pt x="212072" y="116061"/>
                  </a:cubicBezTo>
                  <a:cubicBezTo>
                    <a:pt x="215756" y="81914"/>
                    <a:pt x="215756" y="47481"/>
                    <a:pt x="212072" y="13334"/>
                  </a:cubicBezTo>
                  <a:cubicBezTo>
                    <a:pt x="211410" y="7252"/>
                    <a:pt x="206759" y="2101"/>
                    <a:pt x="201858" y="1886"/>
                  </a:cubicBezTo>
                  <a:cubicBezTo>
                    <a:pt x="173163" y="602"/>
                    <a:pt x="142090" y="1"/>
                    <a:pt x="1108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69" name="Google Shape;569;p21"/>
            <p:cNvGrpSpPr/>
            <p:nvPr/>
          </p:nvGrpSpPr>
          <p:grpSpPr>
            <a:xfrm rot="2213904">
              <a:off x="840710" y="504102"/>
              <a:ext cx="524914" cy="429600"/>
              <a:chOff x="2426100" y="3132725"/>
              <a:chExt cx="334775" cy="278300"/>
            </a:xfrm>
          </p:grpSpPr>
          <p:sp>
            <p:nvSpPr>
              <p:cNvPr id="570" name="Google Shape;570;p21"/>
              <p:cNvSpPr/>
              <p:nvPr/>
            </p:nvSpPr>
            <p:spPr>
              <a:xfrm>
                <a:off x="2643925" y="3132725"/>
                <a:ext cx="116950" cy="102975"/>
              </a:xfrm>
              <a:custGeom>
                <a:avLst/>
                <a:gdLst/>
                <a:ahLst/>
                <a:cxnLst/>
                <a:rect l="l" t="t" r="r" b="b"/>
                <a:pathLst>
                  <a:path w="4678" h="4119" extrusionOk="0">
                    <a:moveTo>
                      <a:pt x="2326" y="0"/>
                    </a:moveTo>
                    <a:cubicBezTo>
                      <a:pt x="1969" y="0"/>
                      <a:pt x="1601" y="96"/>
                      <a:pt x="1252" y="309"/>
                    </a:cubicBezTo>
                    <a:cubicBezTo>
                      <a:pt x="795" y="592"/>
                      <a:pt x="469" y="1048"/>
                      <a:pt x="339" y="1570"/>
                    </a:cubicBezTo>
                    <a:cubicBezTo>
                      <a:pt x="1" y="2956"/>
                      <a:pt x="1094" y="4118"/>
                      <a:pt x="2334" y="4118"/>
                    </a:cubicBezTo>
                    <a:cubicBezTo>
                      <a:pt x="2689" y="4118"/>
                      <a:pt x="3056" y="4023"/>
                      <a:pt x="3405" y="3810"/>
                    </a:cubicBezTo>
                    <a:cubicBezTo>
                      <a:pt x="3861" y="3527"/>
                      <a:pt x="4187" y="3070"/>
                      <a:pt x="4340" y="2549"/>
                    </a:cubicBezTo>
                    <a:cubicBezTo>
                      <a:pt x="4678" y="1163"/>
                      <a:pt x="3571" y="0"/>
                      <a:pt x="2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1" name="Google Shape;571;p21"/>
              <p:cNvSpPr/>
              <p:nvPr/>
            </p:nvSpPr>
            <p:spPr>
              <a:xfrm>
                <a:off x="2525425" y="3221100"/>
                <a:ext cx="116925" cy="103200"/>
              </a:xfrm>
              <a:custGeom>
                <a:avLst/>
                <a:gdLst/>
                <a:ahLst/>
                <a:cxnLst/>
                <a:rect l="l" t="t" r="r" b="b"/>
                <a:pathLst>
                  <a:path w="4677" h="4128" extrusionOk="0">
                    <a:moveTo>
                      <a:pt x="2332" y="1"/>
                    </a:moveTo>
                    <a:cubicBezTo>
                      <a:pt x="1973" y="1"/>
                      <a:pt x="1603" y="99"/>
                      <a:pt x="1252" y="318"/>
                    </a:cubicBezTo>
                    <a:cubicBezTo>
                      <a:pt x="795" y="601"/>
                      <a:pt x="469" y="1058"/>
                      <a:pt x="338" y="1579"/>
                    </a:cubicBezTo>
                    <a:cubicBezTo>
                      <a:pt x="0" y="2965"/>
                      <a:pt x="1107" y="4128"/>
                      <a:pt x="2352" y="4128"/>
                    </a:cubicBezTo>
                    <a:cubicBezTo>
                      <a:pt x="2709" y="4128"/>
                      <a:pt x="3077" y="4032"/>
                      <a:pt x="3426" y="3819"/>
                    </a:cubicBezTo>
                    <a:cubicBezTo>
                      <a:pt x="3883" y="3515"/>
                      <a:pt x="4209" y="3080"/>
                      <a:pt x="4339" y="2558"/>
                    </a:cubicBezTo>
                    <a:cubicBezTo>
                      <a:pt x="4677" y="1175"/>
                      <a:pt x="3575" y="1"/>
                      <a:pt x="23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2" name="Google Shape;572;p21"/>
              <p:cNvSpPr/>
              <p:nvPr/>
            </p:nvSpPr>
            <p:spPr>
              <a:xfrm>
                <a:off x="2426100" y="3308025"/>
                <a:ext cx="117300" cy="103000"/>
              </a:xfrm>
              <a:custGeom>
                <a:avLst/>
                <a:gdLst/>
                <a:ahLst/>
                <a:cxnLst/>
                <a:rect l="l" t="t" r="r" b="b"/>
                <a:pathLst>
                  <a:path w="4692" h="4120" extrusionOk="0">
                    <a:moveTo>
                      <a:pt x="2356" y="0"/>
                    </a:moveTo>
                    <a:cubicBezTo>
                      <a:pt x="1995" y="0"/>
                      <a:pt x="1621" y="99"/>
                      <a:pt x="1267" y="320"/>
                    </a:cubicBezTo>
                    <a:cubicBezTo>
                      <a:pt x="811" y="603"/>
                      <a:pt x="484" y="1038"/>
                      <a:pt x="354" y="1560"/>
                    </a:cubicBezTo>
                    <a:cubicBezTo>
                      <a:pt x="1" y="2957"/>
                      <a:pt x="1093" y="4119"/>
                      <a:pt x="2342" y="4119"/>
                    </a:cubicBezTo>
                    <a:cubicBezTo>
                      <a:pt x="2706" y="4119"/>
                      <a:pt x="3083" y="4020"/>
                      <a:pt x="3442" y="3799"/>
                    </a:cubicBezTo>
                    <a:cubicBezTo>
                      <a:pt x="3877" y="3517"/>
                      <a:pt x="4203" y="3082"/>
                      <a:pt x="4355" y="2560"/>
                    </a:cubicBezTo>
                    <a:cubicBezTo>
                      <a:pt x="4692" y="1163"/>
                      <a:pt x="3595" y="0"/>
                      <a:pt x="2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573" name="Google Shape;573;p21"/>
          <p:cNvSpPr txBox="1">
            <a:spLocks noGrp="1"/>
          </p:cNvSpPr>
          <p:nvPr>
            <p:ph type="ctrTitle"/>
          </p:nvPr>
        </p:nvSpPr>
        <p:spPr>
          <a:xfrm>
            <a:off x="4226652" y="3033504"/>
            <a:ext cx="3580200" cy="435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700"/>
              <a:buFont typeface="Chewy"/>
              <a:buNone/>
              <a:defRPr sz="2700">
                <a:latin typeface="Chewy"/>
                <a:ea typeface="Chewy"/>
                <a:cs typeface="Chewy"/>
                <a:sym typeface="Chewy"/>
              </a:defRPr>
            </a:lvl1pPr>
            <a:lvl2pPr lvl="1" algn="ctr" rtl="0">
              <a:spcBef>
                <a:spcPts val="0"/>
              </a:spcBef>
              <a:spcAft>
                <a:spcPts val="0"/>
              </a:spcAft>
              <a:buSzPts val="2700"/>
              <a:buFont typeface="Chewy"/>
              <a:buNone/>
              <a:defRPr sz="2700">
                <a:latin typeface="Chewy"/>
                <a:ea typeface="Chewy"/>
                <a:cs typeface="Chewy"/>
                <a:sym typeface="Chewy"/>
              </a:defRPr>
            </a:lvl2pPr>
            <a:lvl3pPr lvl="2" algn="ctr" rtl="0">
              <a:spcBef>
                <a:spcPts val="0"/>
              </a:spcBef>
              <a:spcAft>
                <a:spcPts val="0"/>
              </a:spcAft>
              <a:buSzPts val="2700"/>
              <a:buFont typeface="Chewy"/>
              <a:buNone/>
              <a:defRPr sz="2700">
                <a:latin typeface="Chewy"/>
                <a:ea typeface="Chewy"/>
                <a:cs typeface="Chewy"/>
                <a:sym typeface="Chewy"/>
              </a:defRPr>
            </a:lvl3pPr>
            <a:lvl4pPr lvl="3" algn="ctr" rtl="0">
              <a:spcBef>
                <a:spcPts val="0"/>
              </a:spcBef>
              <a:spcAft>
                <a:spcPts val="0"/>
              </a:spcAft>
              <a:buSzPts val="2700"/>
              <a:buFont typeface="Chewy"/>
              <a:buNone/>
              <a:defRPr sz="2700">
                <a:latin typeface="Chewy"/>
                <a:ea typeface="Chewy"/>
                <a:cs typeface="Chewy"/>
                <a:sym typeface="Chewy"/>
              </a:defRPr>
            </a:lvl4pPr>
            <a:lvl5pPr lvl="4" algn="ctr" rtl="0">
              <a:spcBef>
                <a:spcPts val="0"/>
              </a:spcBef>
              <a:spcAft>
                <a:spcPts val="0"/>
              </a:spcAft>
              <a:buSzPts val="2700"/>
              <a:buFont typeface="Chewy"/>
              <a:buNone/>
              <a:defRPr sz="2700">
                <a:latin typeface="Chewy"/>
                <a:ea typeface="Chewy"/>
                <a:cs typeface="Chewy"/>
                <a:sym typeface="Chewy"/>
              </a:defRPr>
            </a:lvl5pPr>
            <a:lvl6pPr lvl="5" algn="ctr" rtl="0">
              <a:spcBef>
                <a:spcPts val="0"/>
              </a:spcBef>
              <a:spcAft>
                <a:spcPts val="0"/>
              </a:spcAft>
              <a:buSzPts val="2700"/>
              <a:buFont typeface="Chewy"/>
              <a:buNone/>
              <a:defRPr sz="2700">
                <a:latin typeface="Chewy"/>
                <a:ea typeface="Chewy"/>
                <a:cs typeface="Chewy"/>
                <a:sym typeface="Chewy"/>
              </a:defRPr>
            </a:lvl6pPr>
            <a:lvl7pPr lvl="6" algn="ctr" rtl="0">
              <a:spcBef>
                <a:spcPts val="0"/>
              </a:spcBef>
              <a:spcAft>
                <a:spcPts val="0"/>
              </a:spcAft>
              <a:buSzPts val="2700"/>
              <a:buFont typeface="Chewy"/>
              <a:buNone/>
              <a:defRPr sz="2700">
                <a:latin typeface="Chewy"/>
                <a:ea typeface="Chewy"/>
                <a:cs typeface="Chewy"/>
                <a:sym typeface="Chewy"/>
              </a:defRPr>
            </a:lvl7pPr>
            <a:lvl8pPr lvl="7" algn="ctr" rtl="0">
              <a:spcBef>
                <a:spcPts val="0"/>
              </a:spcBef>
              <a:spcAft>
                <a:spcPts val="0"/>
              </a:spcAft>
              <a:buSzPts val="2700"/>
              <a:buFont typeface="Chewy"/>
              <a:buNone/>
              <a:defRPr sz="2700">
                <a:latin typeface="Chewy"/>
                <a:ea typeface="Chewy"/>
                <a:cs typeface="Chewy"/>
                <a:sym typeface="Chewy"/>
              </a:defRPr>
            </a:lvl8pPr>
            <a:lvl9pPr lvl="8" algn="ctr" rtl="0">
              <a:spcBef>
                <a:spcPts val="0"/>
              </a:spcBef>
              <a:spcAft>
                <a:spcPts val="0"/>
              </a:spcAft>
              <a:buSzPts val="2700"/>
              <a:buFont typeface="Chewy"/>
              <a:buNone/>
              <a:defRPr sz="2700">
                <a:latin typeface="Chewy"/>
                <a:ea typeface="Chewy"/>
                <a:cs typeface="Chewy"/>
                <a:sym typeface="Chewy"/>
              </a:defRPr>
            </a:lvl9pPr>
          </a:lstStyle>
          <a:p>
            <a:endParaRPr/>
          </a:p>
        </p:txBody>
      </p:sp>
      <p:sp>
        <p:nvSpPr>
          <p:cNvPr id="574" name="Google Shape;574;p21"/>
          <p:cNvSpPr txBox="1">
            <a:spLocks noGrp="1"/>
          </p:cNvSpPr>
          <p:nvPr>
            <p:ph type="subTitle" idx="1"/>
          </p:nvPr>
        </p:nvSpPr>
        <p:spPr>
          <a:xfrm>
            <a:off x="3726252" y="1926450"/>
            <a:ext cx="4581000" cy="129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Lato"/>
              <a:buNone/>
              <a:defRPr sz="2000">
                <a:solidFill>
                  <a:schemeClr val="dk1"/>
                </a:solidFill>
                <a:latin typeface="Lato"/>
                <a:ea typeface="Lato"/>
                <a:cs typeface="Lato"/>
                <a:sym typeface="Lato"/>
              </a:defRPr>
            </a:lvl1pPr>
            <a:lvl2pPr lvl="1" algn="ctr" rtl="0">
              <a:lnSpc>
                <a:spcPct val="100000"/>
              </a:lnSpc>
              <a:spcBef>
                <a:spcPts val="0"/>
              </a:spcBef>
              <a:spcAft>
                <a:spcPts val="0"/>
              </a:spcAft>
              <a:buClr>
                <a:schemeClr val="dk1"/>
              </a:buClr>
              <a:buSzPts val="1600"/>
              <a:buFont typeface="Lato"/>
              <a:buNone/>
              <a:defRPr sz="1600">
                <a:solidFill>
                  <a:schemeClr val="dk1"/>
                </a:solidFill>
                <a:latin typeface="Lato"/>
                <a:ea typeface="Lato"/>
                <a:cs typeface="Lato"/>
                <a:sym typeface="Lato"/>
              </a:defRPr>
            </a:lvl2pPr>
            <a:lvl3pPr lvl="2" algn="ctr" rtl="0">
              <a:lnSpc>
                <a:spcPct val="100000"/>
              </a:lnSpc>
              <a:spcBef>
                <a:spcPts val="0"/>
              </a:spcBef>
              <a:spcAft>
                <a:spcPts val="0"/>
              </a:spcAft>
              <a:buClr>
                <a:schemeClr val="dk1"/>
              </a:buClr>
              <a:buSzPts val="1600"/>
              <a:buFont typeface="Lato"/>
              <a:buNone/>
              <a:defRPr sz="1600">
                <a:solidFill>
                  <a:schemeClr val="dk1"/>
                </a:solidFill>
                <a:latin typeface="Lato"/>
                <a:ea typeface="Lato"/>
                <a:cs typeface="Lato"/>
                <a:sym typeface="Lato"/>
              </a:defRPr>
            </a:lvl3pPr>
            <a:lvl4pPr lvl="3" algn="ctr" rtl="0">
              <a:lnSpc>
                <a:spcPct val="100000"/>
              </a:lnSpc>
              <a:spcBef>
                <a:spcPts val="0"/>
              </a:spcBef>
              <a:spcAft>
                <a:spcPts val="0"/>
              </a:spcAft>
              <a:buClr>
                <a:schemeClr val="dk1"/>
              </a:buClr>
              <a:buSzPts val="1600"/>
              <a:buFont typeface="Lato"/>
              <a:buNone/>
              <a:defRPr sz="1600">
                <a:solidFill>
                  <a:schemeClr val="dk1"/>
                </a:solidFill>
                <a:latin typeface="Lato"/>
                <a:ea typeface="Lato"/>
                <a:cs typeface="Lato"/>
                <a:sym typeface="Lato"/>
              </a:defRPr>
            </a:lvl4pPr>
            <a:lvl5pPr lvl="4" algn="ctr" rtl="0">
              <a:lnSpc>
                <a:spcPct val="100000"/>
              </a:lnSpc>
              <a:spcBef>
                <a:spcPts val="0"/>
              </a:spcBef>
              <a:spcAft>
                <a:spcPts val="0"/>
              </a:spcAft>
              <a:buClr>
                <a:schemeClr val="dk1"/>
              </a:buClr>
              <a:buSzPts val="1600"/>
              <a:buFont typeface="Lato"/>
              <a:buNone/>
              <a:defRPr sz="1600">
                <a:solidFill>
                  <a:schemeClr val="dk1"/>
                </a:solidFill>
                <a:latin typeface="Lato"/>
                <a:ea typeface="Lato"/>
                <a:cs typeface="Lato"/>
                <a:sym typeface="Lato"/>
              </a:defRPr>
            </a:lvl5pPr>
            <a:lvl6pPr lvl="5" algn="ctr" rtl="0">
              <a:lnSpc>
                <a:spcPct val="100000"/>
              </a:lnSpc>
              <a:spcBef>
                <a:spcPts val="0"/>
              </a:spcBef>
              <a:spcAft>
                <a:spcPts val="0"/>
              </a:spcAft>
              <a:buClr>
                <a:schemeClr val="dk1"/>
              </a:buClr>
              <a:buSzPts val="1600"/>
              <a:buFont typeface="Lato"/>
              <a:buNone/>
              <a:defRPr sz="1600">
                <a:solidFill>
                  <a:schemeClr val="dk1"/>
                </a:solidFill>
                <a:latin typeface="Lato"/>
                <a:ea typeface="Lato"/>
                <a:cs typeface="Lato"/>
                <a:sym typeface="Lato"/>
              </a:defRPr>
            </a:lvl6pPr>
            <a:lvl7pPr lvl="6" algn="ctr" rtl="0">
              <a:lnSpc>
                <a:spcPct val="100000"/>
              </a:lnSpc>
              <a:spcBef>
                <a:spcPts val="0"/>
              </a:spcBef>
              <a:spcAft>
                <a:spcPts val="0"/>
              </a:spcAft>
              <a:buClr>
                <a:schemeClr val="dk1"/>
              </a:buClr>
              <a:buSzPts val="1600"/>
              <a:buFont typeface="Lato"/>
              <a:buNone/>
              <a:defRPr sz="1600">
                <a:solidFill>
                  <a:schemeClr val="dk1"/>
                </a:solidFill>
                <a:latin typeface="Lato"/>
                <a:ea typeface="Lato"/>
                <a:cs typeface="Lato"/>
                <a:sym typeface="Lato"/>
              </a:defRPr>
            </a:lvl7pPr>
            <a:lvl8pPr lvl="7" algn="ctr" rtl="0">
              <a:lnSpc>
                <a:spcPct val="100000"/>
              </a:lnSpc>
              <a:spcBef>
                <a:spcPts val="0"/>
              </a:spcBef>
              <a:spcAft>
                <a:spcPts val="0"/>
              </a:spcAft>
              <a:buClr>
                <a:schemeClr val="dk1"/>
              </a:buClr>
              <a:buSzPts val="1600"/>
              <a:buFont typeface="Lato"/>
              <a:buNone/>
              <a:defRPr sz="1600">
                <a:solidFill>
                  <a:schemeClr val="dk1"/>
                </a:solidFill>
                <a:latin typeface="Lato"/>
                <a:ea typeface="Lato"/>
                <a:cs typeface="Lato"/>
                <a:sym typeface="Lato"/>
              </a:defRPr>
            </a:lvl8pPr>
            <a:lvl9pPr lvl="8" algn="ctr" rtl="0">
              <a:lnSpc>
                <a:spcPct val="100000"/>
              </a:lnSpc>
              <a:spcBef>
                <a:spcPts val="0"/>
              </a:spcBef>
              <a:spcAft>
                <a:spcPts val="0"/>
              </a:spcAft>
              <a:buClr>
                <a:schemeClr val="dk1"/>
              </a:buClr>
              <a:buSzPts val="1600"/>
              <a:buFont typeface="Lato"/>
              <a:buNone/>
              <a:defRPr sz="16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41915034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59808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FA81F-9A05-364C-AFBA-5351CE7CB3B3}"/>
              </a:ext>
            </a:extLst>
          </p:cNvPr>
          <p:cNvSpPr>
            <a:spLocks noGrp="1"/>
          </p:cNvSpPr>
          <p:nvPr>
            <p:ph type="title" hasCustomPrompt="1"/>
          </p:nvPr>
        </p:nvSpPr>
        <p:spPr>
          <a:xfrm>
            <a:off x="628650" y="273844"/>
            <a:ext cx="7886700" cy="507448"/>
          </a:xfrm>
          <a:prstGeom prst="rect">
            <a:avLst/>
          </a:prstGeom>
        </p:spPr>
        <p:txBody>
          <a:bodyPr/>
          <a:lstStyle>
            <a:lvl1pPr algn="ctr">
              <a:defRPr sz="3150">
                <a:solidFill>
                  <a:srgbClr val="AB0068"/>
                </a:solidFill>
                <a:latin typeface="+mn-lt"/>
              </a:defRPr>
            </a:lvl1pPr>
          </a:lstStyle>
          <a:p>
            <a:r>
              <a:rPr lang="en-US"/>
              <a:t>Add name of group</a:t>
            </a:r>
          </a:p>
        </p:txBody>
      </p:sp>
      <p:sp>
        <p:nvSpPr>
          <p:cNvPr id="8" name="Picture Placeholder 7">
            <a:extLst>
              <a:ext uri="{FF2B5EF4-FFF2-40B4-BE49-F238E27FC236}">
                <a16:creationId xmlns:a16="http://schemas.microsoft.com/office/drawing/2014/main" id="{7DF95503-CAB7-044C-BBBE-A301E1295706}"/>
              </a:ext>
            </a:extLst>
          </p:cNvPr>
          <p:cNvSpPr>
            <a:spLocks noGrp="1"/>
          </p:cNvSpPr>
          <p:nvPr>
            <p:ph type="pic" sz="quarter" idx="15" hasCustomPrompt="1"/>
          </p:nvPr>
        </p:nvSpPr>
        <p:spPr>
          <a:xfrm>
            <a:off x="1721692" y="1359218"/>
            <a:ext cx="1715690" cy="1926431"/>
          </a:xfrm>
          <a:prstGeom prst="rect">
            <a:avLst/>
          </a:prstGeom>
          <a:blipFill>
            <a:blip r:embed="rId2"/>
            <a:stretch>
              <a:fillRect/>
            </a:stretch>
          </a:blipFill>
        </p:spPr>
        <p:txBody>
          <a:bodyPr anchor="ctr"/>
          <a:lstStyle>
            <a:lvl1pPr marL="0" indent="0" algn="ctr">
              <a:buFontTx/>
              <a:buNone/>
              <a:defRPr sz="1050">
                <a:solidFill>
                  <a:schemeClr val="tx1"/>
                </a:solidFill>
              </a:defRPr>
            </a:lvl1pPr>
          </a:lstStyle>
          <a:p>
            <a:r>
              <a:rPr lang="en-US"/>
              <a:t>PHOTO</a:t>
            </a:r>
          </a:p>
        </p:txBody>
      </p:sp>
      <p:sp>
        <p:nvSpPr>
          <p:cNvPr id="13" name="Text Placeholder 9">
            <a:extLst>
              <a:ext uri="{FF2B5EF4-FFF2-40B4-BE49-F238E27FC236}">
                <a16:creationId xmlns:a16="http://schemas.microsoft.com/office/drawing/2014/main" id="{ACB588CC-DD2B-9941-AE60-4C7027032BD5}"/>
              </a:ext>
            </a:extLst>
          </p:cNvPr>
          <p:cNvSpPr>
            <a:spLocks noGrp="1"/>
          </p:cNvSpPr>
          <p:nvPr>
            <p:ph type="body" sz="quarter" idx="13" hasCustomPrompt="1"/>
          </p:nvPr>
        </p:nvSpPr>
        <p:spPr>
          <a:xfrm>
            <a:off x="1695450" y="3359791"/>
            <a:ext cx="1741932" cy="367818"/>
          </a:xfrm>
          <a:prstGeom prst="rect">
            <a:avLst/>
          </a:prstGeom>
          <a:solidFill>
            <a:schemeClr val="bg1">
              <a:alpha val="80000"/>
            </a:schemeClr>
          </a:solidFill>
        </p:spPr>
        <p:txBody>
          <a:bodyPr anchor="ctr"/>
          <a:lstStyle>
            <a:lvl1pPr marL="0" indent="0" algn="ctr">
              <a:lnSpc>
                <a:spcPct val="100000"/>
              </a:lnSpc>
              <a:spcBef>
                <a:spcPts val="0"/>
              </a:spcBef>
              <a:buFontTx/>
              <a:buNone/>
              <a:defRPr sz="900">
                <a:solidFill>
                  <a:srgbClr val="AB0068"/>
                </a:solidFill>
              </a:defRPr>
            </a:lvl1pPr>
          </a:lstStyle>
          <a:p>
            <a:pPr lvl="0"/>
            <a:r>
              <a:rPr lang="en-US"/>
              <a:t>Name</a:t>
            </a:r>
            <a:br>
              <a:rPr lang="en-US"/>
            </a:br>
            <a:r>
              <a:rPr lang="en-US"/>
              <a:t>Position</a:t>
            </a:r>
          </a:p>
        </p:txBody>
      </p:sp>
      <p:sp>
        <p:nvSpPr>
          <p:cNvPr id="16" name="Picture Placeholder 7">
            <a:extLst>
              <a:ext uri="{FF2B5EF4-FFF2-40B4-BE49-F238E27FC236}">
                <a16:creationId xmlns:a16="http://schemas.microsoft.com/office/drawing/2014/main" id="{B0C7B7CC-CB5E-9946-B1B8-2AB72CD855CD}"/>
              </a:ext>
            </a:extLst>
          </p:cNvPr>
          <p:cNvSpPr>
            <a:spLocks noGrp="1"/>
          </p:cNvSpPr>
          <p:nvPr>
            <p:ph type="pic" sz="quarter" idx="16" hasCustomPrompt="1"/>
          </p:nvPr>
        </p:nvSpPr>
        <p:spPr>
          <a:xfrm>
            <a:off x="3634312" y="1359218"/>
            <a:ext cx="1715690" cy="1926431"/>
          </a:xfrm>
          <a:prstGeom prst="rect">
            <a:avLst/>
          </a:prstGeom>
          <a:blipFill>
            <a:blip r:embed="rId2"/>
            <a:stretch>
              <a:fillRect/>
            </a:stretch>
          </a:blipFill>
        </p:spPr>
        <p:txBody>
          <a:bodyPr anchor="ctr"/>
          <a:lstStyle>
            <a:lvl1pPr marL="0" indent="0" algn="ctr">
              <a:buFontTx/>
              <a:buNone/>
              <a:defRPr sz="1050">
                <a:solidFill>
                  <a:schemeClr val="tx1"/>
                </a:solidFill>
              </a:defRPr>
            </a:lvl1pPr>
          </a:lstStyle>
          <a:p>
            <a:r>
              <a:rPr lang="en-US"/>
              <a:t>PHOTO</a:t>
            </a:r>
          </a:p>
        </p:txBody>
      </p:sp>
      <p:sp>
        <p:nvSpPr>
          <p:cNvPr id="17" name="Text Placeholder 9">
            <a:extLst>
              <a:ext uri="{FF2B5EF4-FFF2-40B4-BE49-F238E27FC236}">
                <a16:creationId xmlns:a16="http://schemas.microsoft.com/office/drawing/2014/main" id="{7BEF1FC6-E2E4-CF43-AB53-851CF2688CA9}"/>
              </a:ext>
            </a:extLst>
          </p:cNvPr>
          <p:cNvSpPr>
            <a:spLocks noGrp="1"/>
          </p:cNvSpPr>
          <p:nvPr>
            <p:ph type="body" sz="quarter" idx="17" hasCustomPrompt="1"/>
          </p:nvPr>
        </p:nvSpPr>
        <p:spPr>
          <a:xfrm>
            <a:off x="3608070" y="3359791"/>
            <a:ext cx="1741932" cy="367818"/>
          </a:xfrm>
          <a:prstGeom prst="rect">
            <a:avLst/>
          </a:prstGeom>
          <a:solidFill>
            <a:schemeClr val="bg1">
              <a:alpha val="80000"/>
            </a:schemeClr>
          </a:solidFill>
        </p:spPr>
        <p:txBody>
          <a:bodyPr anchor="ctr"/>
          <a:lstStyle>
            <a:lvl1pPr marL="0" indent="0" algn="ctr">
              <a:lnSpc>
                <a:spcPct val="100000"/>
              </a:lnSpc>
              <a:spcBef>
                <a:spcPts val="0"/>
              </a:spcBef>
              <a:buFontTx/>
              <a:buNone/>
              <a:defRPr sz="900">
                <a:solidFill>
                  <a:srgbClr val="AB0068"/>
                </a:solidFill>
              </a:defRPr>
            </a:lvl1pPr>
          </a:lstStyle>
          <a:p>
            <a:pPr lvl="0"/>
            <a:r>
              <a:rPr lang="en-US"/>
              <a:t>Name</a:t>
            </a:r>
            <a:br>
              <a:rPr lang="en-US"/>
            </a:br>
            <a:r>
              <a:rPr lang="en-US"/>
              <a:t>Position</a:t>
            </a:r>
          </a:p>
        </p:txBody>
      </p:sp>
      <p:sp>
        <p:nvSpPr>
          <p:cNvPr id="18" name="Picture Placeholder 7">
            <a:extLst>
              <a:ext uri="{FF2B5EF4-FFF2-40B4-BE49-F238E27FC236}">
                <a16:creationId xmlns:a16="http://schemas.microsoft.com/office/drawing/2014/main" id="{4D7BD0EF-C769-6348-9849-4EAAF30D349E}"/>
              </a:ext>
            </a:extLst>
          </p:cNvPr>
          <p:cNvSpPr>
            <a:spLocks noGrp="1"/>
          </p:cNvSpPr>
          <p:nvPr>
            <p:ph type="pic" sz="quarter" idx="18" hasCustomPrompt="1"/>
          </p:nvPr>
        </p:nvSpPr>
        <p:spPr>
          <a:xfrm>
            <a:off x="5539312" y="1359218"/>
            <a:ext cx="1715690" cy="1926431"/>
          </a:xfrm>
          <a:prstGeom prst="rect">
            <a:avLst/>
          </a:prstGeom>
          <a:blipFill>
            <a:blip r:embed="rId2"/>
            <a:stretch>
              <a:fillRect/>
            </a:stretch>
          </a:blipFill>
        </p:spPr>
        <p:txBody>
          <a:bodyPr anchor="ctr"/>
          <a:lstStyle>
            <a:lvl1pPr marL="0" indent="0" algn="ctr">
              <a:buFontTx/>
              <a:buNone/>
              <a:defRPr sz="1050">
                <a:solidFill>
                  <a:schemeClr val="tx1"/>
                </a:solidFill>
              </a:defRPr>
            </a:lvl1pPr>
          </a:lstStyle>
          <a:p>
            <a:r>
              <a:rPr lang="en-US"/>
              <a:t>PHOTO</a:t>
            </a:r>
          </a:p>
        </p:txBody>
      </p:sp>
      <p:sp>
        <p:nvSpPr>
          <p:cNvPr id="19" name="Text Placeholder 9">
            <a:extLst>
              <a:ext uri="{FF2B5EF4-FFF2-40B4-BE49-F238E27FC236}">
                <a16:creationId xmlns:a16="http://schemas.microsoft.com/office/drawing/2014/main" id="{E43976A0-250B-4041-8400-5AD5F74D8710}"/>
              </a:ext>
            </a:extLst>
          </p:cNvPr>
          <p:cNvSpPr>
            <a:spLocks noGrp="1"/>
          </p:cNvSpPr>
          <p:nvPr>
            <p:ph type="body" sz="quarter" idx="19" hasCustomPrompt="1"/>
          </p:nvPr>
        </p:nvSpPr>
        <p:spPr>
          <a:xfrm>
            <a:off x="5513070" y="3359791"/>
            <a:ext cx="1741932" cy="367818"/>
          </a:xfrm>
          <a:prstGeom prst="rect">
            <a:avLst/>
          </a:prstGeom>
          <a:solidFill>
            <a:schemeClr val="bg1">
              <a:alpha val="80000"/>
            </a:schemeClr>
          </a:solidFill>
        </p:spPr>
        <p:txBody>
          <a:bodyPr anchor="ctr"/>
          <a:lstStyle>
            <a:lvl1pPr marL="0" indent="0" algn="ctr">
              <a:lnSpc>
                <a:spcPct val="100000"/>
              </a:lnSpc>
              <a:spcBef>
                <a:spcPts val="0"/>
              </a:spcBef>
              <a:buFontTx/>
              <a:buNone/>
              <a:defRPr sz="900">
                <a:solidFill>
                  <a:srgbClr val="AB0068"/>
                </a:solidFill>
              </a:defRPr>
            </a:lvl1pPr>
          </a:lstStyle>
          <a:p>
            <a:pPr lvl="0"/>
            <a:r>
              <a:rPr lang="en-US"/>
              <a:t>Name</a:t>
            </a:r>
            <a:br>
              <a:rPr lang="en-US"/>
            </a:br>
            <a:r>
              <a:rPr lang="en-US"/>
              <a:t>Position</a:t>
            </a:r>
          </a:p>
        </p:txBody>
      </p:sp>
    </p:spTree>
    <p:extLst>
      <p:ext uri="{BB962C8B-B14F-4D97-AF65-F5344CB8AC3E}">
        <p14:creationId xmlns:p14="http://schemas.microsoft.com/office/powerpoint/2010/main" val="1346696345"/>
      </p:ext>
    </p:extLst>
  </p:cSld>
  <p:clrMapOvr>
    <a:masterClrMapping/>
  </p:clrMapOvr>
  <mc:AlternateContent xmlns:mc="http://schemas.openxmlformats.org/markup-compatibility/2006">
    <mc:Choice xmlns:p14="http://schemas.microsoft.com/office/powerpoint/2010/main" Requires="p14">
      <p:transition spd="med" p14:dur="700" advClick="0" advTm="7000">
        <p:fade/>
      </p:transition>
    </mc:Choice>
    <mc:Fallback>
      <p:transition spd="med"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bg/>
                                          </p:spTgt>
                                        </p:tgtEl>
                                        <p:attrNameLst>
                                          <p:attrName>style.visibility</p:attrName>
                                        </p:attrNameLst>
                                      </p:cBhvr>
                                      <p:to>
                                        <p:strVal val="visible"/>
                                      </p:to>
                                    </p:set>
                                    <p:animEffect transition="in" filter="fade">
                                      <p:cBhvr>
                                        <p:cTn id="11" dur="500"/>
                                        <p:tgtEl>
                                          <p:spTgt spid="13">
                                            <p:bg/>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fade">
                                      <p:cBhvr>
                                        <p:cTn id="15" dur="500"/>
                                        <p:tgtEl>
                                          <p:spTgt spid="13">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7">
                                            <p:bg/>
                                          </p:spTgt>
                                        </p:tgtEl>
                                        <p:attrNameLst>
                                          <p:attrName>style.visibility</p:attrName>
                                        </p:attrNameLst>
                                      </p:cBhvr>
                                      <p:to>
                                        <p:strVal val="visible"/>
                                      </p:to>
                                    </p:set>
                                    <p:animEffect transition="in" filter="fade">
                                      <p:cBhvr>
                                        <p:cTn id="23" dur="500"/>
                                        <p:tgtEl>
                                          <p:spTgt spid="17">
                                            <p:bg/>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fade">
                                      <p:cBhvr>
                                        <p:cTn id="27" dur="500"/>
                                        <p:tgtEl>
                                          <p:spTgt spid="17">
                                            <p:txEl>
                                              <p:pRg st="0" end="0"/>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9">
                                            <p:bg/>
                                          </p:spTgt>
                                        </p:tgtEl>
                                        <p:attrNameLst>
                                          <p:attrName>style.visibility</p:attrName>
                                        </p:attrNameLst>
                                      </p:cBhvr>
                                      <p:to>
                                        <p:strVal val="visible"/>
                                      </p:to>
                                    </p:set>
                                    <p:animEffect transition="in" filter="fade">
                                      <p:cBhvr>
                                        <p:cTn id="35" dur="500"/>
                                        <p:tgtEl>
                                          <p:spTgt spid="19">
                                            <p:bg/>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9">
                                            <p:txEl>
                                              <p:pRg st="0" end="0"/>
                                            </p:txEl>
                                          </p:spTgt>
                                        </p:tgtEl>
                                        <p:attrNameLst>
                                          <p:attrName>style.visibility</p:attrName>
                                        </p:attrNameLst>
                                      </p:cBhvr>
                                      <p:to>
                                        <p:strVal val="visible"/>
                                      </p:to>
                                    </p:set>
                                    <p:animEffect transition="in" filter="fade">
                                      <p:cBhvr>
                                        <p:cTn id="39"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build="p" animBg="1">
        <p:tmplLst>
          <p:tmpl>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6" grpId="0" animBg="1"/>
      <p:bldP spid="17" grpId="0" build="p" animBg="1">
        <p:tmplLst>
          <p:tmpl>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animBg="1"/>
      <p:bldP spid="19" grpId="0" build="p" animBg="1">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D66F81-4FD8-5B4A-80DD-B32BB9E01298}"/>
              </a:ext>
            </a:extLst>
          </p:cNvPr>
          <p:cNvPicPr>
            <a:picLocks noChangeAspect="1"/>
          </p:cNvPicPr>
          <p:nvPr userDrawn="1"/>
        </p:nvPicPr>
        <p:blipFill>
          <a:blip r:embed="rId2"/>
          <a:srcRect/>
          <a:stretch/>
        </p:blipFill>
        <p:spPr>
          <a:xfrm>
            <a:off x="0" y="0"/>
            <a:ext cx="9144000" cy="1257300"/>
          </a:xfrm>
          <a:prstGeom prst="rect">
            <a:avLst/>
          </a:prstGeom>
        </p:spPr>
      </p:pic>
      <p:sp>
        <p:nvSpPr>
          <p:cNvPr id="3" name="Content Placeholder 2"/>
          <p:cNvSpPr>
            <a:spLocks noGrp="1"/>
          </p:cNvSpPr>
          <p:nvPr>
            <p:ph idx="1"/>
          </p:nvPr>
        </p:nvSpPr>
        <p:spPr>
          <a:xfrm>
            <a:off x="457200" y="1635511"/>
            <a:ext cx="8229600" cy="2959111"/>
          </a:xfrm>
        </p:spPr>
        <p:txBody>
          <a:bodyPr/>
          <a:lstStyle>
            <a:lvl1pPr>
              <a:defRPr>
                <a:solidFill>
                  <a:srgbClr val="07477F"/>
                </a:solidFill>
              </a:defRPr>
            </a:lvl1pPr>
            <a:lvl2pPr>
              <a:defRPr>
                <a:solidFill>
                  <a:srgbClr val="07477F"/>
                </a:solidFill>
              </a:defRPr>
            </a:lvl2pPr>
            <a:lvl3pPr>
              <a:defRPr>
                <a:solidFill>
                  <a:srgbClr val="07477F"/>
                </a:solidFill>
              </a:defRPr>
            </a:lvl3pPr>
            <a:lvl4pPr>
              <a:defRPr>
                <a:solidFill>
                  <a:srgbClr val="07477F"/>
                </a:solidFill>
              </a:defRPr>
            </a:lvl4pPr>
            <a:lvl5pPr>
              <a:defRPr>
                <a:solidFill>
                  <a:srgbClr val="0747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1824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D66F81-4FD8-5B4A-80DD-B32BB9E01298}"/>
              </a:ext>
            </a:extLst>
          </p:cNvPr>
          <p:cNvPicPr>
            <a:picLocks noChangeAspect="1"/>
          </p:cNvPicPr>
          <p:nvPr userDrawn="1"/>
        </p:nvPicPr>
        <p:blipFill>
          <a:blip r:embed="rId2"/>
          <a:srcRect/>
          <a:stretch/>
        </p:blipFill>
        <p:spPr>
          <a:xfrm>
            <a:off x="0" y="0"/>
            <a:ext cx="9144000" cy="5143500"/>
          </a:xfrm>
          <a:prstGeom prst="rect">
            <a:avLst/>
          </a:prstGeom>
        </p:spPr>
      </p:pic>
      <p:sp>
        <p:nvSpPr>
          <p:cNvPr id="3" name="Content Placeholder 2"/>
          <p:cNvSpPr>
            <a:spLocks noGrp="1"/>
          </p:cNvSpPr>
          <p:nvPr>
            <p:ph idx="1"/>
          </p:nvPr>
        </p:nvSpPr>
        <p:spPr>
          <a:xfrm>
            <a:off x="457200" y="1635511"/>
            <a:ext cx="8229600" cy="2959111"/>
          </a:xfrm>
        </p:spPr>
        <p:txBody>
          <a:bodyPr/>
          <a:lstStyle>
            <a:lvl1pPr>
              <a:defRPr>
                <a:solidFill>
                  <a:srgbClr val="07477F"/>
                </a:solidFill>
              </a:defRPr>
            </a:lvl1pPr>
            <a:lvl2pPr>
              <a:defRPr>
                <a:solidFill>
                  <a:srgbClr val="07477F"/>
                </a:solidFill>
              </a:defRPr>
            </a:lvl2pPr>
            <a:lvl3pPr>
              <a:defRPr>
                <a:solidFill>
                  <a:srgbClr val="07477F"/>
                </a:solidFill>
              </a:defRPr>
            </a:lvl3pPr>
            <a:lvl4pPr>
              <a:defRPr>
                <a:solidFill>
                  <a:srgbClr val="07477F"/>
                </a:solidFill>
              </a:defRPr>
            </a:lvl4pPr>
            <a:lvl5pPr>
              <a:defRPr>
                <a:solidFill>
                  <a:srgbClr val="0747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close up of a sign&#10;&#10;Description automatically generated">
            <a:extLst>
              <a:ext uri="{FF2B5EF4-FFF2-40B4-BE49-F238E27FC236}">
                <a16:creationId xmlns:a16="http://schemas.microsoft.com/office/drawing/2014/main" id="{BCDFED27-058B-7F40-A1A6-7A967D761216}"/>
              </a:ext>
            </a:extLst>
          </p:cNvPr>
          <p:cNvPicPr>
            <a:picLocks noChangeAspect="1"/>
          </p:cNvPicPr>
          <p:nvPr userDrawn="1"/>
        </p:nvPicPr>
        <p:blipFill>
          <a:blip r:embed="rId3"/>
          <a:stretch>
            <a:fillRect/>
          </a:stretch>
        </p:blipFill>
        <p:spPr>
          <a:xfrm>
            <a:off x="7878783" y="4329806"/>
            <a:ext cx="1029243" cy="645617"/>
          </a:xfrm>
          <a:prstGeom prst="rect">
            <a:avLst/>
          </a:prstGeom>
        </p:spPr>
      </p:pic>
    </p:spTree>
    <p:extLst>
      <p:ext uri="{BB962C8B-B14F-4D97-AF65-F5344CB8AC3E}">
        <p14:creationId xmlns:p14="http://schemas.microsoft.com/office/powerpoint/2010/main" val="1797161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D66F81-4FD8-5B4A-80DD-B32BB9E01298}"/>
              </a:ext>
            </a:extLst>
          </p:cNvPr>
          <p:cNvPicPr>
            <a:picLocks noChangeAspect="1"/>
          </p:cNvPicPr>
          <p:nvPr userDrawn="1"/>
        </p:nvPicPr>
        <p:blipFill>
          <a:blip r:embed="rId2"/>
          <a:srcRect/>
          <a:stretch/>
        </p:blipFill>
        <p:spPr>
          <a:xfrm>
            <a:off x="0" y="0"/>
            <a:ext cx="9144000" cy="1257300"/>
          </a:xfrm>
          <a:prstGeom prst="rect">
            <a:avLst/>
          </a:prstGeom>
        </p:spPr>
      </p:pic>
      <p:sp>
        <p:nvSpPr>
          <p:cNvPr id="3" name="Content Placeholder 2"/>
          <p:cNvSpPr>
            <a:spLocks noGrp="1"/>
          </p:cNvSpPr>
          <p:nvPr>
            <p:ph idx="1"/>
          </p:nvPr>
        </p:nvSpPr>
        <p:spPr>
          <a:xfrm>
            <a:off x="457200" y="1375317"/>
            <a:ext cx="8229600" cy="3219306"/>
          </a:xfrm>
        </p:spPr>
        <p:txBody>
          <a:bodyPr/>
          <a:lstStyle>
            <a:lvl1pPr>
              <a:defRPr>
                <a:solidFill>
                  <a:srgbClr val="07477F"/>
                </a:solidFill>
              </a:defRPr>
            </a:lvl1pPr>
            <a:lvl2pPr>
              <a:defRPr>
                <a:solidFill>
                  <a:srgbClr val="07477F"/>
                </a:solidFill>
              </a:defRPr>
            </a:lvl2pPr>
            <a:lvl3pPr>
              <a:defRPr>
                <a:solidFill>
                  <a:srgbClr val="07477F"/>
                </a:solidFill>
              </a:defRPr>
            </a:lvl3pPr>
            <a:lvl4pPr>
              <a:defRPr>
                <a:solidFill>
                  <a:srgbClr val="07477F"/>
                </a:solidFill>
              </a:defRPr>
            </a:lvl4pPr>
            <a:lvl5pPr>
              <a:defRPr>
                <a:solidFill>
                  <a:srgbClr val="0747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63DAC3-31B8-D34A-8E2D-3771CE59B9C5}" type="datetimeFigureOut">
              <a:rPr lang="en-US" smtClean="0"/>
              <a:pPr/>
              <a:t>4/24/2023</a:t>
            </a:fld>
            <a:endParaRPr lang="en-US"/>
          </a:p>
        </p:txBody>
      </p:sp>
      <p:sp>
        <p:nvSpPr>
          <p:cNvPr id="5" name="Footer Placeholder 4"/>
          <p:cNvSpPr>
            <a:spLocks noGrp="1"/>
          </p:cNvSpPr>
          <p:nvPr>
            <p:ph type="ftr" sz="quarter" idx="11"/>
          </p:nvPr>
        </p:nvSpPr>
        <p:spPr/>
        <p:txBody>
          <a:bodyPr/>
          <a:lstStyle/>
          <a:p>
            <a:r>
              <a:rPr lang="en-US">
                <a:latin typeface="Arial"/>
                <a:cs typeface="Arial"/>
              </a:rPr>
              <a:t>NATIONAL PTA</a:t>
            </a:r>
          </a:p>
        </p:txBody>
      </p:sp>
      <p:sp>
        <p:nvSpPr>
          <p:cNvPr id="6" name="Slide Number Placeholder 5"/>
          <p:cNvSpPr>
            <a:spLocks noGrp="1"/>
          </p:cNvSpPr>
          <p:nvPr>
            <p:ph type="sldNum" sz="quarter" idx="12"/>
          </p:nvPr>
        </p:nvSpPr>
        <p:spPr/>
        <p:txBody>
          <a:bodyPr/>
          <a:lstStyle/>
          <a:p>
            <a:fld id="{110C895B-76A7-7C4B-83A9-DD78C805722C}" type="slidenum">
              <a:rPr lang="en-US" smtClean="0"/>
              <a:pPr/>
              <a:t>‹#›</a:t>
            </a:fld>
            <a:endParaRPr lang="en-US"/>
          </a:p>
        </p:txBody>
      </p:sp>
      <p:pic>
        <p:nvPicPr>
          <p:cNvPr id="10" name="Picture 9" descr="A close up of text on a black background&#10;&#10;Description automatically generated">
            <a:extLst>
              <a:ext uri="{FF2B5EF4-FFF2-40B4-BE49-F238E27FC236}">
                <a16:creationId xmlns:a16="http://schemas.microsoft.com/office/drawing/2014/main" id="{271D1383-6CC5-D544-8AD5-C602A64C90C4}"/>
              </a:ext>
            </a:extLst>
          </p:cNvPr>
          <p:cNvPicPr>
            <a:picLocks noChangeAspect="1"/>
          </p:cNvPicPr>
          <p:nvPr userDrawn="1"/>
        </p:nvPicPr>
        <p:blipFill>
          <a:blip r:embed="rId3"/>
          <a:stretch>
            <a:fillRect/>
          </a:stretch>
        </p:blipFill>
        <p:spPr>
          <a:xfrm>
            <a:off x="7717606" y="316163"/>
            <a:ext cx="1033930" cy="648556"/>
          </a:xfrm>
          <a:prstGeom prst="rect">
            <a:avLst/>
          </a:prstGeom>
        </p:spPr>
      </p:pic>
    </p:spTree>
    <p:extLst>
      <p:ext uri="{BB962C8B-B14F-4D97-AF65-F5344CB8AC3E}">
        <p14:creationId xmlns:p14="http://schemas.microsoft.com/office/powerpoint/2010/main" val="1942241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D66F81-4FD8-5B4A-80DD-B32BB9E01298}"/>
              </a:ext>
            </a:extLst>
          </p:cNvPr>
          <p:cNvPicPr>
            <a:picLocks noChangeAspect="1"/>
          </p:cNvPicPr>
          <p:nvPr userDrawn="1"/>
        </p:nvPicPr>
        <p:blipFill>
          <a:blip r:embed="rId2"/>
          <a:srcRect/>
          <a:stretch/>
        </p:blipFill>
        <p:spPr>
          <a:xfrm>
            <a:off x="0" y="0"/>
            <a:ext cx="9144000" cy="5143500"/>
          </a:xfrm>
          <a:prstGeom prst="rect">
            <a:avLst/>
          </a:prstGeom>
          <a:ln>
            <a:noFill/>
          </a:ln>
        </p:spPr>
      </p:pic>
      <p:sp>
        <p:nvSpPr>
          <p:cNvPr id="3" name="Content Placeholder 2"/>
          <p:cNvSpPr>
            <a:spLocks noGrp="1"/>
          </p:cNvSpPr>
          <p:nvPr>
            <p:ph idx="1"/>
          </p:nvPr>
        </p:nvSpPr>
        <p:spPr>
          <a:xfrm>
            <a:off x="457200" y="1375317"/>
            <a:ext cx="8229600" cy="3219306"/>
          </a:xfrm>
        </p:spPr>
        <p:txBody>
          <a:bodyPr/>
          <a:lstStyle>
            <a:lvl1pPr>
              <a:defRPr>
                <a:solidFill>
                  <a:srgbClr val="07477F"/>
                </a:solidFill>
              </a:defRPr>
            </a:lvl1pPr>
            <a:lvl2pPr>
              <a:defRPr>
                <a:solidFill>
                  <a:srgbClr val="07477F"/>
                </a:solidFill>
              </a:defRPr>
            </a:lvl2pPr>
            <a:lvl3pPr>
              <a:defRPr>
                <a:solidFill>
                  <a:srgbClr val="07477F"/>
                </a:solidFill>
              </a:defRPr>
            </a:lvl3pPr>
            <a:lvl4pPr>
              <a:defRPr>
                <a:solidFill>
                  <a:srgbClr val="07477F"/>
                </a:solidFill>
              </a:defRPr>
            </a:lvl4pPr>
            <a:lvl5pPr>
              <a:defRPr>
                <a:solidFill>
                  <a:srgbClr val="0747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63DAC3-31B8-D34A-8E2D-3771CE59B9C5}" type="datetimeFigureOut">
              <a:rPr lang="en-US" smtClean="0"/>
              <a:pPr/>
              <a:t>4/24/2023</a:t>
            </a:fld>
            <a:endParaRPr lang="en-US"/>
          </a:p>
        </p:txBody>
      </p:sp>
      <p:sp>
        <p:nvSpPr>
          <p:cNvPr id="5" name="Footer Placeholder 4"/>
          <p:cNvSpPr>
            <a:spLocks noGrp="1"/>
          </p:cNvSpPr>
          <p:nvPr>
            <p:ph type="ftr" sz="quarter" idx="11"/>
          </p:nvPr>
        </p:nvSpPr>
        <p:spPr/>
        <p:txBody>
          <a:bodyPr/>
          <a:lstStyle/>
          <a:p>
            <a:r>
              <a:rPr lang="en-US">
                <a:latin typeface="Arial"/>
                <a:cs typeface="Arial"/>
              </a:rPr>
              <a:t>NATIONAL PTA</a:t>
            </a:r>
          </a:p>
        </p:txBody>
      </p:sp>
      <p:sp>
        <p:nvSpPr>
          <p:cNvPr id="6" name="Slide Number Placeholder 5"/>
          <p:cNvSpPr>
            <a:spLocks noGrp="1"/>
          </p:cNvSpPr>
          <p:nvPr>
            <p:ph type="sldNum" sz="quarter" idx="12"/>
          </p:nvPr>
        </p:nvSpPr>
        <p:spPr/>
        <p:txBody>
          <a:bodyPr/>
          <a:lstStyle/>
          <a:p>
            <a:fld id="{110C895B-76A7-7C4B-83A9-DD78C805722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7275AC-DC3C-0445-B042-B721CABD6C93}"/>
              </a:ext>
            </a:extLst>
          </p:cNvPr>
          <p:cNvPicPr>
            <a:picLocks noChangeAspect="1"/>
          </p:cNvPicPr>
          <p:nvPr userDrawn="1"/>
        </p:nvPicPr>
        <p:blipFill>
          <a:blip r:embed="rId2"/>
          <a:srcRect/>
          <a:stretch/>
        </p:blipFill>
        <p:spPr>
          <a:xfrm>
            <a:off x="0" y="0"/>
            <a:ext cx="9144000" cy="5143500"/>
          </a:xfrm>
          <a:prstGeom prst="rect">
            <a:avLst/>
          </a:prstGeom>
        </p:spPr>
      </p:pic>
      <p:sp>
        <p:nvSpPr>
          <p:cNvPr id="2" name="Title 1"/>
          <p:cNvSpPr>
            <a:spLocks noGrp="1"/>
          </p:cNvSpPr>
          <p:nvPr>
            <p:ph type="title"/>
          </p:nvPr>
        </p:nvSpPr>
        <p:spPr>
          <a:xfrm>
            <a:off x="457200" y="205979"/>
            <a:ext cx="6758763" cy="857250"/>
          </a:xfrm>
        </p:spPr>
        <p:txBody>
          <a:bodyPr/>
          <a:lstStyle>
            <a:lvl1pPr algn="l">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63DAC3-31B8-D34A-8E2D-3771CE59B9C5}" type="datetimeFigureOut">
              <a:rPr lang="en-US" smtClean="0"/>
              <a:pPr/>
              <a:t>4/24/2023</a:t>
            </a:fld>
            <a:endParaRPr lang="en-US"/>
          </a:p>
        </p:txBody>
      </p:sp>
      <p:sp>
        <p:nvSpPr>
          <p:cNvPr id="6" name="Footer Placeholder 5"/>
          <p:cNvSpPr>
            <a:spLocks noGrp="1"/>
          </p:cNvSpPr>
          <p:nvPr>
            <p:ph type="ftr" sz="quarter" idx="11"/>
          </p:nvPr>
        </p:nvSpPr>
        <p:spPr/>
        <p:txBody>
          <a:bodyPr/>
          <a:lstStyle/>
          <a:p>
            <a:r>
              <a:rPr lang="en-US"/>
              <a:t>NATIONAL PTA</a:t>
            </a:r>
          </a:p>
        </p:txBody>
      </p:sp>
      <p:sp>
        <p:nvSpPr>
          <p:cNvPr id="7" name="Slide Number Placeholder 6"/>
          <p:cNvSpPr>
            <a:spLocks noGrp="1"/>
          </p:cNvSpPr>
          <p:nvPr>
            <p:ph type="sldNum" sz="quarter" idx="12"/>
          </p:nvPr>
        </p:nvSpPr>
        <p:spPr/>
        <p:txBody>
          <a:bodyPr/>
          <a:lstStyle/>
          <a:p>
            <a:fld id="{110C895B-76A7-7C4B-83A9-DD78C805722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7275AC-DC3C-0445-B042-B721CABD6C93}"/>
              </a:ext>
            </a:extLst>
          </p:cNvPr>
          <p:cNvPicPr>
            <a:picLocks noChangeAspect="1"/>
          </p:cNvPicPr>
          <p:nvPr userDrawn="1"/>
        </p:nvPicPr>
        <p:blipFill>
          <a:blip r:embed="rId2"/>
          <a:srcRect/>
          <a:stretch/>
        </p:blipFill>
        <p:spPr>
          <a:xfrm>
            <a:off x="0" y="0"/>
            <a:ext cx="9144000" cy="5143500"/>
          </a:xfrm>
          <a:prstGeom prst="rect">
            <a:avLst/>
          </a:prstGeom>
        </p:spPr>
      </p:pic>
      <p:sp>
        <p:nvSpPr>
          <p:cNvPr id="2" name="Title 1"/>
          <p:cNvSpPr>
            <a:spLocks noGrp="1"/>
          </p:cNvSpPr>
          <p:nvPr>
            <p:ph type="title"/>
          </p:nvPr>
        </p:nvSpPr>
        <p:spPr>
          <a:xfrm>
            <a:off x="457200" y="205979"/>
            <a:ext cx="6758763" cy="857250"/>
          </a:xfrm>
        </p:spPr>
        <p:txBody>
          <a:bodyPr/>
          <a:lstStyle>
            <a:lvl1pPr algn="l">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63DAC3-31B8-D34A-8E2D-3771CE59B9C5}" type="datetimeFigureOut">
              <a:rPr lang="en-US" smtClean="0"/>
              <a:pPr/>
              <a:t>4/24/2023</a:t>
            </a:fld>
            <a:endParaRPr lang="en-US"/>
          </a:p>
        </p:txBody>
      </p:sp>
      <p:sp>
        <p:nvSpPr>
          <p:cNvPr id="6" name="Footer Placeholder 5"/>
          <p:cNvSpPr>
            <a:spLocks noGrp="1"/>
          </p:cNvSpPr>
          <p:nvPr>
            <p:ph type="ftr" sz="quarter" idx="11"/>
          </p:nvPr>
        </p:nvSpPr>
        <p:spPr/>
        <p:txBody>
          <a:bodyPr/>
          <a:lstStyle/>
          <a:p>
            <a:r>
              <a:rPr lang="en-US"/>
              <a:t>NATIONAL PTA</a:t>
            </a:r>
          </a:p>
        </p:txBody>
      </p:sp>
      <p:sp>
        <p:nvSpPr>
          <p:cNvPr id="7" name="Slide Number Placeholder 6"/>
          <p:cNvSpPr>
            <a:spLocks noGrp="1"/>
          </p:cNvSpPr>
          <p:nvPr>
            <p:ph type="sldNum" sz="quarter" idx="12"/>
          </p:nvPr>
        </p:nvSpPr>
        <p:spPr/>
        <p:txBody>
          <a:bodyPr/>
          <a:lstStyle/>
          <a:p>
            <a:fld id="{110C895B-76A7-7C4B-83A9-DD78C805722C}" type="slidenum">
              <a:rPr lang="en-US" smtClean="0"/>
              <a:pPr/>
              <a:t>‹#›</a:t>
            </a:fld>
            <a:endParaRPr lang="en-US"/>
          </a:p>
        </p:txBody>
      </p:sp>
    </p:spTree>
    <p:extLst>
      <p:ext uri="{BB962C8B-B14F-4D97-AF65-F5344CB8AC3E}">
        <p14:creationId xmlns:p14="http://schemas.microsoft.com/office/powerpoint/2010/main" val="3129645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7275AC-DC3C-0445-B042-B721CABD6C93}"/>
              </a:ext>
            </a:extLst>
          </p:cNvPr>
          <p:cNvPicPr>
            <a:picLocks noChangeAspect="1"/>
          </p:cNvPicPr>
          <p:nvPr userDrawn="1"/>
        </p:nvPicPr>
        <p:blipFill>
          <a:blip r:embed="rId2"/>
          <a:srcRect/>
          <a:stretch/>
        </p:blipFill>
        <p:spPr>
          <a:xfrm>
            <a:off x="0" y="0"/>
            <a:ext cx="9144000" cy="5143500"/>
          </a:xfrm>
          <a:prstGeom prst="rect">
            <a:avLst/>
          </a:prstGeom>
        </p:spPr>
      </p:pic>
      <p:sp>
        <p:nvSpPr>
          <p:cNvPr id="2" name="Title 1"/>
          <p:cNvSpPr>
            <a:spLocks noGrp="1"/>
          </p:cNvSpPr>
          <p:nvPr>
            <p:ph type="title"/>
          </p:nvPr>
        </p:nvSpPr>
        <p:spPr>
          <a:xfrm>
            <a:off x="457200" y="205979"/>
            <a:ext cx="6758763" cy="857250"/>
          </a:xfrm>
        </p:spPr>
        <p:txBody>
          <a:bodyPr/>
          <a:lstStyle>
            <a:lvl1pPr algn="l">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63DAC3-31B8-D34A-8E2D-3771CE59B9C5}" type="datetimeFigureOut">
              <a:rPr lang="en-US" smtClean="0"/>
              <a:pPr/>
              <a:t>4/24/2023</a:t>
            </a:fld>
            <a:endParaRPr lang="en-US"/>
          </a:p>
        </p:txBody>
      </p:sp>
      <p:sp>
        <p:nvSpPr>
          <p:cNvPr id="6" name="Footer Placeholder 5"/>
          <p:cNvSpPr>
            <a:spLocks noGrp="1"/>
          </p:cNvSpPr>
          <p:nvPr>
            <p:ph type="ftr" sz="quarter" idx="11"/>
          </p:nvPr>
        </p:nvSpPr>
        <p:spPr/>
        <p:txBody>
          <a:bodyPr/>
          <a:lstStyle/>
          <a:p>
            <a:r>
              <a:rPr lang="en-US"/>
              <a:t>NATIONAL PTA</a:t>
            </a:r>
          </a:p>
        </p:txBody>
      </p:sp>
      <p:sp>
        <p:nvSpPr>
          <p:cNvPr id="7" name="Slide Number Placeholder 6"/>
          <p:cNvSpPr>
            <a:spLocks noGrp="1"/>
          </p:cNvSpPr>
          <p:nvPr>
            <p:ph type="sldNum" sz="quarter" idx="12"/>
          </p:nvPr>
        </p:nvSpPr>
        <p:spPr/>
        <p:txBody>
          <a:bodyPr/>
          <a:lstStyle/>
          <a:p>
            <a:fld id="{110C895B-76A7-7C4B-83A9-DD78C805722C}" type="slidenum">
              <a:rPr lang="en-US" smtClean="0"/>
              <a:pPr/>
              <a:t>‹#›</a:t>
            </a:fld>
            <a:endParaRPr lang="en-US"/>
          </a:p>
        </p:txBody>
      </p:sp>
    </p:spTree>
    <p:extLst>
      <p:ext uri="{BB962C8B-B14F-4D97-AF65-F5344CB8AC3E}">
        <p14:creationId xmlns:p14="http://schemas.microsoft.com/office/powerpoint/2010/main" val="2669998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rgbClr val="07477F"/>
                </a:solidFill>
                <a:latin typeface="Arial" panose="020B0604020202020204" pitchFamily="34" charset="0"/>
                <a:cs typeface="Arial" panose="020B0604020202020204" pitchFamily="34" charset="0"/>
              </a:defRPr>
            </a:lvl1pPr>
          </a:lstStyle>
          <a:p>
            <a:fld id="{2863DAC3-31B8-D34A-8E2D-3771CE59B9C5}" type="datetimeFigureOut">
              <a:rPr lang="en-US" smtClean="0"/>
              <a:pPr/>
              <a:t>4/24/2023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900" b="0" spc="300">
                <a:solidFill>
                  <a:srgbClr val="07477F"/>
                </a:solidFill>
              </a:defRPr>
            </a:lvl1pPr>
          </a:lstStyle>
          <a:p>
            <a:r>
              <a:rPr lang="en-US">
                <a:latin typeface="Arial"/>
                <a:cs typeface="Arial"/>
              </a:rPr>
              <a:t>NATIONAL PTA</a:t>
            </a: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rgbClr val="07477F"/>
                </a:solidFill>
                <a:latin typeface="Arial" panose="020B0604020202020204" pitchFamily="34" charset="0"/>
                <a:cs typeface="Arial" panose="020B0604020202020204" pitchFamily="34" charset="0"/>
              </a:defRPr>
            </a:lvl1pPr>
          </a:lstStyle>
          <a:p>
            <a:fld id="{110C895B-76A7-7C4B-83A9-DD78C805722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9" r:id="rId2"/>
    <p:sldLayoutId id="2147483666" r:id="rId3"/>
    <p:sldLayoutId id="2147483658" r:id="rId4"/>
    <p:sldLayoutId id="2147483667" r:id="rId5"/>
    <p:sldLayoutId id="2147483650" r:id="rId6"/>
    <p:sldLayoutId id="2147483652" r:id="rId7"/>
    <p:sldLayoutId id="2147483660" r:id="rId8"/>
    <p:sldLayoutId id="2147483668" r:id="rId9"/>
    <p:sldLayoutId id="2147483661" r:id="rId10"/>
    <p:sldLayoutId id="2147483662" r:id="rId11"/>
    <p:sldLayoutId id="2147483663" r:id="rId12"/>
    <p:sldLayoutId id="2147483657" r:id="rId13"/>
    <p:sldLayoutId id="2147483669" r:id="rId14"/>
    <p:sldLayoutId id="2147483670" r:id="rId15"/>
    <p:sldLayoutId id="2147483673" r:id="rId16"/>
    <p:sldLayoutId id="2147483687" r:id="rId17"/>
    <p:sldLayoutId id="2147483688" r:id="rId18"/>
    <p:sldLayoutId id="2147483689" r:id="rId19"/>
    <p:sldLayoutId id="2147483690" r:id="rId20"/>
    <p:sldLayoutId id="2147483691" r:id="rId21"/>
    <p:sldLayoutId id="2147483692" r:id="rId22"/>
  </p:sldLayoutIdLst>
  <p:txStyles>
    <p:titleStyle>
      <a:lvl1pPr algn="ctr" defTabSz="342900" rtl="0" eaLnBrk="1" latinLnBrk="0" hangingPunct="1">
        <a:spcBef>
          <a:spcPct val="0"/>
        </a:spcBef>
        <a:buNone/>
        <a:defRPr sz="3300" kern="1200">
          <a:solidFill>
            <a:schemeClr val="tx1"/>
          </a:solidFill>
          <a:latin typeface="Arial" panose="020B0604020202020204" pitchFamily="34" charset="0"/>
          <a:ea typeface="+mj-ea"/>
          <a:cs typeface="Arial" panose="020B0604020202020204" pitchFamily="34" charset="0"/>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210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hyperlink" Target="http://drive.google.com/file/d/1ZTJ3S5wcufdIwXq1bcTkHHeNizMvpCXj/view" TargetMode="External"/><Relationship Id="rId7" Type="http://schemas.openxmlformats.org/officeDocument/2006/relationships/hyperlink" Target="http://drive.google.com/file/d/1ifAuIIBp511Oreu4Z1QOsAdi0hsuIs69/view" TargetMode="External"/><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36.jpeg"/><Relationship Id="rId5" Type="http://schemas.openxmlformats.org/officeDocument/2006/relationships/hyperlink" Target="http://drive.google.com/file/d/1ZsvpcDJEsJUIivA6Wena_sCXdF03i0Ln/view" TargetMode="External"/><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23.jpeg"/><Relationship Id="rId7"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49.jpeg"/><Relationship Id="rId5" Type="http://schemas.openxmlformats.org/officeDocument/2006/relationships/image" Target="../media/image48.jpeg"/><Relationship Id="rId10" Type="http://schemas.openxmlformats.org/officeDocument/2006/relationships/image" Target="../media/image53.png"/><Relationship Id="rId4" Type="http://schemas.openxmlformats.org/officeDocument/2006/relationships/image" Target="../media/image47.jpeg"/><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hyperlink" Target="https://www.pta.org/home/run-your-pta/membership-campaign" TargetMode="External"/><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s://www.pta.org/home/run-your-pta/lead-a-virtual-pta" TargetMode="External"/><Relationship Id="rId7" Type="http://schemas.openxmlformats.org/officeDocument/2006/relationships/hyperlink" Target="https://www.pta.org/local-leader-kit/membership/virtual-membership-strategies" TargetMode="External"/><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hyperlink" Target="http://www.flickr.com/photos/93963757@N05/8551937456/" TargetMode="External"/><Relationship Id="rId5" Type="http://schemas.openxmlformats.org/officeDocument/2006/relationships/image" Target="../media/image60.jpeg"/><Relationship Id="rId4" Type="http://schemas.openxmlformats.org/officeDocument/2006/relationships/hyperlink" Target="https://forms.gle/UysesyAGufgvTxWE7"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hyperlink" Target="https://walkandthrough.wordpress.com/2018/07/31/tumbuhkan-budaya-menabung-sejak-dini/"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21.xml"/><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4.png"/><Relationship Id="rId4" Type="http://schemas.openxmlformats.org/officeDocument/2006/relationships/diagramLayout" Target="../diagrams/layout1.xm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hyperlink" Target="http://www.pngall.com/newspaper-png" TargetMode="Externa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69D25B-73CE-416D-961C-3036969AE6D6}"/>
              </a:ext>
            </a:extLst>
          </p:cNvPr>
          <p:cNvSpPr txBox="1"/>
          <p:nvPr/>
        </p:nvSpPr>
        <p:spPr>
          <a:xfrm>
            <a:off x="2925086" y="171093"/>
            <a:ext cx="6115884" cy="4801314"/>
          </a:xfrm>
          <a:prstGeom prst="rect">
            <a:avLst/>
          </a:prstGeom>
          <a:noFill/>
        </p:spPr>
        <p:txBody>
          <a:bodyPr wrap="square" rtlCol="0">
            <a:spAutoFit/>
          </a:bodyPr>
          <a:lstStyle/>
          <a:p>
            <a:r>
              <a:rPr lang="en-US" sz="1600" dirty="0"/>
              <a:t>This </a:t>
            </a:r>
            <a:r>
              <a:rPr lang="en-US" sz="1600" b="1" u="sng" dirty="0"/>
              <a:t>PowerPoint Sample Slide deck </a:t>
            </a:r>
            <a:r>
              <a:rPr lang="en-US" sz="1600" dirty="0"/>
              <a:t>contains examples used in multiple ZIM events held in the 2020-21 membership year. </a:t>
            </a:r>
          </a:p>
          <a:p>
            <a:endParaRPr lang="en-US" sz="1600" dirty="0"/>
          </a:p>
          <a:p>
            <a:r>
              <a:rPr lang="en-US" sz="1600" dirty="0"/>
              <a:t>Thank you to the following PTAs that supplied the samples:</a:t>
            </a:r>
          </a:p>
          <a:p>
            <a:endParaRPr lang="en-US" sz="1600" dirty="0"/>
          </a:p>
          <a:p>
            <a:pPr algn="ctr"/>
            <a:r>
              <a:rPr lang="en-US" sz="1600" dirty="0"/>
              <a:t>Casselberry PTA, Florida</a:t>
            </a:r>
          </a:p>
          <a:p>
            <a:pPr algn="ctr"/>
            <a:r>
              <a:rPr lang="en-US" sz="1600" dirty="0"/>
              <a:t>Colorado PTA</a:t>
            </a:r>
          </a:p>
          <a:p>
            <a:pPr algn="ctr"/>
            <a:r>
              <a:rPr lang="en-US" sz="1600" dirty="0"/>
              <a:t>European PTA</a:t>
            </a:r>
          </a:p>
          <a:p>
            <a:pPr algn="ctr"/>
            <a:r>
              <a:rPr lang="en-US" sz="1600" dirty="0"/>
              <a:t>Everett High PTA, Washington</a:t>
            </a:r>
          </a:p>
          <a:p>
            <a:pPr algn="ctr"/>
            <a:r>
              <a:rPr lang="en-US" sz="1600" dirty="0"/>
              <a:t>Florida PTA</a:t>
            </a:r>
          </a:p>
          <a:p>
            <a:pPr algn="ctr"/>
            <a:r>
              <a:rPr lang="en-US" sz="1600" dirty="0"/>
              <a:t>Michigan PTA</a:t>
            </a:r>
          </a:p>
          <a:p>
            <a:pPr algn="ctr"/>
            <a:r>
              <a:rPr lang="en-US" sz="1600" dirty="0"/>
              <a:t>Pennsylvania PTA</a:t>
            </a:r>
          </a:p>
          <a:p>
            <a:pPr algn="ctr"/>
            <a:r>
              <a:rPr lang="en-US" sz="1600" dirty="0"/>
              <a:t>Penn Kidder PTA, Pennsylvania</a:t>
            </a:r>
          </a:p>
          <a:p>
            <a:pPr algn="ctr"/>
            <a:r>
              <a:rPr lang="en-US" sz="1600" dirty="0"/>
              <a:t>Twin City Elementary PTA, Washington</a:t>
            </a:r>
          </a:p>
          <a:p>
            <a:pPr algn="ctr"/>
            <a:r>
              <a:rPr lang="en-US" sz="1600" dirty="0"/>
              <a:t>Washington State Region 7 PTA</a:t>
            </a:r>
          </a:p>
          <a:p>
            <a:endParaRPr lang="en-US" dirty="0"/>
          </a:p>
          <a:p>
            <a:r>
              <a:rPr lang="en-US" sz="1600" dirty="0"/>
              <a:t>For more details about building a slide deck, read the </a:t>
            </a:r>
            <a:r>
              <a:rPr lang="en-US" sz="1600" dirty="0">
                <a:highlight>
                  <a:srgbClr val="FFFF00"/>
                </a:highlight>
              </a:rPr>
              <a:t>Design, Build and Present a Zooming into Membership Slide Deck FAQ</a:t>
            </a:r>
            <a:r>
              <a:rPr lang="en-US" sz="1600" b="1" kern="1200" dirty="0">
                <a:solidFill>
                  <a:srgbClr val="000000"/>
                </a:solidFill>
                <a:effectLst/>
                <a:highlight>
                  <a:srgbClr val="FFFF00"/>
                </a:highlight>
                <a:latin typeface="Calibri" panose="020F0502020204030204" pitchFamily="34" charset="0"/>
                <a:ea typeface="Times New Roman" panose="02020603050405020304" pitchFamily="18" charset="0"/>
              </a:rPr>
              <a:t> </a:t>
            </a:r>
            <a:r>
              <a:rPr lang="en-US" sz="1600" dirty="0">
                <a:solidFill>
                  <a:srgbClr val="000000"/>
                </a:solidFill>
                <a:latin typeface="Calibri" panose="020F0502020204030204" pitchFamily="34" charset="0"/>
                <a:ea typeface="Times New Roman" panose="02020603050405020304" pitchFamily="18" charset="0"/>
              </a:rPr>
              <a:t>included in the Zooming into Membership Kit.</a:t>
            </a:r>
            <a:endParaRPr lang="en-US" sz="1600" dirty="0"/>
          </a:p>
        </p:txBody>
      </p:sp>
    </p:spTree>
    <p:extLst>
      <p:ext uri="{BB962C8B-B14F-4D97-AF65-F5344CB8AC3E}">
        <p14:creationId xmlns:p14="http://schemas.microsoft.com/office/powerpoint/2010/main" val="349482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34"/>
          <p:cNvSpPr txBox="1">
            <a:spLocks noGrp="1"/>
          </p:cNvSpPr>
          <p:nvPr>
            <p:ph type="subTitle" idx="1"/>
          </p:nvPr>
        </p:nvSpPr>
        <p:spPr>
          <a:xfrm>
            <a:off x="1809135" y="0"/>
            <a:ext cx="5189105" cy="1290600"/>
          </a:xfrm>
          <a:prstGeom prst="rect">
            <a:avLst/>
          </a:prstGeom>
        </p:spPr>
        <p:txBody>
          <a:bodyPr spcFirstLastPara="1" vert="horz" wrap="square" lIns="91425" tIns="91425" rIns="91425" bIns="91425" rtlCol="0" anchor="ctr" anchorCtr="0">
            <a:noAutofit/>
          </a:bodyPr>
          <a:lstStyle/>
          <a:p>
            <a:pPr marL="0" indent="0"/>
            <a:r>
              <a:rPr lang="en" sz="3300">
                <a:solidFill>
                  <a:srgbClr val="000000"/>
                </a:solidFill>
                <a:latin typeface="Chewy"/>
                <a:ea typeface="Chewy"/>
                <a:cs typeface="Chewy"/>
                <a:sym typeface="Chewy"/>
              </a:rPr>
              <a:t>Have fun with a purpose!</a:t>
            </a:r>
            <a:endParaRPr sz="3300">
              <a:solidFill>
                <a:srgbClr val="000000"/>
              </a:solidFill>
              <a:latin typeface="Chewy"/>
              <a:ea typeface="Chewy"/>
              <a:cs typeface="Chewy"/>
              <a:sym typeface="Chewy"/>
            </a:endParaRPr>
          </a:p>
        </p:txBody>
      </p:sp>
      <p:pic>
        <p:nvPicPr>
          <p:cNvPr id="809" name="Google Shape;809;p34" title="572937afea68af6465d00522c92a5a5e.MOV">
            <a:hlinkClick r:id="rId3"/>
          </p:cNvPr>
          <p:cNvPicPr preferRelativeResize="0"/>
          <p:nvPr/>
        </p:nvPicPr>
        <p:blipFill>
          <a:blip r:embed="rId4">
            <a:alphaModFix/>
          </a:blip>
          <a:stretch>
            <a:fillRect/>
          </a:stretch>
        </p:blipFill>
        <p:spPr>
          <a:xfrm>
            <a:off x="1252550" y="1109650"/>
            <a:ext cx="1976702" cy="3514138"/>
          </a:xfrm>
          <a:prstGeom prst="rect">
            <a:avLst/>
          </a:prstGeom>
          <a:noFill/>
          <a:ln>
            <a:noFill/>
          </a:ln>
        </p:spPr>
      </p:pic>
      <p:pic>
        <p:nvPicPr>
          <p:cNvPr id="810" name="Google Shape;810;p34" title="653bf195fdd797d96f9246d06ccaf558.mov">
            <a:hlinkClick r:id="rId5"/>
          </p:cNvPr>
          <p:cNvPicPr preferRelativeResize="0"/>
          <p:nvPr/>
        </p:nvPicPr>
        <p:blipFill>
          <a:blip r:embed="rId6">
            <a:alphaModFix/>
          </a:blip>
          <a:stretch>
            <a:fillRect/>
          </a:stretch>
        </p:blipFill>
        <p:spPr>
          <a:xfrm>
            <a:off x="3785927" y="1109663"/>
            <a:ext cx="1976698" cy="3514130"/>
          </a:xfrm>
          <a:prstGeom prst="rect">
            <a:avLst/>
          </a:prstGeom>
          <a:noFill/>
          <a:ln>
            <a:noFill/>
          </a:ln>
        </p:spPr>
      </p:pic>
      <p:pic>
        <p:nvPicPr>
          <p:cNvPr id="811" name="Google Shape;811;p34" title="b54a1a024ad2df36912da0d7373c0f03.MOV">
            <a:hlinkClick r:id="rId7"/>
          </p:cNvPr>
          <p:cNvPicPr preferRelativeResize="0"/>
          <p:nvPr/>
        </p:nvPicPr>
        <p:blipFill>
          <a:blip r:embed="rId8">
            <a:alphaModFix/>
          </a:blip>
          <a:stretch>
            <a:fillRect/>
          </a:stretch>
        </p:blipFill>
        <p:spPr>
          <a:xfrm>
            <a:off x="6186228" y="1109676"/>
            <a:ext cx="1976699" cy="351413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9"/>
                                        </p:tgtEl>
                                        <p:attrNameLst>
                                          <p:attrName>style.visibility</p:attrName>
                                        </p:attrNameLst>
                                      </p:cBhvr>
                                      <p:to>
                                        <p:strVal val="visible"/>
                                      </p:to>
                                    </p:set>
                                    <p:animEffect transition="in" filter="fade">
                                      <p:cBhvr>
                                        <p:cTn id="7" dur="1000"/>
                                        <p:tgtEl>
                                          <p:spTgt spid="8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0"/>
                                        </p:tgtEl>
                                        <p:attrNameLst>
                                          <p:attrName>style.visibility</p:attrName>
                                        </p:attrNameLst>
                                      </p:cBhvr>
                                      <p:to>
                                        <p:strVal val="visible"/>
                                      </p:to>
                                    </p:set>
                                    <p:animEffect transition="in" filter="fade">
                                      <p:cBhvr>
                                        <p:cTn id="12" dur="1000"/>
                                        <p:tgtEl>
                                          <p:spTgt spid="8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1"/>
                                        </p:tgtEl>
                                        <p:attrNameLst>
                                          <p:attrName>style.visibility</p:attrName>
                                        </p:attrNameLst>
                                      </p:cBhvr>
                                      <p:to>
                                        <p:strVal val="visible"/>
                                      </p:to>
                                    </p:set>
                                    <p:animEffect transition="in" filter="fade">
                                      <p:cBhvr>
                                        <p:cTn id="17" dur="1000"/>
                                        <p:tgtEl>
                                          <p:spTgt spid="8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01738C-D10A-401B-9609-60A24CB468DD}"/>
              </a:ext>
            </a:extLst>
          </p:cNvPr>
          <p:cNvSpPr>
            <a:spLocks noGrp="1"/>
          </p:cNvSpPr>
          <p:nvPr>
            <p:ph sz="half" idx="2"/>
          </p:nvPr>
        </p:nvSpPr>
        <p:spPr>
          <a:xfrm>
            <a:off x="2278583" y="285751"/>
            <a:ext cx="6547757" cy="4620986"/>
          </a:xfrm>
          <a:solidFill>
            <a:schemeClr val="bg1"/>
          </a:solidFill>
          <a:effectLst>
            <a:glow rad="228600">
              <a:schemeClr val="accent1">
                <a:satMod val="175000"/>
                <a:alpha val="40000"/>
              </a:schemeClr>
            </a:glow>
          </a:effectLst>
        </p:spPr>
        <p:txBody>
          <a:bodyPr vert="horz" lIns="68580" tIns="34290" rIns="68580" bIns="34290" rtlCol="0" anchor="t">
            <a:noAutofit/>
          </a:bodyPr>
          <a:lstStyle/>
          <a:p>
            <a:pPr marL="428625" indent="-342900">
              <a:lnSpc>
                <a:spcPct val="150000"/>
              </a:lnSpc>
            </a:pPr>
            <a:endParaRPr lang="en-US" sz="1350">
              <a:latin typeface="Arial"/>
              <a:cs typeface="Arial"/>
            </a:endParaRPr>
          </a:p>
          <a:p>
            <a:pPr marL="428625" indent="-342900">
              <a:lnSpc>
                <a:spcPct val="150000"/>
              </a:lnSpc>
            </a:pPr>
            <a:endParaRPr lang="en-US" sz="1350">
              <a:latin typeface="Arial"/>
              <a:cs typeface="Arial"/>
            </a:endParaRPr>
          </a:p>
          <a:p>
            <a:pPr marL="428625" indent="-342900">
              <a:lnSpc>
                <a:spcPct val="150000"/>
              </a:lnSpc>
            </a:pPr>
            <a:endParaRPr lang="en-US" sz="1350">
              <a:latin typeface="Arial"/>
              <a:cs typeface="Arial"/>
            </a:endParaRPr>
          </a:p>
          <a:p>
            <a:pPr marL="428625" indent="-342900">
              <a:lnSpc>
                <a:spcPct val="150000"/>
              </a:lnSpc>
            </a:pPr>
            <a:endParaRPr lang="en-US" sz="1350">
              <a:latin typeface="Arial"/>
              <a:cs typeface="Arial"/>
            </a:endParaRPr>
          </a:p>
          <a:p>
            <a:pPr marL="428625" indent="-342900">
              <a:lnSpc>
                <a:spcPct val="150000"/>
              </a:lnSpc>
            </a:pPr>
            <a:endParaRPr lang="en-US" sz="1350"/>
          </a:p>
          <a:p>
            <a:pPr marL="428625" indent="-342900">
              <a:lnSpc>
                <a:spcPct val="150000"/>
              </a:lnSpc>
            </a:pPr>
            <a:endParaRPr lang="en-US" sz="1350"/>
          </a:p>
          <a:p>
            <a:pPr marL="428625" indent="-342900">
              <a:lnSpc>
                <a:spcPct val="150000"/>
              </a:lnSpc>
            </a:pPr>
            <a:endParaRPr lang="en-US" sz="800"/>
          </a:p>
          <a:p>
            <a:pPr marL="85725" indent="0">
              <a:lnSpc>
                <a:spcPct val="150000"/>
              </a:lnSpc>
              <a:buNone/>
            </a:pPr>
            <a:endParaRPr lang="en-US" sz="1350"/>
          </a:p>
          <a:p>
            <a:pPr marL="85725" indent="0">
              <a:lnSpc>
                <a:spcPct val="150000"/>
              </a:lnSpc>
              <a:buNone/>
            </a:pPr>
            <a:endParaRPr lang="en-US" sz="800"/>
          </a:p>
          <a:p>
            <a:pPr marL="428625" indent="-342900">
              <a:lnSpc>
                <a:spcPct val="150000"/>
              </a:lnSpc>
            </a:pPr>
            <a:r>
              <a:rPr lang="en-US" sz="1600">
                <a:latin typeface="Arial"/>
                <a:cs typeface="Arial"/>
              </a:rPr>
              <a:t>Title I School</a:t>
            </a:r>
            <a:endParaRPr lang="en-US" sz="1600"/>
          </a:p>
          <a:p>
            <a:pPr marL="428625" indent="-342900">
              <a:lnSpc>
                <a:spcPct val="150000"/>
              </a:lnSpc>
            </a:pPr>
            <a:r>
              <a:rPr lang="en-US" sz="1600">
                <a:latin typeface="Arial"/>
                <a:cs typeface="Arial"/>
              </a:rPr>
              <a:t>Rural community</a:t>
            </a:r>
            <a:endParaRPr lang="en-US" sz="1600"/>
          </a:p>
          <a:p>
            <a:pPr marL="428625" indent="-342900">
              <a:lnSpc>
                <a:spcPct val="150000"/>
              </a:lnSpc>
            </a:pPr>
            <a:r>
              <a:rPr lang="en-US" sz="1600">
                <a:latin typeface="Arial"/>
                <a:cs typeface="Arial"/>
              </a:rPr>
              <a:t>Approx. 400 students</a:t>
            </a:r>
            <a:endParaRPr lang="en-US" sz="1600"/>
          </a:p>
          <a:p>
            <a:pPr marL="428625" indent="-342900">
              <a:lnSpc>
                <a:spcPct val="150000"/>
              </a:lnSpc>
            </a:pPr>
            <a:r>
              <a:rPr lang="en-US" sz="1600">
                <a:latin typeface="Arial"/>
                <a:cs typeface="Arial"/>
              </a:rPr>
              <a:t>Moderate PTA participation</a:t>
            </a:r>
            <a:endParaRPr lang="en-US" sz="1600"/>
          </a:p>
          <a:p>
            <a:endParaRPr lang="en-US" sz="825"/>
          </a:p>
        </p:txBody>
      </p:sp>
      <p:sp>
        <p:nvSpPr>
          <p:cNvPr id="14" name="Title 3">
            <a:extLst>
              <a:ext uri="{FF2B5EF4-FFF2-40B4-BE49-F238E27FC236}">
                <a16:creationId xmlns:a16="http://schemas.microsoft.com/office/drawing/2014/main" id="{E6D06998-A99B-46E5-B10D-29FFBAB558DA}"/>
              </a:ext>
            </a:extLst>
          </p:cNvPr>
          <p:cNvSpPr>
            <a:spLocks noGrp="1" noChangeArrowheads="1"/>
          </p:cNvSpPr>
          <p:nvPr>
            <p:ph type="title" idx="4294967295"/>
          </p:nvPr>
        </p:nvSpPr>
        <p:spPr bwMode="auto">
          <a:xfrm>
            <a:off x="2493529" y="355368"/>
            <a:ext cx="8132762" cy="79889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pPr algn="l">
              <a:lnSpc>
                <a:spcPct val="90000"/>
              </a:lnSpc>
            </a:pPr>
            <a:r>
              <a:rPr lang="en-US" altLang="en-US" sz="2100" b="1">
                <a:solidFill>
                  <a:srgbClr val="002060"/>
                </a:solidFill>
                <a:latin typeface="Calibri"/>
                <a:cs typeface="Arial"/>
              </a:rPr>
              <a:t>Celebrating Our Unit Successes:</a:t>
            </a:r>
            <a:br>
              <a:rPr lang="en-US" altLang="en-US" sz="2100" b="1">
                <a:solidFill>
                  <a:srgbClr val="002060"/>
                </a:solidFill>
                <a:latin typeface="Calibri"/>
                <a:cs typeface="Arial"/>
              </a:rPr>
            </a:br>
            <a:r>
              <a:rPr lang="en-US" altLang="en-US" sz="2400" b="1">
                <a:solidFill>
                  <a:srgbClr val="FF0000"/>
                </a:solidFill>
                <a:latin typeface="Calibri"/>
                <a:cs typeface="Arial"/>
              </a:rPr>
              <a:t>Twin City Elementary PTA </a:t>
            </a:r>
            <a:br>
              <a:rPr lang="en-US" altLang="en-US" sz="2400" b="1">
                <a:solidFill>
                  <a:srgbClr val="FF0000"/>
                </a:solidFill>
                <a:latin typeface="Calibri"/>
                <a:cs typeface="Arial"/>
              </a:rPr>
            </a:br>
            <a:r>
              <a:rPr lang="en-US" altLang="en-US" sz="1875" b="1">
                <a:solidFill>
                  <a:srgbClr val="FF0000"/>
                </a:solidFill>
                <a:latin typeface="Calibri"/>
                <a:cs typeface="Arial"/>
              </a:rPr>
              <a:t>Stanwood-Camano School District</a:t>
            </a:r>
            <a:endParaRPr lang="en-US" altLang="en-US" sz="1875" b="1">
              <a:solidFill>
                <a:srgbClr val="FF0000"/>
              </a:solidFill>
              <a:latin typeface="Calibri" panose="020F0502020204030204" pitchFamily="34" charset="0"/>
            </a:endParaRPr>
          </a:p>
        </p:txBody>
      </p:sp>
      <p:sp>
        <p:nvSpPr>
          <p:cNvPr id="4" name="Content Placeholder 2">
            <a:extLst>
              <a:ext uri="{FF2B5EF4-FFF2-40B4-BE49-F238E27FC236}">
                <a16:creationId xmlns:a16="http://schemas.microsoft.com/office/drawing/2014/main" id="{B6C39309-BCDA-4CB5-81F8-6BE43EEBBAFA}"/>
              </a:ext>
            </a:extLst>
          </p:cNvPr>
          <p:cNvSpPr txBox="1">
            <a:spLocks noChangeArrowheads="1"/>
          </p:cNvSpPr>
          <p:nvPr/>
        </p:nvSpPr>
        <p:spPr bwMode="auto">
          <a:xfrm>
            <a:off x="6417039" y="1161217"/>
            <a:ext cx="2095290" cy="186280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None/>
            </a:pPr>
            <a:r>
              <a:rPr lang="en-US" sz="2000" dirty="0">
                <a:ea typeface="+mn-lt"/>
                <a:cs typeface="+mn-lt"/>
              </a:rPr>
              <a:t>2015-16 = 69</a:t>
            </a:r>
            <a:endParaRPr lang="en-US" sz="2000" dirty="0"/>
          </a:p>
          <a:p>
            <a:pPr>
              <a:buNone/>
            </a:pPr>
            <a:r>
              <a:rPr lang="en-US" sz="2000" dirty="0">
                <a:ea typeface="+mn-lt"/>
                <a:cs typeface="+mn-lt"/>
              </a:rPr>
              <a:t>2016-17 = 73</a:t>
            </a:r>
            <a:endParaRPr lang="en-US" sz="2000" dirty="0"/>
          </a:p>
          <a:p>
            <a:pPr>
              <a:buNone/>
            </a:pPr>
            <a:r>
              <a:rPr lang="en-US" sz="2000" dirty="0">
                <a:ea typeface="+mn-lt"/>
                <a:cs typeface="+mn-lt"/>
              </a:rPr>
              <a:t>2017-18 = 75</a:t>
            </a:r>
            <a:endParaRPr lang="en-US" sz="2000" dirty="0"/>
          </a:p>
          <a:p>
            <a:pPr>
              <a:buNone/>
            </a:pPr>
            <a:r>
              <a:rPr lang="en-US" sz="2000" dirty="0">
                <a:ea typeface="+mn-lt"/>
                <a:cs typeface="+mn-lt"/>
              </a:rPr>
              <a:t>2018-19 = 89</a:t>
            </a:r>
            <a:endParaRPr lang="en-US" sz="2000" dirty="0"/>
          </a:p>
          <a:p>
            <a:pPr>
              <a:buNone/>
            </a:pPr>
            <a:r>
              <a:rPr lang="en-US" sz="2000" dirty="0">
                <a:ea typeface="+mn-lt"/>
                <a:cs typeface="+mn-lt"/>
              </a:rPr>
              <a:t>2019-20 = </a:t>
            </a:r>
            <a:r>
              <a:rPr lang="en-US" sz="2000" b="1" dirty="0">
                <a:solidFill>
                  <a:srgbClr val="FF0000"/>
                </a:solidFill>
                <a:ea typeface="+mn-lt"/>
                <a:cs typeface="+mn-lt"/>
              </a:rPr>
              <a:t>116</a:t>
            </a:r>
            <a:endParaRPr lang="en-US" sz="2000" b="1" dirty="0">
              <a:solidFill>
                <a:srgbClr val="FF0000"/>
              </a:solidFill>
            </a:endParaRPr>
          </a:p>
          <a:p>
            <a:pPr marL="0" indent="0">
              <a:buNone/>
            </a:pPr>
            <a:endParaRPr lang="en-US" altLang="en-US" sz="2400" dirty="0">
              <a:cs typeface="Calibri"/>
            </a:endParaRPr>
          </a:p>
          <a:p>
            <a:pPr marL="0" indent="0">
              <a:buNone/>
            </a:pPr>
            <a:endParaRPr lang="en-US" altLang="en-US" sz="2400" b="1" dirty="0">
              <a:solidFill>
                <a:srgbClr val="002060"/>
              </a:solidFill>
            </a:endParaRPr>
          </a:p>
        </p:txBody>
      </p:sp>
      <p:sp>
        <p:nvSpPr>
          <p:cNvPr id="5" name="Title 3">
            <a:extLst>
              <a:ext uri="{FF2B5EF4-FFF2-40B4-BE49-F238E27FC236}">
                <a16:creationId xmlns:a16="http://schemas.microsoft.com/office/drawing/2014/main" id="{8EB2A381-0E6D-4879-9493-DFBB72143F63}"/>
              </a:ext>
            </a:extLst>
          </p:cNvPr>
          <p:cNvSpPr txBox="1">
            <a:spLocks noChangeArrowheads="1"/>
          </p:cNvSpPr>
          <p:nvPr/>
        </p:nvSpPr>
        <p:spPr bwMode="auto">
          <a:xfrm>
            <a:off x="5555296" y="236763"/>
            <a:ext cx="3290425" cy="100755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68580" tIns="34290" rIns="68580" bIns="3429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altLang="en-US" sz="2325" b="1" dirty="0">
                <a:solidFill>
                  <a:srgbClr val="002060"/>
                </a:solidFill>
              </a:rPr>
              <a:t>Paid PTA </a:t>
            </a:r>
          </a:p>
          <a:p>
            <a:pPr>
              <a:lnSpc>
                <a:spcPct val="90000"/>
              </a:lnSpc>
            </a:pPr>
            <a:r>
              <a:rPr lang="en-US" altLang="en-US" sz="2325" b="1" dirty="0">
                <a:solidFill>
                  <a:srgbClr val="002060"/>
                </a:solidFill>
              </a:rPr>
              <a:t>Memberships, </a:t>
            </a:r>
            <a:endParaRPr lang="en-US" altLang="en-US" sz="2325" b="1" dirty="0">
              <a:solidFill>
                <a:srgbClr val="002060"/>
              </a:solidFill>
              <a:cs typeface="Calibri"/>
            </a:endParaRPr>
          </a:p>
          <a:p>
            <a:pPr>
              <a:lnSpc>
                <a:spcPct val="90000"/>
              </a:lnSpc>
            </a:pPr>
            <a:r>
              <a:rPr lang="en-US" altLang="en-US" sz="2325" b="1" dirty="0">
                <a:solidFill>
                  <a:srgbClr val="002060"/>
                </a:solidFill>
              </a:rPr>
              <a:t>by Year</a:t>
            </a:r>
            <a:endParaRPr lang="en-US" altLang="en-US" sz="2325" b="1" dirty="0">
              <a:solidFill>
                <a:srgbClr val="002060"/>
              </a:solidFill>
              <a:cs typeface="Calibri"/>
            </a:endParaRPr>
          </a:p>
        </p:txBody>
      </p:sp>
      <p:sp>
        <p:nvSpPr>
          <p:cNvPr id="7" name="Explosion: 8 Points 6">
            <a:extLst>
              <a:ext uri="{FF2B5EF4-FFF2-40B4-BE49-F238E27FC236}">
                <a16:creationId xmlns:a16="http://schemas.microsoft.com/office/drawing/2014/main" id="{BE21FFE8-106C-494F-AA2A-75515D9C21C0}"/>
              </a:ext>
            </a:extLst>
          </p:cNvPr>
          <p:cNvSpPr/>
          <p:nvPr/>
        </p:nvSpPr>
        <p:spPr>
          <a:xfrm>
            <a:off x="5172089" y="3023412"/>
            <a:ext cx="2800315" cy="1748167"/>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400" dirty="0">
                <a:cs typeface="Calibri"/>
              </a:rPr>
              <a:t>30 percent increase in memberships </a:t>
            </a:r>
            <a:endParaRPr lang="en-US" sz="1400" dirty="0"/>
          </a:p>
          <a:p>
            <a:pPr algn="ctr"/>
            <a:r>
              <a:rPr lang="en-US" sz="1400" dirty="0">
                <a:cs typeface="Calibri"/>
              </a:rPr>
              <a:t>In 1 year!</a:t>
            </a:r>
          </a:p>
        </p:txBody>
      </p:sp>
      <p:pic>
        <p:nvPicPr>
          <p:cNvPr id="11" name="Picture 11" descr="A close up of a logo&#10;&#10;Description automatically generated">
            <a:extLst>
              <a:ext uri="{FF2B5EF4-FFF2-40B4-BE49-F238E27FC236}">
                <a16:creationId xmlns:a16="http://schemas.microsoft.com/office/drawing/2014/main" id="{1CA391E9-6241-4A12-98DB-003CB2B4BA88}"/>
              </a:ext>
            </a:extLst>
          </p:cNvPr>
          <p:cNvPicPr>
            <a:picLocks noChangeAspect="1"/>
          </p:cNvPicPr>
          <p:nvPr/>
        </p:nvPicPr>
        <p:blipFill>
          <a:blip r:embed="rId3"/>
          <a:stretch>
            <a:fillRect/>
          </a:stretch>
        </p:blipFill>
        <p:spPr>
          <a:xfrm>
            <a:off x="7464684" y="4058353"/>
            <a:ext cx="1187968" cy="1085147"/>
          </a:xfrm>
          <a:prstGeom prst="rect">
            <a:avLst/>
          </a:prstGeom>
        </p:spPr>
      </p:pic>
      <p:pic>
        <p:nvPicPr>
          <p:cNvPr id="2" name="Picture 2" descr="A large brick building with a clock on the side of a road&#10;&#10;Description automatically generated">
            <a:extLst>
              <a:ext uri="{FF2B5EF4-FFF2-40B4-BE49-F238E27FC236}">
                <a16:creationId xmlns:a16="http://schemas.microsoft.com/office/drawing/2014/main" id="{7864CF72-A1BC-4913-BBA4-DC42985FBDF0}"/>
              </a:ext>
            </a:extLst>
          </p:cNvPr>
          <p:cNvPicPr>
            <a:picLocks noChangeAspect="1"/>
          </p:cNvPicPr>
          <p:nvPr/>
        </p:nvPicPr>
        <p:blipFill>
          <a:blip r:embed="rId4"/>
          <a:stretch>
            <a:fillRect/>
          </a:stretch>
        </p:blipFill>
        <p:spPr>
          <a:xfrm>
            <a:off x="2619363" y="1154265"/>
            <a:ext cx="3290425" cy="1944334"/>
          </a:xfrm>
          <a:prstGeom prst="rect">
            <a:avLst/>
          </a:prstGeom>
        </p:spPr>
      </p:pic>
    </p:spTree>
    <p:extLst>
      <p:ext uri="{BB962C8B-B14F-4D97-AF65-F5344CB8AC3E}">
        <p14:creationId xmlns:p14="http://schemas.microsoft.com/office/powerpoint/2010/main" val="109036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50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50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50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50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8" descr="Graphical user interface, text, application&#10;&#10;Description automatically generated">
            <a:extLst>
              <a:ext uri="{FF2B5EF4-FFF2-40B4-BE49-F238E27FC236}">
                <a16:creationId xmlns:a16="http://schemas.microsoft.com/office/drawing/2014/main" id="{461E87D0-696A-4D33-BFAD-510138EE4428}"/>
              </a:ext>
            </a:extLst>
          </p:cNvPr>
          <p:cNvPicPr>
            <a:picLocks noChangeAspect="1"/>
          </p:cNvPicPr>
          <p:nvPr/>
        </p:nvPicPr>
        <p:blipFill>
          <a:blip r:embed="rId3"/>
          <a:stretch>
            <a:fillRect/>
          </a:stretch>
        </p:blipFill>
        <p:spPr>
          <a:xfrm>
            <a:off x="8099153" y="4210532"/>
            <a:ext cx="844655" cy="844655"/>
          </a:xfrm>
          <a:prstGeom prst="rect">
            <a:avLst/>
          </a:prstGeom>
        </p:spPr>
      </p:pic>
      <p:pic>
        <p:nvPicPr>
          <p:cNvPr id="35" name="Picture 34" descr="Graphical user interface, application, website&#10;&#10;Description automatically generated">
            <a:extLst>
              <a:ext uri="{FF2B5EF4-FFF2-40B4-BE49-F238E27FC236}">
                <a16:creationId xmlns:a16="http://schemas.microsoft.com/office/drawing/2014/main" id="{D17EEA4F-C65E-4A28-9350-F56D307EAC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1186" y="1745673"/>
            <a:ext cx="2752622" cy="2341065"/>
          </a:xfrm>
          <a:prstGeom prst="rect">
            <a:avLst/>
          </a:prstGeom>
        </p:spPr>
      </p:pic>
      <p:pic>
        <p:nvPicPr>
          <p:cNvPr id="38" name="Content Placeholder 23" descr="Graphical user interface, text, application, email&#10;&#10;Description automatically generated">
            <a:extLst>
              <a:ext uri="{FF2B5EF4-FFF2-40B4-BE49-F238E27FC236}">
                <a16:creationId xmlns:a16="http://schemas.microsoft.com/office/drawing/2014/main" id="{CBD64C1C-3E60-44A3-8C7E-37FE6FB2EACF}"/>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73756" y="3056181"/>
            <a:ext cx="3088905" cy="1911601"/>
          </a:xfrm>
        </p:spPr>
      </p:pic>
      <p:pic>
        <p:nvPicPr>
          <p:cNvPr id="39" name="Picture 38" descr="Graphical user interface, application&#10;&#10;Description automatically generated">
            <a:extLst>
              <a:ext uri="{FF2B5EF4-FFF2-40B4-BE49-F238E27FC236}">
                <a16:creationId xmlns:a16="http://schemas.microsoft.com/office/drawing/2014/main" id="{34EF2204-3672-4008-BF94-79F12CD072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9950" y="1414416"/>
            <a:ext cx="2700191" cy="3729084"/>
          </a:xfrm>
          <a:prstGeom prst="rect">
            <a:avLst/>
          </a:prstGeom>
        </p:spPr>
      </p:pic>
      <p:sp>
        <p:nvSpPr>
          <p:cNvPr id="40" name="Content Placeholder 1">
            <a:extLst>
              <a:ext uri="{FF2B5EF4-FFF2-40B4-BE49-F238E27FC236}">
                <a16:creationId xmlns:a16="http://schemas.microsoft.com/office/drawing/2014/main" id="{F0629B86-9E58-48F8-A308-3AE0B767538D}"/>
              </a:ext>
            </a:extLst>
          </p:cNvPr>
          <p:cNvSpPr txBox="1">
            <a:spLocks/>
          </p:cNvSpPr>
          <p:nvPr/>
        </p:nvSpPr>
        <p:spPr>
          <a:xfrm>
            <a:off x="555019" y="1855327"/>
            <a:ext cx="3296158" cy="91759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7477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7477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7477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7477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7477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a:t>Social Media Posts</a:t>
            </a:r>
          </a:p>
          <a:p>
            <a:pPr lvl="1"/>
            <a:endParaRPr lang="en-US" sz="1800"/>
          </a:p>
        </p:txBody>
      </p:sp>
      <p:pic>
        <p:nvPicPr>
          <p:cNvPr id="7" name="Picture 6" descr="Text&#10;&#10;Description automatically generated">
            <a:extLst>
              <a:ext uri="{FF2B5EF4-FFF2-40B4-BE49-F238E27FC236}">
                <a16:creationId xmlns:a16="http://schemas.microsoft.com/office/drawing/2014/main" id="{10001B3C-EA23-44D9-A7BF-317FA6A7DD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9596" y="4210532"/>
            <a:ext cx="1950101" cy="688786"/>
          </a:xfrm>
          <a:prstGeom prst="rect">
            <a:avLst/>
          </a:prstGeom>
        </p:spPr>
      </p:pic>
    </p:spTree>
    <p:extLst>
      <p:ext uri="{BB962C8B-B14F-4D97-AF65-F5344CB8AC3E}">
        <p14:creationId xmlns:p14="http://schemas.microsoft.com/office/powerpoint/2010/main" val="1074975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E3271F-BC7A-46C1-9125-38838834A38B}"/>
              </a:ext>
            </a:extLst>
          </p:cNvPr>
          <p:cNvSpPr txBox="1"/>
          <p:nvPr/>
        </p:nvSpPr>
        <p:spPr>
          <a:xfrm>
            <a:off x="5638800" y="1025172"/>
            <a:ext cx="2901810" cy="3139321"/>
          </a:xfrm>
          <a:prstGeom prst="rect">
            <a:avLst/>
          </a:prstGeom>
          <a:noFill/>
        </p:spPr>
        <p:txBody>
          <a:bodyPr wrap="square" rtlCol="0">
            <a:spAutoFit/>
          </a:bodyPr>
          <a:lstStyle/>
          <a:p>
            <a:pPr algn="ctr"/>
            <a:r>
              <a:rPr lang="en-US" sz="4950" b="1">
                <a:solidFill>
                  <a:srgbClr val="003C71"/>
                </a:solidFill>
                <a:latin typeface="Bradley Hand ITC" panose="03070402050302030203" pitchFamily="66" charset="0"/>
              </a:rPr>
              <a:t>We want to hear from you…</a:t>
            </a:r>
          </a:p>
        </p:txBody>
      </p:sp>
      <p:pic>
        <p:nvPicPr>
          <p:cNvPr id="1026" name="Picture 2" descr="Polls Stock Photos, Royalty Free Polls Images | Depositphotos®">
            <a:extLst>
              <a:ext uri="{FF2B5EF4-FFF2-40B4-BE49-F238E27FC236}">
                <a16:creationId xmlns:a16="http://schemas.microsoft.com/office/drawing/2014/main" id="{19424CC8-3EBB-4647-AA54-34986134EE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751964"/>
            <a:ext cx="3639572" cy="3639572"/>
          </a:xfrm>
          <a:prstGeom prst="rect">
            <a:avLst/>
          </a:prstGeom>
          <a:noFill/>
          <a:extLst>
            <a:ext uri="{909E8E84-426E-40DD-AFC4-6F175D3DCCD1}">
              <a14:hiddenFill xmlns:a14="http://schemas.microsoft.com/office/drawing/2010/main">
                <a:solidFill>
                  <a:srgbClr val="FFFFFF"/>
                </a:solidFill>
              </a14:hiddenFill>
            </a:ext>
          </a:extLst>
        </p:spPr>
      </p:pic>
      <p:pic>
        <p:nvPicPr>
          <p:cNvPr id="5" name="Drum Roll - Gaming Sound Effect (HD)">
            <a:hlinkClick r:id="" action="ppaction://media"/>
            <a:extLst>
              <a:ext uri="{FF2B5EF4-FFF2-40B4-BE49-F238E27FC236}">
                <a16:creationId xmlns:a16="http://schemas.microsoft.com/office/drawing/2014/main" id="{27A96198-4680-44D3-BA1D-FD5BA17BD6E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0085" y="5207286"/>
            <a:ext cx="708024" cy="398263"/>
          </a:xfrm>
          <a:prstGeom prst="rect">
            <a:avLst/>
          </a:prstGeom>
        </p:spPr>
      </p:pic>
    </p:spTree>
    <p:extLst>
      <p:ext uri="{BB962C8B-B14F-4D97-AF65-F5344CB8AC3E}">
        <p14:creationId xmlns:p14="http://schemas.microsoft.com/office/powerpoint/2010/main" val="2680784430"/>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B35DAB-B166-4CFD-B5A2-6019D7EBDC63}"/>
              </a:ext>
            </a:extLst>
          </p:cNvPr>
          <p:cNvPicPr>
            <a:picLocks noChangeAspect="1"/>
          </p:cNvPicPr>
          <p:nvPr/>
        </p:nvPicPr>
        <p:blipFill>
          <a:blip r:embed="rId3"/>
          <a:stretch>
            <a:fillRect/>
          </a:stretch>
        </p:blipFill>
        <p:spPr>
          <a:xfrm>
            <a:off x="8176604" y="4354006"/>
            <a:ext cx="773432" cy="778206"/>
          </a:xfrm>
          <a:prstGeom prst="rect">
            <a:avLst/>
          </a:prstGeom>
        </p:spPr>
      </p:pic>
      <p:sp>
        <p:nvSpPr>
          <p:cNvPr id="2" name="Content Placeholder 1">
            <a:extLst>
              <a:ext uri="{FF2B5EF4-FFF2-40B4-BE49-F238E27FC236}">
                <a16:creationId xmlns:a16="http://schemas.microsoft.com/office/drawing/2014/main" id="{8E197C54-7BA1-C748-A435-17A674550B22}"/>
              </a:ext>
            </a:extLst>
          </p:cNvPr>
          <p:cNvSpPr>
            <a:spLocks noGrp="1"/>
          </p:cNvSpPr>
          <p:nvPr>
            <p:ph idx="1"/>
          </p:nvPr>
        </p:nvSpPr>
        <p:spPr>
          <a:xfrm>
            <a:off x="193964" y="1399983"/>
            <a:ext cx="8229600" cy="3512839"/>
          </a:xfrm>
        </p:spPr>
        <p:txBody>
          <a:bodyPr>
            <a:normAutofit fontScale="25000" lnSpcReduction="20000"/>
          </a:bodyPr>
          <a:lstStyle/>
          <a:p>
            <a:endParaRPr lang="en-US" dirty="0"/>
          </a:p>
          <a:p>
            <a:r>
              <a:rPr lang="en-US" sz="7200" b="1" dirty="0">
                <a:latin typeface="+mn-lt"/>
              </a:rPr>
              <a:t>Be positive. </a:t>
            </a:r>
            <a:r>
              <a:rPr lang="en-US" sz="7200" dirty="0">
                <a:latin typeface="+mn-lt"/>
              </a:rPr>
              <a:t>Fill your social media and communications (both PTA accounts and personal accounts) with optimism, gratitude, and humor. Negativity breeds negativity. The more supportive, positive thoughts we can generate, the better our community will manage and grow together.</a:t>
            </a:r>
          </a:p>
          <a:p>
            <a:endParaRPr lang="en-US" sz="7200" dirty="0">
              <a:latin typeface="+mn-lt"/>
            </a:endParaRPr>
          </a:p>
          <a:p>
            <a:r>
              <a:rPr lang="en-US" sz="7200" b="1" dirty="0">
                <a:latin typeface="+mn-lt"/>
              </a:rPr>
              <a:t>Communication. </a:t>
            </a:r>
            <a:r>
              <a:rPr lang="en-US" sz="7200" dirty="0">
                <a:latin typeface="+mn-lt"/>
              </a:rPr>
              <a:t>Provide accurate information. Have links on your PTA website or in your communications to PTA resources, school and district resources, education suggestions, food banks, etc. Be the go-to place for families at a time when they are feeling overwhelmed.</a:t>
            </a:r>
          </a:p>
          <a:p>
            <a:endParaRPr lang="en-US" sz="7200" dirty="0">
              <a:latin typeface="+mn-lt"/>
            </a:endParaRPr>
          </a:p>
          <a:p>
            <a:r>
              <a:rPr lang="en-US" sz="7200" b="1" dirty="0">
                <a:latin typeface="+mn-lt"/>
              </a:rPr>
              <a:t>Collaborate with school efforts</a:t>
            </a:r>
            <a:r>
              <a:rPr lang="en-US" sz="7200" dirty="0">
                <a:latin typeface="+mn-lt"/>
              </a:rPr>
              <a:t>. PTAs can work with the school or school district to provide support. Is there a food bank supporting the children in your community where you can direct donations? An online food drive?</a:t>
            </a:r>
          </a:p>
          <a:p>
            <a:endParaRPr lang="en-US" sz="2900" dirty="0">
              <a:latin typeface="Arial Rounded MT Bold" panose="020F0704030504030204" pitchFamily="34" charset="0"/>
            </a:endParaRPr>
          </a:p>
        </p:txBody>
      </p:sp>
    </p:spTree>
    <p:extLst>
      <p:ext uri="{BB962C8B-B14F-4D97-AF65-F5344CB8AC3E}">
        <p14:creationId xmlns:p14="http://schemas.microsoft.com/office/powerpoint/2010/main" val="1941214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Graphical user interface, text, application&#10;&#10;Description automatically generated">
            <a:extLst>
              <a:ext uri="{FF2B5EF4-FFF2-40B4-BE49-F238E27FC236}">
                <a16:creationId xmlns:a16="http://schemas.microsoft.com/office/drawing/2014/main" id="{1BF4F305-7CB6-4F2F-AE29-347A2596501D}"/>
              </a:ext>
            </a:extLst>
          </p:cNvPr>
          <p:cNvPicPr>
            <a:picLocks noChangeAspect="1"/>
          </p:cNvPicPr>
          <p:nvPr/>
        </p:nvPicPr>
        <p:blipFill>
          <a:blip r:embed="rId3"/>
          <a:stretch>
            <a:fillRect/>
          </a:stretch>
        </p:blipFill>
        <p:spPr>
          <a:xfrm>
            <a:off x="8425901" y="1003185"/>
            <a:ext cx="718099" cy="718099"/>
          </a:xfrm>
          <a:prstGeom prst="rect">
            <a:avLst/>
          </a:prstGeom>
        </p:spPr>
      </p:pic>
      <p:sp>
        <p:nvSpPr>
          <p:cNvPr id="5" name="Title 1">
            <a:extLst>
              <a:ext uri="{FF2B5EF4-FFF2-40B4-BE49-F238E27FC236}">
                <a16:creationId xmlns:a16="http://schemas.microsoft.com/office/drawing/2014/main" id="{51E09E4E-7E55-4D91-A0F5-562500DD399B}"/>
              </a:ext>
            </a:extLst>
          </p:cNvPr>
          <p:cNvSpPr txBox="1">
            <a:spLocks/>
          </p:cNvSpPr>
          <p:nvPr/>
        </p:nvSpPr>
        <p:spPr>
          <a:xfrm>
            <a:off x="5146158" y="-1"/>
            <a:ext cx="3997842" cy="1010093"/>
          </a:xfrm>
          <a:prstGeom prst="rect">
            <a:avLst/>
          </a:prstGeom>
          <a:solidFill>
            <a:srgbClr val="72AD23"/>
          </a:solidFill>
        </p:spPr>
        <p:txBody>
          <a:bodyPr anchor="ctr">
            <a:normAutofit fontScale="97500"/>
          </a:bodyPr>
          <a:lstStyle>
            <a:lvl1pPr algn="ctr" defTabSz="342900" rtl="0" eaLnBrk="1" latinLnBrk="0" hangingPunct="1">
              <a:spcBef>
                <a:spcPct val="0"/>
              </a:spcBef>
              <a:buNone/>
              <a:defRPr sz="3300" kern="1200">
                <a:solidFill>
                  <a:schemeClr val="tx1"/>
                </a:solidFill>
                <a:latin typeface="Arial" panose="020B0604020202020204" pitchFamily="34" charset="0"/>
                <a:ea typeface="+mj-ea"/>
                <a:cs typeface="Arial" panose="020B0604020202020204" pitchFamily="34" charset="0"/>
              </a:defRPr>
            </a:lvl1pPr>
          </a:lstStyle>
          <a:p>
            <a:r>
              <a:rPr lang="en-US" sz="3000">
                <a:solidFill>
                  <a:schemeClr val="bg1"/>
                </a:solidFill>
              </a:rPr>
              <a:t>Communication is KEY</a:t>
            </a:r>
          </a:p>
          <a:p>
            <a:r>
              <a:rPr lang="en-US" sz="3000">
                <a:solidFill>
                  <a:schemeClr val="bg1"/>
                </a:solidFill>
              </a:rPr>
              <a:t>Membership: Region 7</a:t>
            </a:r>
          </a:p>
        </p:txBody>
      </p:sp>
      <p:sp>
        <p:nvSpPr>
          <p:cNvPr id="7" name="Content Placeholder 2">
            <a:extLst>
              <a:ext uri="{FF2B5EF4-FFF2-40B4-BE49-F238E27FC236}">
                <a16:creationId xmlns:a16="http://schemas.microsoft.com/office/drawing/2014/main" id="{1983A8D6-DB03-405E-8D62-930CE9503916}"/>
              </a:ext>
            </a:extLst>
          </p:cNvPr>
          <p:cNvSpPr txBox="1">
            <a:spLocks/>
          </p:cNvSpPr>
          <p:nvPr/>
        </p:nvSpPr>
        <p:spPr>
          <a:xfrm>
            <a:off x="171044" y="1271704"/>
            <a:ext cx="4815626" cy="2981319"/>
          </a:xfrm>
          <a:prstGeom prst="rect">
            <a:avLst/>
          </a:prstGeom>
        </p:spPr>
        <p:txBody>
          <a:bodyPr vert="horz" lIns="91440" tIns="45720" rIns="91440" bIns="45720" rtlCol="0" anchor="t">
            <a:normAutofit fontScale="47500" lnSpcReduction="20000"/>
          </a:bodyPr>
          <a:lstStyle>
            <a:lvl1pPr marL="257175" indent="-257175" algn="l" defTabSz="3429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210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a:buNone/>
            </a:pPr>
            <a:r>
              <a:rPr lang="en-US" sz="5600" b="1">
                <a:solidFill>
                  <a:srgbClr val="FFFF00"/>
                </a:solidFill>
                <a:latin typeface="Arial"/>
                <a:cs typeface="Arial"/>
              </a:rPr>
              <a:t>Methods of Communication:</a:t>
            </a:r>
          </a:p>
          <a:p>
            <a:r>
              <a:rPr lang="en-US" sz="4000">
                <a:solidFill>
                  <a:srgbClr val="FFFF00"/>
                </a:solidFill>
                <a:latin typeface="Arial"/>
                <a:cs typeface="Arial"/>
              </a:rPr>
              <a:t>School Newsletters space</a:t>
            </a:r>
          </a:p>
          <a:p>
            <a:r>
              <a:rPr lang="en-US" sz="4000">
                <a:solidFill>
                  <a:srgbClr val="FFFF00"/>
                </a:solidFill>
                <a:latin typeface="Arial"/>
                <a:cs typeface="Arial"/>
              </a:rPr>
              <a:t>School/District website links</a:t>
            </a:r>
          </a:p>
          <a:p>
            <a:r>
              <a:rPr lang="en-US" sz="4000">
                <a:solidFill>
                  <a:srgbClr val="FFFF00"/>
                </a:solidFill>
              </a:rPr>
              <a:t>Social Media</a:t>
            </a:r>
          </a:p>
          <a:p>
            <a:r>
              <a:rPr lang="en-US" sz="4000">
                <a:solidFill>
                  <a:srgbClr val="FFFF00"/>
                </a:solidFill>
              </a:rPr>
              <a:t>Email blasts</a:t>
            </a:r>
          </a:p>
          <a:p>
            <a:r>
              <a:rPr lang="en-US" sz="4000">
                <a:solidFill>
                  <a:srgbClr val="FFFF00"/>
                </a:solidFill>
              </a:rPr>
              <a:t>Paper flyers at materials pick ups</a:t>
            </a:r>
          </a:p>
          <a:p>
            <a:r>
              <a:rPr lang="en-US" sz="4000">
                <a:solidFill>
                  <a:srgbClr val="FFFF00"/>
                </a:solidFill>
              </a:rPr>
              <a:t>Prize drawings</a:t>
            </a:r>
          </a:p>
          <a:p>
            <a:r>
              <a:rPr lang="en-US" sz="4000">
                <a:solidFill>
                  <a:srgbClr val="FFFF00"/>
                </a:solidFill>
              </a:rPr>
              <a:t>Digital flyers like Peach Jar</a:t>
            </a:r>
          </a:p>
          <a:p>
            <a:r>
              <a:rPr lang="en-US" sz="4000">
                <a:solidFill>
                  <a:srgbClr val="FFFF00"/>
                </a:solidFill>
              </a:rPr>
              <a:t>Merch! Stickers, magnets, note pads, spirit wear, etc. </a:t>
            </a:r>
          </a:p>
          <a:p>
            <a:pPr marL="0" indent="0">
              <a:buFont typeface="Arial"/>
              <a:buNone/>
            </a:pPr>
            <a:endParaRPr lang="en-US" sz="4000" b="1">
              <a:solidFill>
                <a:srgbClr val="FFFF00"/>
              </a:solidFill>
            </a:endParaRPr>
          </a:p>
          <a:p>
            <a:pPr marL="0" indent="0">
              <a:buFont typeface="Arial"/>
              <a:buNone/>
            </a:pPr>
            <a:endParaRPr lang="en-US" sz="2000">
              <a:solidFill>
                <a:srgbClr val="00B050"/>
              </a:solidFill>
            </a:endParaRPr>
          </a:p>
          <a:p>
            <a:pPr marL="0" indent="0">
              <a:buFont typeface="Arial"/>
              <a:buNone/>
            </a:pPr>
            <a:endParaRPr lang="en-US" sz="1800">
              <a:latin typeface="Arial"/>
              <a:cs typeface="Arial"/>
            </a:endParaRPr>
          </a:p>
          <a:p>
            <a:pPr marL="0" indent="0">
              <a:buFont typeface="Arial"/>
              <a:buNone/>
            </a:pPr>
            <a:endParaRPr lang="en-US" sz="1800">
              <a:latin typeface="Arial"/>
              <a:cs typeface="Arial"/>
            </a:endParaRPr>
          </a:p>
          <a:p>
            <a:pPr marL="0" indent="0">
              <a:buFont typeface="Arial"/>
              <a:buNone/>
            </a:pPr>
            <a:endParaRPr lang="en-US" sz="1800">
              <a:latin typeface="Arial"/>
              <a:cs typeface="Arial"/>
            </a:endParaRPr>
          </a:p>
        </p:txBody>
      </p:sp>
      <p:pic>
        <p:nvPicPr>
          <p:cNvPr id="3" name="Picture 2">
            <a:extLst>
              <a:ext uri="{FF2B5EF4-FFF2-40B4-BE49-F238E27FC236}">
                <a16:creationId xmlns:a16="http://schemas.microsoft.com/office/drawing/2014/main" id="{26417DD1-4CA6-465E-B6DC-3BFFAD08E041}"/>
              </a:ext>
            </a:extLst>
          </p:cNvPr>
          <p:cNvPicPr>
            <a:picLocks noChangeAspect="1"/>
          </p:cNvPicPr>
          <p:nvPr/>
        </p:nvPicPr>
        <p:blipFill>
          <a:blip r:embed="rId4"/>
          <a:stretch>
            <a:fillRect/>
          </a:stretch>
        </p:blipFill>
        <p:spPr>
          <a:xfrm rot="20318600">
            <a:off x="4321203" y="1625915"/>
            <a:ext cx="1649909" cy="1231245"/>
          </a:xfrm>
          <a:prstGeom prst="rect">
            <a:avLst/>
          </a:prstGeom>
        </p:spPr>
      </p:pic>
      <p:pic>
        <p:nvPicPr>
          <p:cNvPr id="9" name="Picture 8">
            <a:extLst>
              <a:ext uri="{FF2B5EF4-FFF2-40B4-BE49-F238E27FC236}">
                <a16:creationId xmlns:a16="http://schemas.microsoft.com/office/drawing/2014/main" id="{59662218-C16C-4F96-A011-955BDA4CF9FD}"/>
              </a:ext>
            </a:extLst>
          </p:cNvPr>
          <p:cNvPicPr>
            <a:picLocks noChangeAspect="1"/>
          </p:cNvPicPr>
          <p:nvPr/>
        </p:nvPicPr>
        <p:blipFill>
          <a:blip r:embed="rId5"/>
          <a:stretch>
            <a:fillRect/>
          </a:stretch>
        </p:blipFill>
        <p:spPr>
          <a:xfrm>
            <a:off x="5947317" y="1063091"/>
            <a:ext cx="2395524" cy="1755279"/>
          </a:xfrm>
          <a:prstGeom prst="rect">
            <a:avLst/>
          </a:prstGeom>
        </p:spPr>
      </p:pic>
      <p:pic>
        <p:nvPicPr>
          <p:cNvPr id="11" name="Picture 10">
            <a:extLst>
              <a:ext uri="{FF2B5EF4-FFF2-40B4-BE49-F238E27FC236}">
                <a16:creationId xmlns:a16="http://schemas.microsoft.com/office/drawing/2014/main" id="{0C098771-4EF3-4D71-AB69-48E490B6B2EA}"/>
              </a:ext>
            </a:extLst>
          </p:cNvPr>
          <p:cNvPicPr>
            <a:picLocks noChangeAspect="1"/>
          </p:cNvPicPr>
          <p:nvPr/>
        </p:nvPicPr>
        <p:blipFill>
          <a:blip r:embed="rId6"/>
          <a:stretch>
            <a:fillRect/>
          </a:stretch>
        </p:blipFill>
        <p:spPr>
          <a:xfrm>
            <a:off x="4153658" y="3992808"/>
            <a:ext cx="2594344" cy="1024030"/>
          </a:xfrm>
          <a:prstGeom prst="rect">
            <a:avLst/>
          </a:prstGeom>
        </p:spPr>
      </p:pic>
      <p:pic>
        <p:nvPicPr>
          <p:cNvPr id="13" name="Picture 12">
            <a:extLst>
              <a:ext uri="{FF2B5EF4-FFF2-40B4-BE49-F238E27FC236}">
                <a16:creationId xmlns:a16="http://schemas.microsoft.com/office/drawing/2014/main" id="{5228C7BD-6C05-4BE5-AA17-2D776E404C9D}"/>
              </a:ext>
            </a:extLst>
          </p:cNvPr>
          <p:cNvPicPr>
            <a:picLocks noChangeAspect="1"/>
          </p:cNvPicPr>
          <p:nvPr/>
        </p:nvPicPr>
        <p:blipFill>
          <a:blip r:embed="rId7"/>
          <a:stretch>
            <a:fillRect/>
          </a:stretch>
        </p:blipFill>
        <p:spPr>
          <a:xfrm rot="751082">
            <a:off x="6075372" y="2684850"/>
            <a:ext cx="2923953" cy="968095"/>
          </a:xfrm>
          <a:prstGeom prst="rect">
            <a:avLst/>
          </a:prstGeom>
        </p:spPr>
      </p:pic>
      <p:pic>
        <p:nvPicPr>
          <p:cNvPr id="8194" name="Picture 2" descr="Image may contain: 1 person, tree and outdoor">
            <a:extLst>
              <a:ext uri="{FF2B5EF4-FFF2-40B4-BE49-F238E27FC236}">
                <a16:creationId xmlns:a16="http://schemas.microsoft.com/office/drawing/2014/main" id="{4307C59C-5D4D-43BC-BEBB-34CEA66D1B1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572" t="17313" r="1490" b="9871"/>
          <a:stretch/>
        </p:blipFill>
        <p:spPr bwMode="auto">
          <a:xfrm>
            <a:off x="6417342" y="3509368"/>
            <a:ext cx="1455474" cy="152046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Washington State PTA Merchandise Store">
            <a:extLst>
              <a:ext uri="{FF2B5EF4-FFF2-40B4-BE49-F238E27FC236}">
                <a16:creationId xmlns:a16="http://schemas.microsoft.com/office/drawing/2014/main" id="{025FF1E6-8EAB-496A-B895-9D9947365B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59186" y="4028573"/>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hallenger Spirit Wear">
            <a:extLst>
              <a:ext uri="{FF2B5EF4-FFF2-40B4-BE49-F238E27FC236}">
                <a16:creationId xmlns:a16="http://schemas.microsoft.com/office/drawing/2014/main" id="{BF1BEAF5-0410-44CB-B247-4F5A1E25C1D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64233" y="2816075"/>
            <a:ext cx="1088993" cy="1088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236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48"/>
          <p:cNvPicPr preferRelativeResize="0"/>
          <p:nvPr/>
        </p:nvPicPr>
        <p:blipFill rotWithShape="1">
          <a:blip r:embed="rId3">
            <a:alphaModFix/>
          </a:blip>
          <a:srcRect b="2095"/>
          <a:stretch/>
        </p:blipFill>
        <p:spPr>
          <a:xfrm>
            <a:off x="791938" y="857895"/>
            <a:ext cx="3545350" cy="3471335"/>
          </a:xfrm>
          <a:prstGeom prst="rect">
            <a:avLst/>
          </a:prstGeom>
          <a:noFill/>
          <a:ln>
            <a:noFill/>
          </a:ln>
        </p:spPr>
      </p:pic>
      <p:sp>
        <p:nvSpPr>
          <p:cNvPr id="433" name="Google Shape;433;p48"/>
          <p:cNvSpPr txBox="1">
            <a:spLocks noGrp="1"/>
          </p:cNvSpPr>
          <p:nvPr>
            <p:ph type="body" idx="4294967295"/>
          </p:nvPr>
        </p:nvSpPr>
        <p:spPr>
          <a:xfrm>
            <a:off x="5004150" y="300"/>
            <a:ext cx="4140000" cy="5143500"/>
          </a:xfrm>
          <a:prstGeom prst="rect">
            <a:avLst/>
          </a:prstGeom>
          <a:noFill/>
          <a:ln>
            <a:noFill/>
          </a:ln>
        </p:spPr>
        <p:txBody>
          <a:bodyPr spcFirstLastPara="1" wrap="square" lIns="91425" tIns="45700" rIns="91425" bIns="45700" anchor="ctr" anchorCtr="0">
            <a:noAutofit/>
          </a:bodyPr>
          <a:lstStyle/>
          <a:p>
            <a:pPr marL="257175" lvl="0" indent="-123825" algn="ctr" rtl="0">
              <a:spcBef>
                <a:spcPts val="0"/>
              </a:spcBef>
              <a:spcAft>
                <a:spcPts val="0"/>
              </a:spcAft>
              <a:buClr>
                <a:schemeClr val="dk1"/>
              </a:buClr>
              <a:buSzPts val="2100"/>
              <a:buNone/>
            </a:pPr>
            <a:r>
              <a:rPr lang="en-US" sz="2200">
                <a:solidFill>
                  <a:srgbClr val="674EA7"/>
                </a:solidFill>
                <a:latin typeface="Arial Black"/>
                <a:ea typeface="Arial Black"/>
                <a:cs typeface="Arial Black"/>
                <a:sym typeface="Arial Black"/>
              </a:rPr>
              <a:t>CONGRATULATIONS TO</a:t>
            </a:r>
            <a:r>
              <a:rPr lang="en-US" sz="2500">
                <a:solidFill>
                  <a:srgbClr val="674EA7"/>
                </a:solidFill>
                <a:latin typeface="Arial Black"/>
                <a:ea typeface="Arial Black"/>
                <a:cs typeface="Arial Black"/>
                <a:sym typeface="Arial Black"/>
              </a:rPr>
              <a:t> </a:t>
            </a:r>
            <a:r>
              <a:rPr lang="en-US" sz="2700">
                <a:solidFill>
                  <a:srgbClr val="674EA7"/>
                </a:solidFill>
                <a:latin typeface="Arial Black"/>
                <a:ea typeface="Arial Black"/>
                <a:cs typeface="Arial Black"/>
                <a:sym typeface="Arial Black"/>
              </a:rPr>
              <a:t>KAISERSLAUTERN MS PTSA!!!</a:t>
            </a:r>
            <a:endParaRPr sz="2700">
              <a:solidFill>
                <a:srgbClr val="674EA7"/>
              </a:solidFill>
              <a:latin typeface="Arial Black"/>
              <a:ea typeface="Arial Black"/>
              <a:cs typeface="Arial Black"/>
              <a:sym typeface="Arial Black"/>
            </a:endParaRPr>
          </a:p>
        </p:txBody>
      </p:sp>
      <p:grpSp>
        <p:nvGrpSpPr>
          <p:cNvPr id="434" name="Google Shape;434;p48"/>
          <p:cNvGrpSpPr/>
          <p:nvPr/>
        </p:nvGrpSpPr>
        <p:grpSpPr>
          <a:xfrm>
            <a:off x="1950816" y="4387526"/>
            <a:ext cx="1227615" cy="695104"/>
            <a:chOff x="7387400" y="87425"/>
            <a:chExt cx="1646700" cy="932400"/>
          </a:xfrm>
        </p:grpSpPr>
        <p:sp>
          <p:nvSpPr>
            <p:cNvPr id="435" name="Google Shape;435;p48"/>
            <p:cNvSpPr/>
            <p:nvPr/>
          </p:nvSpPr>
          <p:spPr>
            <a:xfrm>
              <a:off x="7387400" y="87425"/>
              <a:ext cx="1646700" cy="932400"/>
            </a:xfrm>
            <a:prstGeom prst="rect">
              <a:avLst/>
            </a:prstGeom>
            <a:solidFill>
              <a:srgbClr val="E16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6" name="Google Shape;436;p48"/>
            <p:cNvPicPr preferRelativeResize="0"/>
            <p:nvPr/>
          </p:nvPicPr>
          <p:blipFill rotWithShape="1">
            <a:blip r:embed="rId4">
              <a:alphaModFix/>
            </a:blip>
            <a:srcRect/>
            <a:stretch/>
          </p:blipFill>
          <p:spPr>
            <a:xfrm>
              <a:off x="7634525" y="204500"/>
              <a:ext cx="1302700" cy="698250"/>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3"/>
                                        </p:tgtEl>
                                        <p:attrNameLst>
                                          <p:attrName>style.visibility</p:attrName>
                                        </p:attrNameLst>
                                      </p:cBhvr>
                                      <p:to>
                                        <p:strVal val="visible"/>
                                      </p:to>
                                    </p:set>
                                    <p:anim calcmode="lin" valueType="num">
                                      <p:cBhvr additive="base">
                                        <p:cTn id="7" dur="1000"/>
                                        <p:tgtEl>
                                          <p:spTgt spid="4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92817B-8DCE-4156-909C-1BC226930AB7}"/>
              </a:ext>
            </a:extLst>
          </p:cNvPr>
          <p:cNvSpPr>
            <a:spLocks noGrp="1"/>
          </p:cNvSpPr>
          <p:nvPr>
            <p:ph idx="1"/>
          </p:nvPr>
        </p:nvSpPr>
        <p:spPr/>
        <p:txBody>
          <a:bodyPr>
            <a:normAutofit fontScale="92500" lnSpcReduction="10000"/>
          </a:bodyPr>
          <a:lstStyle/>
          <a:p>
            <a:r>
              <a:rPr lang="en-US" dirty="0"/>
              <a:t>Virtual PTA activities. Don’t stop connecting with your community, just think outside the box. Ideas that PTAs are doing across the state:</a:t>
            </a:r>
          </a:p>
          <a:p>
            <a:pPr lvl="1"/>
            <a:r>
              <a:rPr lang="en-US" dirty="0"/>
              <a:t>holding an online art contest;</a:t>
            </a:r>
          </a:p>
          <a:p>
            <a:pPr lvl="1"/>
            <a:r>
              <a:rPr lang="en-US" dirty="0"/>
              <a:t>showcasing a virtual spirit week;</a:t>
            </a:r>
          </a:p>
          <a:p>
            <a:pPr lvl="1"/>
            <a:r>
              <a:rPr lang="en-US" dirty="0"/>
              <a:t>organizing an online read-a-thon;</a:t>
            </a:r>
          </a:p>
          <a:p>
            <a:pPr lvl="1"/>
            <a:r>
              <a:rPr lang="en-US" dirty="0"/>
              <a:t>continuing weekly math challenges but do it through the website or Facebook page;</a:t>
            </a:r>
          </a:p>
          <a:p>
            <a:pPr lvl="1"/>
            <a:r>
              <a:rPr lang="en-US" dirty="0"/>
              <a:t>reaching out to school staff to post fun, short bios about staff members.</a:t>
            </a:r>
          </a:p>
          <a:p>
            <a:endParaRPr lang="en-US" dirty="0"/>
          </a:p>
        </p:txBody>
      </p:sp>
      <p:pic>
        <p:nvPicPr>
          <p:cNvPr id="3" name="Picture 2">
            <a:extLst>
              <a:ext uri="{FF2B5EF4-FFF2-40B4-BE49-F238E27FC236}">
                <a16:creationId xmlns:a16="http://schemas.microsoft.com/office/drawing/2014/main" id="{2305E301-EA89-4F01-8A12-A331A2A7347C}"/>
              </a:ext>
            </a:extLst>
          </p:cNvPr>
          <p:cNvPicPr>
            <a:picLocks noChangeAspect="1"/>
          </p:cNvPicPr>
          <p:nvPr/>
        </p:nvPicPr>
        <p:blipFill>
          <a:blip r:embed="rId3"/>
          <a:stretch>
            <a:fillRect/>
          </a:stretch>
        </p:blipFill>
        <p:spPr>
          <a:xfrm>
            <a:off x="8160327" y="4391379"/>
            <a:ext cx="627942" cy="627942"/>
          </a:xfrm>
          <a:prstGeom prst="rect">
            <a:avLst/>
          </a:prstGeom>
        </p:spPr>
      </p:pic>
    </p:spTree>
    <p:extLst>
      <p:ext uri="{BB962C8B-B14F-4D97-AF65-F5344CB8AC3E}">
        <p14:creationId xmlns:p14="http://schemas.microsoft.com/office/powerpoint/2010/main" val="634057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A72BF-532F-974B-9486-B18DA9352A0F}"/>
              </a:ext>
            </a:extLst>
          </p:cNvPr>
          <p:cNvSpPr>
            <a:spLocks noGrp="1"/>
          </p:cNvSpPr>
          <p:nvPr>
            <p:ph type="title"/>
          </p:nvPr>
        </p:nvSpPr>
        <p:spPr>
          <a:xfrm>
            <a:off x="118659" y="3743219"/>
            <a:ext cx="5067732" cy="1072909"/>
          </a:xfrm>
        </p:spPr>
        <p:txBody>
          <a:bodyPr>
            <a:normAutofit fontScale="90000"/>
          </a:bodyPr>
          <a:lstStyle/>
          <a:p>
            <a:r>
              <a:rPr lang="en-US" sz="2700">
                <a:solidFill>
                  <a:srgbClr val="FFC000"/>
                </a:solidFill>
                <a:latin typeface="Arial"/>
                <a:cs typeface="Arial"/>
              </a:rPr>
              <a:t>Tips from the National PTA Membership Outreach Team! </a:t>
            </a:r>
            <a:br>
              <a:rPr lang="en-US" sz="1800">
                <a:solidFill>
                  <a:srgbClr val="FFC000"/>
                </a:solidFill>
                <a:latin typeface="Arial"/>
                <a:cs typeface="Arial"/>
              </a:rPr>
            </a:br>
            <a:br>
              <a:rPr lang="en-US" sz="1800">
                <a:latin typeface="Arial"/>
                <a:cs typeface="Arial"/>
              </a:rPr>
            </a:br>
            <a:endParaRPr lang="en-US" sz="1800">
              <a:solidFill>
                <a:srgbClr val="00B050"/>
              </a:solidFill>
              <a:latin typeface="Arial"/>
              <a:cs typeface="Arial"/>
            </a:endParaRPr>
          </a:p>
        </p:txBody>
      </p:sp>
    </p:spTree>
    <p:extLst>
      <p:ext uri="{BB962C8B-B14F-4D97-AF65-F5344CB8AC3E}">
        <p14:creationId xmlns:p14="http://schemas.microsoft.com/office/powerpoint/2010/main" val="120497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F7AAE14-AB23-4527-A92A-43A17B9A66DD}"/>
              </a:ext>
            </a:extLst>
          </p:cNvPr>
          <p:cNvSpPr>
            <a:spLocks noGrp="1"/>
          </p:cNvSpPr>
          <p:nvPr>
            <p:ph sz="half" idx="2"/>
          </p:nvPr>
        </p:nvSpPr>
        <p:spPr>
          <a:xfrm>
            <a:off x="2133207" y="285751"/>
            <a:ext cx="6915731" cy="4620986"/>
          </a:xfrm>
        </p:spPr>
        <p:txBody>
          <a:bodyPr>
            <a:normAutofit/>
          </a:bodyPr>
          <a:lstStyle/>
          <a:p>
            <a:pPr marL="0" indent="0" algn="ctr">
              <a:buNone/>
            </a:pPr>
            <a:r>
              <a:rPr lang="en-US" sz="2400">
                <a:solidFill>
                  <a:schemeClr val="accent1">
                    <a:lumMod val="75000"/>
                  </a:schemeClr>
                </a:solidFill>
                <a:latin typeface="Myriad Roman"/>
              </a:rPr>
              <a:t>Membership Campaign</a:t>
            </a:r>
            <a:r>
              <a:rPr lang="en-US" sz="2400">
                <a:latin typeface="Myriad Roman"/>
              </a:rPr>
              <a:t>: </a:t>
            </a:r>
            <a:r>
              <a:rPr lang="en-US" sz="2400">
                <a:latin typeface="Myriad Roman"/>
                <a:hlinkClick r:id="rId3"/>
              </a:rPr>
              <a:t>pta.org/</a:t>
            </a:r>
            <a:r>
              <a:rPr lang="en-US" sz="2400" err="1">
                <a:latin typeface="Myriad Roman"/>
                <a:hlinkClick r:id="rId3"/>
              </a:rPr>
              <a:t>membershipcampaign</a:t>
            </a:r>
            <a:r>
              <a:rPr lang="en-US" sz="2400">
                <a:latin typeface="Myriad Roman"/>
                <a:hlinkClick r:id="rId3"/>
              </a:rPr>
              <a:t> </a:t>
            </a:r>
            <a:endParaRPr lang="en-US" sz="2400"/>
          </a:p>
        </p:txBody>
      </p:sp>
      <p:pic>
        <p:nvPicPr>
          <p:cNvPr id="7" name="Picture 4" descr="Implementation Checklist">
            <a:extLst>
              <a:ext uri="{FF2B5EF4-FFF2-40B4-BE49-F238E27FC236}">
                <a16:creationId xmlns:a16="http://schemas.microsoft.com/office/drawing/2014/main" id="{DE37FCC5-550D-4DEA-AD39-C78AE9FCD89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21386760">
            <a:off x="2234107" y="1221357"/>
            <a:ext cx="2337893" cy="33279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ide by Side Marketing Graphics">
            <a:extLst>
              <a:ext uri="{FF2B5EF4-FFF2-40B4-BE49-F238E27FC236}">
                <a16:creationId xmlns:a16="http://schemas.microsoft.com/office/drawing/2014/main" id="{66419B52-DB9F-4AEE-A581-891B25650A8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603911" y="1163688"/>
            <a:ext cx="2134820" cy="35580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ampaign Toolkit">
            <a:extLst>
              <a:ext uri="{FF2B5EF4-FFF2-40B4-BE49-F238E27FC236}">
                <a16:creationId xmlns:a16="http://schemas.microsoft.com/office/drawing/2014/main" id="{A64F860B-E9F9-421F-91CB-568DD356E53F}"/>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621269" y="1444282"/>
            <a:ext cx="2427669" cy="29686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sign&#10;&#10;Description automatically generated">
            <a:extLst>
              <a:ext uri="{FF2B5EF4-FFF2-40B4-BE49-F238E27FC236}">
                <a16:creationId xmlns:a16="http://schemas.microsoft.com/office/drawing/2014/main" id="{F7A1FEC2-5EBC-4566-A22C-1D7CBC5DCEFF}"/>
              </a:ext>
            </a:extLst>
          </p:cNvPr>
          <p:cNvPicPr>
            <a:picLocks noChangeAspect="1"/>
          </p:cNvPicPr>
          <p:nvPr/>
        </p:nvPicPr>
        <p:blipFill>
          <a:blip r:embed="rId7"/>
          <a:stretch>
            <a:fillRect/>
          </a:stretch>
        </p:blipFill>
        <p:spPr>
          <a:xfrm>
            <a:off x="7921814" y="4415494"/>
            <a:ext cx="1029243" cy="645617"/>
          </a:xfrm>
          <a:prstGeom prst="rect">
            <a:avLst/>
          </a:prstGeom>
        </p:spPr>
      </p:pic>
    </p:spTree>
    <p:extLst>
      <p:ext uri="{BB962C8B-B14F-4D97-AF65-F5344CB8AC3E}">
        <p14:creationId xmlns:p14="http://schemas.microsoft.com/office/powerpoint/2010/main" val="2531753338"/>
      </p:ext>
    </p:extLst>
  </p:cSld>
  <p:clrMapOvr>
    <a:masterClrMapping/>
  </p:clrMapOvr>
  <mc:AlternateContent xmlns:mc="http://schemas.openxmlformats.org/markup-compatibility/2006">
    <mc:Choice xmlns:p14="http://schemas.microsoft.com/office/powerpoint/2010/main" Requires="p14">
      <p:transition spd="slow" p14:dur="2000" advTm="25737"/>
    </mc:Choice>
    <mc:Fallback>
      <p:transition spd="slow" advTm="2573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F48647C9-9B36-4685-ACCA-8115AFB7C1CD}"/>
              </a:ext>
            </a:extLst>
          </p:cNvPr>
          <p:cNvGrpSpPr/>
          <p:nvPr/>
        </p:nvGrpSpPr>
        <p:grpSpPr>
          <a:xfrm>
            <a:off x="2183624" y="1284671"/>
            <a:ext cx="3166585" cy="717247"/>
            <a:chOff x="0" y="0"/>
            <a:chExt cx="8444226" cy="1912658"/>
          </a:xfrm>
        </p:grpSpPr>
        <p:sp>
          <p:nvSpPr>
            <p:cNvPr id="4" name="TextBox 5">
              <a:extLst>
                <a:ext uri="{FF2B5EF4-FFF2-40B4-BE49-F238E27FC236}">
                  <a16:creationId xmlns:a16="http://schemas.microsoft.com/office/drawing/2014/main" id="{E84CF482-78DB-426A-931B-2BA491D4610B}"/>
                </a:ext>
              </a:extLst>
            </p:cNvPr>
            <p:cNvSpPr txBox="1"/>
            <p:nvPr/>
          </p:nvSpPr>
          <p:spPr>
            <a:xfrm>
              <a:off x="984149" y="0"/>
              <a:ext cx="7460077" cy="752344"/>
            </a:xfrm>
            <a:prstGeom prst="rect">
              <a:avLst/>
            </a:prstGeom>
          </p:spPr>
          <p:txBody>
            <a:bodyPr lIns="0" tIns="0" rIns="0" bIns="0" rtlCol="0" anchor="t">
              <a:spAutoFit/>
            </a:bodyPr>
            <a:lstStyle/>
            <a:p>
              <a:pPr marL="0" marR="0" lvl="0" indent="0" algn="l" defTabSz="457200" rtl="0" eaLnBrk="1" fontAlgn="auto" latinLnBrk="0" hangingPunct="1">
                <a:lnSpc>
                  <a:spcPts val="2220"/>
                </a:lnSpc>
                <a:spcBef>
                  <a:spcPts val="0"/>
                </a:spcBef>
                <a:spcAft>
                  <a:spcPts val="0"/>
                </a:spcAft>
                <a:buClrTx/>
                <a:buSzTx/>
                <a:buFontTx/>
                <a:buNone/>
                <a:tabLst/>
                <a:defRPr/>
              </a:pPr>
              <a:r>
                <a:rPr kumimoji="0" lang="en-US" sz="1850" b="1" i="0" u="none" strike="noStrike" kern="1200" cap="none" spc="93" normalizeH="0" baseline="0" noProof="0">
                  <a:ln>
                    <a:noFill/>
                  </a:ln>
                  <a:solidFill>
                    <a:srgbClr val="000000"/>
                  </a:solidFill>
                  <a:effectLst/>
                  <a:uLnTx/>
                  <a:uFillTx/>
                  <a:latin typeface="Arial Rounded MT Bold" panose="020F0704030504030204" pitchFamily="34" charset="0"/>
                  <a:ea typeface="+mn-ea"/>
                  <a:cs typeface="+mn-cs"/>
                </a:rPr>
                <a:t>AUDIO</a:t>
              </a:r>
            </a:p>
          </p:txBody>
        </p:sp>
        <p:sp>
          <p:nvSpPr>
            <p:cNvPr id="5" name="TextBox 6">
              <a:extLst>
                <a:ext uri="{FF2B5EF4-FFF2-40B4-BE49-F238E27FC236}">
                  <a16:creationId xmlns:a16="http://schemas.microsoft.com/office/drawing/2014/main" id="{3D982127-5F7F-4CD3-BC7A-A24112AADFA9}"/>
                </a:ext>
              </a:extLst>
            </p:cNvPr>
            <p:cNvSpPr txBox="1"/>
            <p:nvPr/>
          </p:nvSpPr>
          <p:spPr>
            <a:xfrm>
              <a:off x="984149" y="907256"/>
              <a:ext cx="7460077" cy="1005402"/>
            </a:xfrm>
            <a:prstGeom prst="rect">
              <a:avLst/>
            </a:prstGeom>
          </p:spPr>
          <p:txBody>
            <a:bodyPr lIns="0" tIns="0" rIns="0" bIns="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Click on the mic icon to mute and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unmute yourself. Make sure you are muted</a:t>
              </a:r>
              <a:r>
                <a:rPr kumimoji="0" lang="en-US" sz="1250" b="0" i="0" u="none" strike="noStrike" kern="1200" cap="none" spc="0" normalizeH="0" baseline="0" noProof="0">
                  <a:ln>
                    <a:noFill/>
                  </a:ln>
                  <a:solidFill>
                    <a:srgbClr val="000000"/>
                  </a:solidFill>
                  <a:effectLst/>
                  <a:uLnTx/>
                  <a:uFillTx/>
                  <a:latin typeface="Calibri"/>
                  <a:ea typeface="+mn-ea"/>
                  <a:cs typeface="+mn-cs"/>
                </a:rPr>
                <a:t>.</a:t>
              </a:r>
            </a:p>
          </p:txBody>
        </p:sp>
        <p:grpSp>
          <p:nvGrpSpPr>
            <p:cNvPr id="6" name="Group 7">
              <a:extLst>
                <a:ext uri="{FF2B5EF4-FFF2-40B4-BE49-F238E27FC236}">
                  <a16:creationId xmlns:a16="http://schemas.microsoft.com/office/drawing/2014/main" id="{2F0E8A5B-349A-4A5F-9CEC-9737A0E1838B}"/>
                </a:ext>
              </a:extLst>
            </p:cNvPr>
            <p:cNvGrpSpPr/>
            <p:nvPr/>
          </p:nvGrpSpPr>
          <p:grpSpPr>
            <a:xfrm>
              <a:off x="0" y="0"/>
              <a:ext cx="525870" cy="525870"/>
              <a:chOff x="0" y="0"/>
              <a:chExt cx="6350000" cy="6350000"/>
            </a:xfrm>
          </p:grpSpPr>
          <p:sp>
            <p:nvSpPr>
              <p:cNvPr id="7" name="Freeform 8">
                <a:extLst>
                  <a:ext uri="{FF2B5EF4-FFF2-40B4-BE49-F238E27FC236}">
                    <a16:creationId xmlns:a16="http://schemas.microsoft.com/office/drawing/2014/main" id="{7DE94627-A718-48EB-83A2-F4803AFD320E}"/>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82C73"/>
              </a:solidFill>
            </p:spPr>
          </p:sp>
        </p:grpSp>
      </p:grpSp>
      <p:grpSp>
        <p:nvGrpSpPr>
          <p:cNvPr id="8" name="Group 9">
            <a:extLst>
              <a:ext uri="{FF2B5EF4-FFF2-40B4-BE49-F238E27FC236}">
                <a16:creationId xmlns:a16="http://schemas.microsoft.com/office/drawing/2014/main" id="{9C973065-E679-4FED-9BA3-7D3498992BA9}"/>
              </a:ext>
            </a:extLst>
          </p:cNvPr>
          <p:cNvGrpSpPr/>
          <p:nvPr/>
        </p:nvGrpSpPr>
        <p:grpSpPr>
          <a:xfrm>
            <a:off x="2184064" y="2389892"/>
            <a:ext cx="3166585" cy="709553"/>
            <a:chOff x="0" y="0"/>
            <a:chExt cx="8444226" cy="1892141"/>
          </a:xfrm>
        </p:grpSpPr>
        <p:sp>
          <p:nvSpPr>
            <p:cNvPr id="9" name="TextBox 10">
              <a:extLst>
                <a:ext uri="{FF2B5EF4-FFF2-40B4-BE49-F238E27FC236}">
                  <a16:creationId xmlns:a16="http://schemas.microsoft.com/office/drawing/2014/main" id="{56A86FB7-A261-4203-B675-F190DC4DFA2C}"/>
                </a:ext>
              </a:extLst>
            </p:cNvPr>
            <p:cNvSpPr txBox="1"/>
            <p:nvPr/>
          </p:nvSpPr>
          <p:spPr>
            <a:xfrm>
              <a:off x="984149" y="0"/>
              <a:ext cx="7460077" cy="752344"/>
            </a:xfrm>
            <a:prstGeom prst="rect">
              <a:avLst/>
            </a:prstGeom>
          </p:spPr>
          <p:txBody>
            <a:bodyPr lIns="0" tIns="0" rIns="0" bIns="0" rtlCol="0" anchor="t">
              <a:spAutoFit/>
            </a:bodyPr>
            <a:lstStyle/>
            <a:p>
              <a:pPr marL="0" marR="0" lvl="0" indent="0" algn="l" defTabSz="457200" rtl="0" eaLnBrk="1" fontAlgn="auto" latinLnBrk="0" hangingPunct="1">
                <a:lnSpc>
                  <a:spcPts val="2220"/>
                </a:lnSpc>
                <a:spcBef>
                  <a:spcPts val="0"/>
                </a:spcBef>
                <a:spcAft>
                  <a:spcPts val="0"/>
                </a:spcAft>
                <a:buClrTx/>
                <a:buSzTx/>
                <a:buFontTx/>
                <a:buNone/>
                <a:tabLst/>
                <a:defRPr/>
              </a:pPr>
              <a:r>
                <a:rPr kumimoji="0" lang="en-US" sz="1850" b="1" i="0" u="none" strike="noStrike" kern="1200" cap="none" spc="93" normalizeH="0" baseline="0" noProof="0">
                  <a:ln>
                    <a:noFill/>
                  </a:ln>
                  <a:solidFill>
                    <a:srgbClr val="000000"/>
                  </a:solidFill>
                  <a:effectLst/>
                  <a:uLnTx/>
                  <a:uFillTx/>
                  <a:latin typeface="Arial Rounded MT Bold" panose="020F0704030504030204" pitchFamily="34" charset="0"/>
                  <a:ea typeface="+mn-ea"/>
                  <a:cs typeface="+mn-cs"/>
                </a:rPr>
                <a:t>CAMERA</a:t>
              </a:r>
            </a:p>
          </p:txBody>
        </p:sp>
        <p:sp>
          <p:nvSpPr>
            <p:cNvPr id="10" name="TextBox 11">
              <a:extLst>
                <a:ext uri="{FF2B5EF4-FFF2-40B4-BE49-F238E27FC236}">
                  <a16:creationId xmlns:a16="http://schemas.microsoft.com/office/drawing/2014/main" id="{8CE32288-59B4-4046-8830-DA6BF5B91677}"/>
                </a:ext>
              </a:extLst>
            </p:cNvPr>
            <p:cNvSpPr txBox="1"/>
            <p:nvPr/>
          </p:nvSpPr>
          <p:spPr>
            <a:xfrm>
              <a:off x="984149" y="907256"/>
              <a:ext cx="7460077" cy="984885"/>
            </a:xfrm>
            <a:prstGeom prst="rect">
              <a:avLst/>
            </a:prstGeom>
          </p:spPr>
          <p:txBody>
            <a:bodyPr lIns="0" tIns="0" rIns="0" bIns="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Click on the camera icon to turn on/off. Keep it on, so we can see you.</a:t>
              </a:r>
            </a:p>
          </p:txBody>
        </p:sp>
        <p:grpSp>
          <p:nvGrpSpPr>
            <p:cNvPr id="11" name="Group 12">
              <a:extLst>
                <a:ext uri="{FF2B5EF4-FFF2-40B4-BE49-F238E27FC236}">
                  <a16:creationId xmlns:a16="http://schemas.microsoft.com/office/drawing/2014/main" id="{5512857B-3A3F-4185-8839-802E8E5A426C}"/>
                </a:ext>
              </a:extLst>
            </p:cNvPr>
            <p:cNvGrpSpPr/>
            <p:nvPr/>
          </p:nvGrpSpPr>
          <p:grpSpPr>
            <a:xfrm>
              <a:off x="0" y="0"/>
              <a:ext cx="525870" cy="525870"/>
              <a:chOff x="0" y="0"/>
              <a:chExt cx="6350000" cy="6350000"/>
            </a:xfrm>
          </p:grpSpPr>
          <p:sp>
            <p:nvSpPr>
              <p:cNvPr id="12" name="Freeform 13">
                <a:extLst>
                  <a:ext uri="{FF2B5EF4-FFF2-40B4-BE49-F238E27FC236}">
                    <a16:creationId xmlns:a16="http://schemas.microsoft.com/office/drawing/2014/main" id="{2DF8C4E0-AE6B-42E3-960D-948F9C60DF6C}"/>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82C73"/>
              </a:solidFill>
            </p:spPr>
          </p:sp>
        </p:grpSp>
      </p:grpSp>
      <p:grpSp>
        <p:nvGrpSpPr>
          <p:cNvPr id="13" name="Group 14">
            <a:extLst>
              <a:ext uri="{FF2B5EF4-FFF2-40B4-BE49-F238E27FC236}">
                <a16:creationId xmlns:a16="http://schemas.microsoft.com/office/drawing/2014/main" id="{C4877B7B-9D7B-4272-BC47-59850D9F0EAE}"/>
              </a:ext>
            </a:extLst>
          </p:cNvPr>
          <p:cNvGrpSpPr/>
          <p:nvPr/>
        </p:nvGrpSpPr>
        <p:grpSpPr>
          <a:xfrm>
            <a:off x="2184064" y="3679779"/>
            <a:ext cx="3166585" cy="709553"/>
            <a:chOff x="0" y="0"/>
            <a:chExt cx="8444226" cy="1892142"/>
          </a:xfrm>
        </p:grpSpPr>
        <p:sp>
          <p:nvSpPr>
            <p:cNvPr id="14" name="TextBox 15">
              <a:extLst>
                <a:ext uri="{FF2B5EF4-FFF2-40B4-BE49-F238E27FC236}">
                  <a16:creationId xmlns:a16="http://schemas.microsoft.com/office/drawing/2014/main" id="{997661D7-19F7-4009-BD7B-F1CF4BD230CB}"/>
                </a:ext>
              </a:extLst>
            </p:cNvPr>
            <p:cNvSpPr txBox="1"/>
            <p:nvPr/>
          </p:nvSpPr>
          <p:spPr>
            <a:xfrm>
              <a:off x="984149" y="0"/>
              <a:ext cx="7460077" cy="752344"/>
            </a:xfrm>
            <a:prstGeom prst="rect">
              <a:avLst/>
            </a:prstGeom>
          </p:spPr>
          <p:txBody>
            <a:bodyPr lIns="0" tIns="0" rIns="0" bIns="0" rtlCol="0" anchor="t">
              <a:spAutoFit/>
            </a:bodyPr>
            <a:lstStyle/>
            <a:p>
              <a:pPr marL="0" marR="0" lvl="0" indent="0" algn="l" defTabSz="457200" rtl="0" eaLnBrk="1" fontAlgn="auto" latinLnBrk="0" hangingPunct="1">
                <a:lnSpc>
                  <a:spcPts val="2220"/>
                </a:lnSpc>
                <a:spcBef>
                  <a:spcPts val="0"/>
                </a:spcBef>
                <a:spcAft>
                  <a:spcPts val="0"/>
                </a:spcAft>
                <a:buClrTx/>
                <a:buSzTx/>
                <a:buFontTx/>
                <a:buNone/>
                <a:tabLst/>
                <a:defRPr/>
              </a:pPr>
              <a:r>
                <a:rPr kumimoji="0" lang="en-US" sz="1850" b="1" i="0" u="none" strike="noStrike" kern="1200" cap="none" spc="93" normalizeH="0" baseline="0" noProof="0">
                  <a:ln>
                    <a:noFill/>
                  </a:ln>
                  <a:solidFill>
                    <a:srgbClr val="000000"/>
                  </a:solidFill>
                  <a:effectLst/>
                  <a:uLnTx/>
                  <a:uFillTx/>
                  <a:latin typeface="Arial Rounded MT Bold" panose="020F0704030504030204" pitchFamily="34" charset="0"/>
                  <a:ea typeface="+mn-ea"/>
                  <a:cs typeface="+mn-cs"/>
                </a:rPr>
                <a:t>CHECK-IN</a:t>
              </a:r>
            </a:p>
          </p:txBody>
        </p:sp>
        <p:sp>
          <p:nvSpPr>
            <p:cNvPr id="15" name="TextBox 16">
              <a:extLst>
                <a:ext uri="{FF2B5EF4-FFF2-40B4-BE49-F238E27FC236}">
                  <a16:creationId xmlns:a16="http://schemas.microsoft.com/office/drawing/2014/main" id="{97C2A19D-6486-4A39-819A-C0E42E16635C}"/>
                </a:ext>
              </a:extLst>
            </p:cNvPr>
            <p:cNvSpPr txBox="1"/>
            <p:nvPr/>
          </p:nvSpPr>
          <p:spPr>
            <a:xfrm>
              <a:off x="984149" y="907256"/>
              <a:ext cx="7460077" cy="984886"/>
            </a:xfrm>
            <a:prstGeom prst="rect">
              <a:avLst/>
            </a:prstGeom>
          </p:spPr>
          <p:txBody>
            <a:bodyPr lIns="0" tIns="0" rIns="0" bIns="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Use the chat box to tell us your name and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your </a:t>
              </a:r>
              <a:r>
                <a:rPr lang="en-US" sz="1200">
                  <a:solidFill>
                    <a:srgbClr val="000000"/>
                  </a:solidFill>
                  <a:latin typeface="Calibri"/>
                </a:rPr>
                <a:t>PTA/PTSA.</a:t>
              </a: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grpSp>
          <p:nvGrpSpPr>
            <p:cNvPr id="16" name="Group 17">
              <a:extLst>
                <a:ext uri="{FF2B5EF4-FFF2-40B4-BE49-F238E27FC236}">
                  <a16:creationId xmlns:a16="http://schemas.microsoft.com/office/drawing/2014/main" id="{31A5B100-9439-45E3-A0AA-FF072BA1D478}"/>
                </a:ext>
              </a:extLst>
            </p:cNvPr>
            <p:cNvGrpSpPr/>
            <p:nvPr/>
          </p:nvGrpSpPr>
          <p:grpSpPr>
            <a:xfrm>
              <a:off x="0" y="0"/>
              <a:ext cx="525870" cy="525870"/>
              <a:chOff x="0" y="0"/>
              <a:chExt cx="6350000" cy="6350000"/>
            </a:xfrm>
          </p:grpSpPr>
          <p:sp>
            <p:nvSpPr>
              <p:cNvPr id="17" name="Freeform 18">
                <a:extLst>
                  <a:ext uri="{FF2B5EF4-FFF2-40B4-BE49-F238E27FC236}">
                    <a16:creationId xmlns:a16="http://schemas.microsoft.com/office/drawing/2014/main" id="{1D9D5846-559F-42BA-A677-23C34D1675A3}"/>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82C73"/>
              </a:solidFill>
            </p:spPr>
          </p:sp>
        </p:grpSp>
      </p:grpSp>
      <p:grpSp>
        <p:nvGrpSpPr>
          <p:cNvPr id="18" name="Group 19">
            <a:extLst>
              <a:ext uri="{FF2B5EF4-FFF2-40B4-BE49-F238E27FC236}">
                <a16:creationId xmlns:a16="http://schemas.microsoft.com/office/drawing/2014/main" id="{E9A8EE0F-019F-4BD6-9569-9E37AA93051E}"/>
              </a:ext>
            </a:extLst>
          </p:cNvPr>
          <p:cNvGrpSpPr/>
          <p:nvPr/>
        </p:nvGrpSpPr>
        <p:grpSpPr>
          <a:xfrm>
            <a:off x="5522503" y="1284671"/>
            <a:ext cx="3166585" cy="709553"/>
            <a:chOff x="0" y="0"/>
            <a:chExt cx="8444226" cy="1892141"/>
          </a:xfrm>
        </p:grpSpPr>
        <p:sp>
          <p:nvSpPr>
            <p:cNvPr id="19" name="TextBox 20">
              <a:extLst>
                <a:ext uri="{FF2B5EF4-FFF2-40B4-BE49-F238E27FC236}">
                  <a16:creationId xmlns:a16="http://schemas.microsoft.com/office/drawing/2014/main" id="{1439790D-71F6-4622-AAA6-95F4DEA06BEA}"/>
                </a:ext>
              </a:extLst>
            </p:cNvPr>
            <p:cNvSpPr txBox="1"/>
            <p:nvPr/>
          </p:nvSpPr>
          <p:spPr>
            <a:xfrm>
              <a:off x="984149" y="0"/>
              <a:ext cx="7460077" cy="752344"/>
            </a:xfrm>
            <a:prstGeom prst="rect">
              <a:avLst/>
            </a:prstGeom>
          </p:spPr>
          <p:txBody>
            <a:bodyPr lIns="0" tIns="0" rIns="0" bIns="0" rtlCol="0" anchor="t">
              <a:spAutoFit/>
            </a:bodyPr>
            <a:lstStyle/>
            <a:p>
              <a:pPr marL="0" marR="0" lvl="0" indent="0" algn="l" defTabSz="457200" rtl="0" eaLnBrk="1" fontAlgn="auto" latinLnBrk="0" hangingPunct="1">
                <a:lnSpc>
                  <a:spcPts val="2220"/>
                </a:lnSpc>
                <a:spcBef>
                  <a:spcPts val="0"/>
                </a:spcBef>
                <a:spcAft>
                  <a:spcPts val="0"/>
                </a:spcAft>
                <a:buClrTx/>
                <a:buSzTx/>
                <a:buFontTx/>
                <a:buNone/>
                <a:tabLst/>
                <a:defRPr/>
              </a:pPr>
              <a:r>
                <a:rPr kumimoji="0" lang="en-US" sz="1850" b="1" i="0" u="none" strike="noStrike" kern="1200" cap="none" spc="93" normalizeH="0" baseline="0" noProof="0">
                  <a:ln>
                    <a:noFill/>
                  </a:ln>
                  <a:solidFill>
                    <a:srgbClr val="000000"/>
                  </a:solidFill>
                  <a:effectLst/>
                  <a:uLnTx/>
                  <a:uFillTx/>
                  <a:latin typeface="Arial Rounded MT Bold" panose="020F0704030504030204" pitchFamily="34" charset="0"/>
                  <a:ea typeface="+mn-ea"/>
                  <a:cs typeface="+mn-cs"/>
                </a:rPr>
                <a:t>CHAT BOX</a:t>
              </a:r>
            </a:p>
          </p:txBody>
        </p:sp>
        <p:sp>
          <p:nvSpPr>
            <p:cNvPr id="20" name="TextBox 21">
              <a:extLst>
                <a:ext uri="{FF2B5EF4-FFF2-40B4-BE49-F238E27FC236}">
                  <a16:creationId xmlns:a16="http://schemas.microsoft.com/office/drawing/2014/main" id="{D6393CCC-2D4C-47E7-B3D7-A3B5BD720E6C}"/>
                </a:ext>
              </a:extLst>
            </p:cNvPr>
            <p:cNvSpPr txBox="1"/>
            <p:nvPr/>
          </p:nvSpPr>
          <p:spPr>
            <a:xfrm>
              <a:off x="984149" y="907256"/>
              <a:ext cx="7460077" cy="984885"/>
            </a:xfrm>
            <a:prstGeom prst="rect">
              <a:avLst/>
            </a:prstGeom>
          </p:spPr>
          <p:txBody>
            <a:bodyPr lIns="0" tIns="0" rIns="0" bIns="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Feel free to use the chat box to ask questions and share.</a:t>
              </a:r>
            </a:p>
          </p:txBody>
        </p:sp>
        <p:grpSp>
          <p:nvGrpSpPr>
            <p:cNvPr id="21" name="Group 22">
              <a:extLst>
                <a:ext uri="{FF2B5EF4-FFF2-40B4-BE49-F238E27FC236}">
                  <a16:creationId xmlns:a16="http://schemas.microsoft.com/office/drawing/2014/main" id="{84512C0D-FD3E-4855-BBA6-765648ADF4B3}"/>
                </a:ext>
              </a:extLst>
            </p:cNvPr>
            <p:cNvGrpSpPr/>
            <p:nvPr/>
          </p:nvGrpSpPr>
          <p:grpSpPr>
            <a:xfrm>
              <a:off x="0" y="0"/>
              <a:ext cx="525870" cy="525870"/>
              <a:chOff x="0" y="0"/>
              <a:chExt cx="6350000" cy="6350000"/>
            </a:xfrm>
          </p:grpSpPr>
          <p:sp>
            <p:nvSpPr>
              <p:cNvPr id="22" name="Freeform 23">
                <a:extLst>
                  <a:ext uri="{FF2B5EF4-FFF2-40B4-BE49-F238E27FC236}">
                    <a16:creationId xmlns:a16="http://schemas.microsoft.com/office/drawing/2014/main" id="{58415F62-808C-458C-BDDD-38BEC8FA7F35}"/>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82C73"/>
              </a:solidFill>
            </p:spPr>
          </p:sp>
        </p:grpSp>
      </p:grpSp>
      <p:grpSp>
        <p:nvGrpSpPr>
          <p:cNvPr id="23" name="Group 24">
            <a:extLst>
              <a:ext uri="{FF2B5EF4-FFF2-40B4-BE49-F238E27FC236}">
                <a16:creationId xmlns:a16="http://schemas.microsoft.com/office/drawing/2014/main" id="{AD098AA2-CA8B-4A73-9301-F887AF1E26CB}"/>
              </a:ext>
            </a:extLst>
          </p:cNvPr>
          <p:cNvGrpSpPr/>
          <p:nvPr/>
        </p:nvGrpSpPr>
        <p:grpSpPr>
          <a:xfrm>
            <a:off x="5522943" y="2389892"/>
            <a:ext cx="3314700" cy="894219"/>
            <a:chOff x="0" y="0"/>
            <a:chExt cx="8839200" cy="2384584"/>
          </a:xfrm>
        </p:grpSpPr>
        <p:sp>
          <p:nvSpPr>
            <p:cNvPr id="24" name="TextBox 25">
              <a:extLst>
                <a:ext uri="{FF2B5EF4-FFF2-40B4-BE49-F238E27FC236}">
                  <a16:creationId xmlns:a16="http://schemas.microsoft.com/office/drawing/2014/main" id="{0F208507-AF4E-4946-9933-A9312C2D410D}"/>
                </a:ext>
              </a:extLst>
            </p:cNvPr>
            <p:cNvSpPr txBox="1"/>
            <p:nvPr/>
          </p:nvSpPr>
          <p:spPr>
            <a:xfrm>
              <a:off x="984149" y="0"/>
              <a:ext cx="7460077" cy="752344"/>
            </a:xfrm>
            <a:prstGeom prst="rect">
              <a:avLst/>
            </a:prstGeom>
          </p:spPr>
          <p:txBody>
            <a:bodyPr lIns="0" tIns="0" rIns="0" bIns="0" rtlCol="0" anchor="t">
              <a:spAutoFit/>
            </a:bodyPr>
            <a:lstStyle/>
            <a:p>
              <a:pPr marL="0" marR="0" lvl="0" indent="0" algn="l" defTabSz="457200" rtl="0" eaLnBrk="1" fontAlgn="auto" latinLnBrk="0" hangingPunct="1">
                <a:lnSpc>
                  <a:spcPts val="2220"/>
                </a:lnSpc>
                <a:spcBef>
                  <a:spcPts val="0"/>
                </a:spcBef>
                <a:spcAft>
                  <a:spcPts val="0"/>
                </a:spcAft>
                <a:buClrTx/>
                <a:buSzTx/>
                <a:buFontTx/>
                <a:buNone/>
                <a:tabLst/>
                <a:defRPr/>
              </a:pPr>
              <a:r>
                <a:rPr kumimoji="0" lang="en-US" sz="1850" b="1" i="0" u="none" strike="noStrike" kern="1200" cap="none" spc="93" normalizeH="0" baseline="0" noProof="0">
                  <a:ln>
                    <a:noFill/>
                  </a:ln>
                  <a:solidFill>
                    <a:srgbClr val="000000"/>
                  </a:solidFill>
                  <a:effectLst/>
                  <a:uLnTx/>
                  <a:uFillTx/>
                  <a:latin typeface="Arial Rounded MT Bold" panose="020F0704030504030204" pitchFamily="34" charset="0"/>
                  <a:ea typeface="+mn-ea"/>
                  <a:cs typeface="+mn-cs"/>
                </a:rPr>
                <a:t>RECORDING</a:t>
              </a:r>
            </a:p>
          </p:txBody>
        </p:sp>
        <p:sp>
          <p:nvSpPr>
            <p:cNvPr id="25" name="TextBox 26">
              <a:extLst>
                <a:ext uri="{FF2B5EF4-FFF2-40B4-BE49-F238E27FC236}">
                  <a16:creationId xmlns:a16="http://schemas.microsoft.com/office/drawing/2014/main" id="{F08E49D0-1392-4CAB-AEC4-8CB3EEEA37F7}"/>
                </a:ext>
              </a:extLst>
            </p:cNvPr>
            <p:cNvSpPr txBox="1"/>
            <p:nvPr/>
          </p:nvSpPr>
          <p:spPr>
            <a:xfrm>
              <a:off x="984149" y="907256"/>
              <a:ext cx="7855051" cy="1477328"/>
            </a:xfrm>
            <a:prstGeom prst="rect">
              <a:avLst/>
            </a:prstGeom>
          </p:spPr>
          <p:txBody>
            <a:bodyPr wrap="square" lIns="0" tIns="0" rIns="0" bIns="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For your information, this event is being recorded. We'll send you a link to it along with a PDF and a survey.</a:t>
              </a:r>
            </a:p>
          </p:txBody>
        </p:sp>
        <p:grpSp>
          <p:nvGrpSpPr>
            <p:cNvPr id="26" name="Group 27">
              <a:extLst>
                <a:ext uri="{FF2B5EF4-FFF2-40B4-BE49-F238E27FC236}">
                  <a16:creationId xmlns:a16="http://schemas.microsoft.com/office/drawing/2014/main" id="{870AD30E-7EF6-41C7-9D1A-DB702D4FC5B6}"/>
                </a:ext>
              </a:extLst>
            </p:cNvPr>
            <p:cNvGrpSpPr/>
            <p:nvPr/>
          </p:nvGrpSpPr>
          <p:grpSpPr>
            <a:xfrm>
              <a:off x="0" y="0"/>
              <a:ext cx="525870" cy="525870"/>
              <a:chOff x="0" y="0"/>
              <a:chExt cx="6350000" cy="6350000"/>
            </a:xfrm>
          </p:grpSpPr>
          <p:sp>
            <p:nvSpPr>
              <p:cNvPr id="27" name="Freeform 28">
                <a:extLst>
                  <a:ext uri="{FF2B5EF4-FFF2-40B4-BE49-F238E27FC236}">
                    <a16:creationId xmlns:a16="http://schemas.microsoft.com/office/drawing/2014/main" id="{1EFCBE7A-0627-41C0-B34A-400EA092C6F4}"/>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82C73"/>
              </a:solidFill>
            </p:spPr>
          </p:sp>
        </p:grpSp>
      </p:grpSp>
      <p:grpSp>
        <p:nvGrpSpPr>
          <p:cNvPr id="28" name="Group 29">
            <a:extLst>
              <a:ext uri="{FF2B5EF4-FFF2-40B4-BE49-F238E27FC236}">
                <a16:creationId xmlns:a16="http://schemas.microsoft.com/office/drawing/2014/main" id="{6BAB1F77-296E-48B9-883F-46B08605673B}"/>
              </a:ext>
            </a:extLst>
          </p:cNvPr>
          <p:cNvGrpSpPr/>
          <p:nvPr/>
        </p:nvGrpSpPr>
        <p:grpSpPr>
          <a:xfrm>
            <a:off x="5522943" y="3679779"/>
            <a:ext cx="3543300" cy="709553"/>
            <a:chOff x="0" y="0"/>
            <a:chExt cx="9448800" cy="1892141"/>
          </a:xfrm>
        </p:grpSpPr>
        <p:sp>
          <p:nvSpPr>
            <p:cNvPr id="29" name="TextBox 30">
              <a:extLst>
                <a:ext uri="{FF2B5EF4-FFF2-40B4-BE49-F238E27FC236}">
                  <a16:creationId xmlns:a16="http://schemas.microsoft.com/office/drawing/2014/main" id="{C01695A5-3737-430A-958A-4740B360CB0F}"/>
                </a:ext>
              </a:extLst>
            </p:cNvPr>
            <p:cNvSpPr txBox="1"/>
            <p:nvPr/>
          </p:nvSpPr>
          <p:spPr>
            <a:xfrm>
              <a:off x="984149" y="0"/>
              <a:ext cx="7460077" cy="752344"/>
            </a:xfrm>
            <a:prstGeom prst="rect">
              <a:avLst/>
            </a:prstGeom>
          </p:spPr>
          <p:txBody>
            <a:bodyPr lIns="0" tIns="0" rIns="0" bIns="0" rtlCol="0" anchor="t">
              <a:spAutoFit/>
            </a:bodyPr>
            <a:lstStyle/>
            <a:p>
              <a:pPr marL="0" marR="0" lvl="0" indent="0" algn="l" defTabSz="457200" rtl="0" eaLnBrk="1" fontAlgn="auto" latinLnBrk="0" hangingPunct="1">
                <a:lnSpc>
                  <a:spcPts val="2220"/>
                </a:lnSpc>
                <a:spcBef>
                  <a:spcPts val="0"/>
                </a:spcBef>
                <a:spcAft>
                  <a:spcPts val="0"/>
                </a:spcAft>
                <a:buClrTx/>
                <a:buSzTx/>
                <a:buFontTx/>
                <a:buNone/>
                <a:tabLst/>
                <a:defRPr/>
              </a:pPr>
              <a:r>
                <a:rPr kumimoji="0" lang="en-US" sz="1850" b="1" i="0" u="none" strike="noStrike" kern="1200" cap="none" spc="93" normalizeH="0" baseline="0" noProof="0">
                  <a:ln>
                    <a:noFill/>
                  </a:ln>
                  <a:solidFill>
                    <a:srgbClr val="000000"/>
                  </a:solidFill>
                  <a:effectLst/>
                  <a:uLnTx/>
                  <a:uFillTx/>
                  <a:latin typeface="Arial Rounded MT Bold" panose="020F0704030504030204" pitchFamily="34" charset="0"/>
                  <a:ea typeface="+mn-ea"/>
                  <a:cs typeface="+mn-cs"/>
                </a:rPr>
                <a:t>ENJOY</a:t>
              </a:r>
            </a:p>
          </p:txBody>
        </p:sp>
        <p:sp>
          <p:nvSpPr>
            <p:cNvPr id="30" name="TextBox 31">
              <a:extLst>
                <a:ext uri="{FF2B5EF4-FFF2-40B4-BE49-F238E27FC236}">
                  <a16:creationId xmlns:a16="http://schemas.microsoft.com/office/drawing/2014/main" id="{99B9BCB6-EAED-4EEF-90E9-FE64AE049AD4}"/>
                </a:ext>
              </a:extLst>
            </p:cNvPr>
            <p:cNvSpPr txBox="1"/>
            <p:nvPr/>
          </p:nvSpPr>
          <p:spPr>
            <a:xfrm>
              <a:off x="984149" y="907256"/>
              <a:ext cx="8464651" cy="984885"/>
            </a:xfrm>
            <a:prstGeom prst="rect">
              <a:avLst/>
            </a:prstGeom>
          </p:spPr>
          <p:txBody>
            <a:bodyPr wrap="square" lIns="0" tIns="0" rIns="0" bIns="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Sit back and enjoy the event! (And invite your PTA board and friends to join future gatherings!)</a:t>
              </a:r>
            </a:p>
          </p:txBody>
        </p:sp>
        <p:grpSp>
          <p:nvGrpSpPr>
            <p:cNvPr id="31" name="Group 32">
              <a:extLst>
                <a:ext uri="{FF2B5EF4-FFF2-40B4-BE49-F238E27FC236}">
                  <a16:creationId xmlns:a16="http://schemas.microsoft.com/office/drawing/2014/main" id="{88D86F54-AA32-4C6B-88C5-82C7F8F4D7A6}"/>
                </a:ext>
              </a:extLst>
            </p:cNvPr>
            <p:cNvGrpSpPr/>
            <p:nvPr/>
          </p:nvGrpSpPr>
          <p:grpSpPr>
            <a:xfrm>
              <a:off x="0" y="0"/>
              <a:ext cx="525870" cy="525870"/>
              <a:chOff x="0" y="0"/>
              <a:chExt cx="6350000" cy="6350000"/>
            </a:xfrm>
          </p:grpSpPr>
          <p:sp>
            <p:nvSpPr>
              <p:cNvPr id="32" name="Freeform 33">
                <a:extLst>
                  <a:ext uri="{FF2B5EF4-FFF2-40B4-BE49-F238E27FC236}">
                    <a16:creationId xmlns:a16="http://schemas.microsoft.com/office/drawing/2014/main" id="{D76E1A33-BB28-49BE-804E-F68C663EEE1F}"/>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82C73"/>
              </a:solidFill>
            </p:spPr>
          </p:sp>
        </p:grpSp>
      </p:grpSp>
      <p:sp>
        <p:nvSpPr>
          <p:cNvPr id="34" name="TextBox 3">
            <a:extLst>
              <a:ext uri="{FF2B5EF4-FFF2-40B4-BE49-F238E27FC236}">
                <a16:creationId xmlns:a16="http://schemas.microsoft.com/office/drawing/2014/main" id="{96899939-5C32-4453-B4C8-B9B8A3495DC9}"/>
              </a:ext>
            </a:extLst>
          </p:cNvPr>
          <p:cNvSpPr txBox="1"/>
          <p:nvPr/>
        </p:nvSpPr>
        <p:spPr>
          <a:xfrm>
            <a:off x="2282224" y="319127"/>
            <a:ext cx="5615946" cy="591380"/>
          </a:xfrm>
          <a:prstGeom prst="rect">
            <a:avLst/>
          </a:prstGeom>
        </p:spPr>
        <p:txBody>
          <a:bodyPr lIns="0" tIns="0" rIns="0" bIns="0" rtlCol="0" anchor="t">
            <a:spAutoFit/>
          </a:bodyPr>
          <a:lstStyle/>
          <a:p>
            <a:pPr marL="0" marR="0" lvl="0" indent="0" algn="l" defTabSz="457200" rtl="0" eaLnBrk="1" fontAlgn="auto" latinLnBrk="0" hangingPunct="1">
              <a:lnSpc>
                <a:spcPts val="4550"/>
              </a:lnSpc>
              <a:spcBef>
                <a:spcPts val="0"/>
              </a:spcBef>
              <a:spcAft>
                <a:spcPts val="0"/>
              </a:spcAft>
              <a:buClrTx/>
              <a:buSzTx/>
              <a:buFontTx/>
              <a:buNone/>
              <a:tabLst/>
              <a:defRPr/>
            </a:pPr>
            <a:r>
              <a:rPr kumimoji="0" lang="en-US" sz="4400" b="1" i="0" u="none" strike="noStrike" kern="1200" cap="none" spc="98" normalizeH="0" baseline="0" noProof="0">
                <a:ln>
                  <a:noFill/>
                </a:ln>
                <a:solidFill>
                  <a:srgbClr val="FF2626"/>
                </a:solidFill>
                <a:effectLst/>
                <a:uLnTx/>
                <a:uFillTx/>
                <a:latin typeface="Calibri"/>
                <a:ea typeface="+mn-ea"/>
                <a:cs typeface="+mn-cs"/>
              </a:rPr>
              <a:t>HOUSEKEEPING</a:t>
            </a:r>
          </a:p>
        </p:txBody>
      </p:sp>
      <p:pic>
        <p:nvPicPr>
          <p:cNvPr id="35" name="Picture 34" descr="A close up of a sign&#10;&#10;Description automatically generated">
            <a:extLst>
              <a:ext uri="{FF2B5EF4-FFF2-40B4-BE49-F238E27FC236}">
                <a16:creationId xmlns:a16="http://schemas.microsoft.com/office/drawing/2014/main" id="{24889467-D7C0-4593-ADE5-C67EF5B6C362}"/>
              </a:ext>
            </a:extLst>
          </p:cNvPr>
          <p:cNvPicPr>
            <a:picLocks noChangeAspect="1"/>
          </p:cNvPicPr>
          <p:nvPr/>
        </p:nvPicPr>
        <p:blipFill>
          <a:blip r:embed="rId3"/>
          <a:stretch>
            <a:fillRect/>
          </a:stretch>
        </p:blipFill>
        <p:spPr>
          <a:xfrm>
            <a:off x="7898170" y="315924"/>
            <a:ext cx="978717" cy="613924"/>
          </a:xfrm>
          <a:prstGeom prst="rect">
            <a:avLst/>
          </a:prstGeom>
        </p:spPr>
      </p:pic>
      <p:pic>
        <p:nvPicPr>
          <p:cNvPr id="36" name="Content Placeholder 5">
            <a:extLst>
              <a:ext uri="{FF2B5EF4-FFF2-40B4-BE49-F238E27FC236}">
                <a16:creationId xmlns:a16="http://schemas.microsoft.com/office/drawing/2014/main" id="{0A631289-731C-48DC-A894-C352A5FF4977}"/>
              </a:ext>
            </a:extLst>
          </p:cNvPr>
          <p:cNvPicPr>
            <a:picLocks noChangeAspect="1"/>
          </p:cNvPicPr>
          <p:nvPr/>
        </p:nvPicPr>
        <p:blipFill>
          <a:blip r:embed="rId4"/>
          <a:stretch>
            <a:fillRect/>
          </a:stretch>
        </p:blipFill>
        <p:spPr>
          <a:xfrm>
            <a:off x="6739307" y="152851"/>
            <a:ext cx="978717" cy="978717"/>
          </a:xfrm>
          <a:prstGeom prst="rect">
            <a:avLst/>
          </a:prstGeom>
        </p:spPr>
      </p:pic>
    </p:spTree>
    <p:extLst>
      <p:ext uri="{BB962C8B-B14F-4D97-AF65-F5344CB8AC3E}">
        <p14:creationId xmlns:p14="http://schemas.microsoft.com/office/powerpoint/2010/main" val="2092185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677F6DA-A986-46A6-BF46-17FAEA7A19FB}"/>
              </a:ext>
            </a:extLst>
          </p:cNvPr>
          <p:cNvSpPr>
            <a:spLocks noGrp="1"/>
          </p:cNvSpPr>
          <p:nvPr>
            <p:ph type="title"/>
          </p:nvPr>
        </p:nvSpPr>
        <p:spPr>
          <a:xfrm>
            <a:off x="457200" y="205979"/>
            <a:ext cx="6758763" cy="857250"/>
          </a:xfrm>
        </p:spPr>
        <p:txBody>
          <a:bodyPr/>
          <a:lstStyle/>
          <a:p>
            <a:r>
              <a:rPr lang="en-US" b="1">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Virtual </a:t>
            </a:r>
            <a:r>
              <a:rPr lang="en-US" b="1" err="1">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PTAing</a:t>
            </a:r>
            <a:endParaRPr lang="en-US" b="1">
              <a:latin typeface="Calibri" panose="020F0502020204030204" pitchFamily="34" charset="0"/>
              <a:cs typeface="Calibri" panose="020F0502020204030204" pitchFamily="34" charset="0"/>
            </a:endParaRPr>
          </a:p>
        </p:txBody>
      </p:sp>
      <p:sp>
        <p:nvSpPr>
          <p:cNvPr id="2" name="Content Placeholder 1">
            <a:extLst>
              <a:ext uri="{FF2B5EF4-FFF2-40B4-BE49-F238E27FC236}">
                <a16:creationId xmlns:a16="http://schemas.microsoft.com/office/drawing/2014/main" id="{0873DDD8-96F7-BE49-9348-D536302A38A7}"/>
              </a:ext>
            </a:extLst>
          </p:cNvPr>
          <p:cNvSpPr>
            <a:spLocks noGrp="1"/>
          </p:cNvSpPr>
          <p:nvPr>
            <p:ph sz="half" idx="1"/>
          </p:nvPr>
        </p:nvSpPr>
        <p:spPr>
          <a:xfrm>
            <a:off x="233916" y="1200151"/>
            <a:ext cx="4261884" cy="3394472"/>
          </a:xfrm>
        </p:spPr>
        <p:txBody>
          <a:bodyPr>
            <a:normAutofit lnSpcReduction="10000"/>
          </a:bodyPr>
          <a:lstStyle/>
          <a:p>
            <a:pPr marL="0" indent="0" fontAlgn="base">
              <a:lnSpc>
                <a:spcPct val="90000"/>
              </a:lnSpc>
              <a:buNone/>
            </a:pPr>
            <a:endParaRPr lang="en-US" sz="1300" b="1"/>
          </a:p>
          <a:p>
            <a:pPr marL="0" indent="0" fontAlgn="base">
              <a:lnSpc>
                <a:spcPct val="90000"/>
              </a:lnSpc>
              <a:buNone/>
            </a:pPr>
            <a:r>
              <a:rPr lang="en-US" sz="1300" b="1"/>
              <a:t>         </a:t>
            </a:r>
          </a:p>
          <a:p>
            <a:pPr marL="0" indent="0" fontAlgn="base">
              <a:lnSpc>
                <a:spcPct val="90000"/>
              </a:lnSpc>
              <a:buNone/>
            </a:pPr>
            <a:r>
              <a:rPr lang="en-US" sz="1800" b="1">
                <a:solidFill>
                  <a:srgbClr val="E1631E"/>
                </a:solidFill>
              </a:rPr>
              <a:t>New Mini-Membership Trainings Series:</a:t>
            </a:r>
          </a:p>
          <a:p>
            <a:pPr marL="0" indent="0">
              <a:lnSpc>
                <a:spcPct val="90000"/>
              </a:lnSpc>
              <a:buNone/>
            </a:pPr>
            <a:endParaRPr lang="en-US" sz="1300"/>
          </a:p>
          <a:p>
            <a:pPr marL="0" indent="0">
              <a:lnSpc>
                <a:spcPct val="90000"/>
              </a:lnSpc>
              <a:buNone/>
            </a:pPr>
            <a:endParaRPr lang="en-US" sz="1300"/>
          </a:p>
          <a:p>
            <a:pPr marL="0" indent="0">
              <a:lnSpc>
                <a:spcPct val="90000"/>
              </a:lnSpc>
              <a:buNone/>
            </a:pPr>
            <a:endParaRPr lang="en-US" sz="1300"/>
          </a:p>
          <a:p>
            <a:pPr marL="0" indent="0">
              <a:lnSpc>
                <a:spcPct val="90000"/>
              </a:lnSpc>
              <a:buNone/>
            </a:pPr>
            <a:endParaRPr lang="en-US" sz="1300"/>
          </a:p>
          <a:p>
            <a:pPr marL="0" indent="0">
              <a:lnSpc>
                <a:spcPct val="90000"/>
              </a:lnSpc>
              <a:buNone/>
            </a:pPr>
            <a:endParaRPr lang="en-US" sz="1300"/>
          </a:p>
          <a:p>
            <a:pPr marL="0" indent="0">
              <a:lnSpc>
                <a:spcPct val="90000"/>
              </a:lnSpc>
              <a:buNone/>
            </a:pPr>
            <a:endParaRPr lang="en-US" sz="1300"/>
          </a:p>
          <a:p>
            <a:pPr marL="0" indent="0">
              <a:lnSpc>
                <a:spcPct val="90000"/>
              </a:lnSpc>
              <a:buNone/>
            </a:pPr>
            <a:endParaRPr lang="en-US" sz="1300"/>
          </a:p>
          <a:p>
            <a:pPr marL="0" indent="0">
              <a:lnSpc>
                <a:spcPct val="90000"/>
              </a:lnSpc>
              <a:buNone/>
            </a:pPr>
            <a:endParaRPr lang="en-US" sz="1300"/>
          </a:p>
          <a:p>
            <a:pPr>
              <a:lnSpc>
                <a:spcPct val="90000"/>
              </a:lnSpc>
              <a:buFont typeface="Arial" panose="020B0604020202020204" pitchFamily="34" charset="0"/>
              <a:buChar char="•"/>
            </a:pPr>
            <a:endParaRPr lang="en-US" sz="1400">
              <a:latin typeface="+mn-lt"/>
            </a:endParaRPr>
          </a:p>
          <a:p>
            <a:pPr>
              <a:lnSpc>
                <a:spcPct val="90000"/>
              </a:lnSpc>
              <a:buFont typeface="Arial" panose="020B0604020202020204" pitchFamily="34" charset="0"/>
              <a:buChar char="•"/>
            </a:pPr>
            <a:r>
              <a:rPr lang="en-US" sz="1400">
                <a:latin typeface="+mn-lt"/>
              </a:rPr>
              <a:t>We would love to hear your feedback on this webinar, please fill out this </a:t>
            </a:r>
            <a:r>
              <a:rPr lang="en-US" sz="1400" b="1">
                <a:latin typeface="+mn-lt"/>
                <a:hlinkClick r:id="rId4"/>
              </a:rPr>
              <a:t>form</a:t>
            </a:r>
            <a:r>
              <a:rPr lang="en-US" sz="1400">
                <a:latin typeface="+mn-lt"/>
              </a:rPr>
              <a:t>.</a:t>
            </a:r>
            <a:br>
              <a:rPr lang="en-US" sz="1400">
                <a:latin typeface="+mn-lt"/>
              </a:rPr>
            </a:br>
            <a:endParaRPr lang="en-US" sz="1400">
              <a:latin typeface="+mn-lt"/>
            </a:endParaRPr>
          </a:p>
        </p:txBody>
      </p:sp>
      <p:pic>
        <p:nvPicPr>
          <p:cNvPr id="4" name="Picture 3" descr="A group of people posing for a photo&#10;&#10;Description automatically generated">
            <a:extLst>
              <a:ext uri="{FF2B5EF4-FFF2-40B4-BE49-F238E27FC236}">
                <a16:creationId xmlns:a16="http://schemas.microsoft.com/office/drawing/2014/main" id="{34D6174F-10E7-4F6A-B051-1440AB02DE04}"/>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10768" r="1" b="1"/>
          <a:stretch/>
        </p:blipFill>
        <p:spPr>
          <a:xfrm rot="10800000" flipV="1">
            <a:off x="4782754" y="1577766"/>
            <a:ext cx="3670130" cy="3084770"/>
          </a:xfrm>
          <a:prstGeom prst="rect">
            <a:avLst/>
          </a:prstGeom>
          <a:noFill/>
          <a:effectLst>
            <a:softEdge rad="127000"/>
          </a:effectLst>
        </p:spPr>
      </p:pic>
      <p:sp>
        <p:nvSpPr>
          <p:cNvPr id="3" name="TextBox 2">
            <a:extLst>
              <a:ext uri="{FF2B5EF4-FFF2-40B4-BE49-F238E27FC236}">
                <a16:creationId xmlns:a16="http://schemas.microsoft.com/office/drawing/2014/main" id="{555189B7-00EC-45F4-86AF-7167EC2465EA}"/>
              </a:ext>
            </a:extLst>
          </p:cNvPr>
          <p:cNvSpPr txBox="1"/>
          <p:nvPr/>
        </p:nvSpPr>
        <p:spPr>
          <a:xfrm>
            <a:off x="691116" y="4409957"/>
            <a:ext cx="2918428" cy="369332"/>
          </a:xfrm>
          <a:prstGeom prst="rect">
            <a:avLst/>
          </a:prstGeom>
          <a:noFill/>
        </p:spPr>
        <p:txBody>
          <a:bodyPr wrap="none" rtlCol="0">
            <a:spAutoFit/>
          </a:bodyPr>
          <a:lstStyle/>
          <a:p>
            <a:r>
              <a:rPr lang="en-US" b="1">
                <a:solidFill>
                  <a:srgbClr val="E1631E"/>
                </a:solidFill>
              </a:rPr>
              <a:t>New trainings coming soon!!</a:t>
            </a:r>
          </a:p>
        </p:txBody>
      </p:sp>
      <p:pic>
        <p:nvPicPr>
          <p:cNvPr id="5" name="Picture 4">
            <a:hlinkClick r:id="rId7"/>
            <a:extLst>
              <a:ext uri="{FF2B5EF4-FFF2-40B4-BE49-F238E27FC236}">
                <a16:creationId xmlns:a16="http://schemas.microsoft.com/office/drawing/2014/main" id="{D5FBFF6D-A89E-4AA4-86D5-312A9BBD644F}"/>
              </a:ext>
            </a:extLst>
          </p:cNvPr>
          <p:cNvPicPr>
            <a:picLocks noChangeAspect="1"/>
          </p:cNvPicPr>
          <p:nvPr/>
        </p:nvPicPr>
        <p:blipFill>
          <a:blip r:embed="rId8">
            <a:clrChange>
              <a:clrFrom>
                <a:srgbClr val="F1F7E8"/>
              </a:clrFrom>
              <a:clrTo>
                <a:srgbClr val="F1F7E8">
                  <a:alpha val="0"/>
                </a:srgbClr>
              </a:clrTo>
            </a:clrChange>
          </a:blip>
          <a:stretch>
            <a:fillRect/>
          </a:stretch>
        </p:blipFill>
        <p:spPr>
          <a:xfrm>
            <a:off x="159488" y="2272713"/>
            <a:ext cx="4248743" cy="1533739"/>
          </a:xfrm>
          <a:prstGeom prst="rect">
            <a:avLst/>
          </a:prstGeom>
        </p:spPr>
      </p:pic>
    </p:spTree>
    <p:extLst>
      <p:ext uri="{BB962C8B-B14F-4D97-AF65-F5344CB8AC3E}">
        <p14:creationId xmlns:p14="http://schemas.microsoft.com/office/powerpoint/2010/main" val="1517993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73DDD8-96F7-BE49-9348-D536302A38A7}"/>
              </a:ext>
            </a:extLst>
          </p:cNvPr>
          <p:cNvSpPr>
            <a:spLocks noGrp="1"/>
          </p:cNvSpPr>
          <p:nvPr>
            <p:ph sz="half" idx="2"/>
          </p:nvPr>
        </p:nvSpPr>
        <p:spPr/>
        <p:txBody>
          <a:bodyPr/>
          <a:lstStyle/>
          <a:p>
            <a:pPr marL="0" indent="0" algn="ctr">
              <a:buNone/>
            </a:pPr>
            <a:r>
              <a:rPr lang="en-US"/>
              <a:t>Thank you for joining us! </a:t>
            </a:r>
          </a:p>
          <a:p>
            <a:pPr marL="0" indent="0" algn="ctr">
              <a:buNone/>
            </a:pPr>
            <a:endParaRPr lang="en-US"/>
          </a:p>
          <a:p>
            <a:pPr marL="0" indent="0" algn="ctr">
              <a:buNone/>
            </a:pPr>
            <a:endParaRPr lang="en-US"/>
          </a:p>
          <a:p>
            <a:endParaRPr lang="en-US"/>
          </a:p>
          <a:p>
            <a:endParaRPr lang="en-US"/>
          </a:p>
        </p:txBody>
      </p:sp>
      <p:pic>
        <p:nvPicPr>
          <p:cNvPr id="4" name="Picture 3">
            <a:extLst>
              <a:ext uri="{FF2B5EF4-FFF2-40B4-BE49-F238E27FC236}">
                <a16:creationId xmlns:a16="http://schemas.microsoft.com/office/drawing/2014/main" id="{C0573EAC-71D8-45C7-8170-7C37B2BC807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688339" y="715396"/>
            <a:ext cx="4278024" cy="3508941"/>
          </a:xfrm>
          <a:prstGeom prst="rect">
            <a:avLst/>
          </a:prstGeom>
        </p:spPr>
      </p:pic>
      <p:pic>
        <p:nvPicPr>
          <p:cNvPr id="5" name="Picture 4">
            <a:extLst>
              <a:ext uri="{FF2B5EF4-FFF2-40B4-BE49-F238E27FC236}">
                <a16:creationId xmlns:a16="http://schemas.microsoft.com/office/drawing/2014/main" id="{CB5A3BC6-4DE2-47F9-A657-D9B7B61D5828}"/>
              </a:ext>
            </a:extLst>
          </p:cNvPr>
          <p:cNvPicPr>
            <a:picLocks noChangeAspect="1"/>
          </p:cNvPicPr>
          <p:nvPr/>
        </p:nvPicPr>
        <p:blipFill>
          <a:blip r:embed="rId5"/>
          <a:stretch>
            <a:fillRect/>
          </a:stretch>
        </p:blipFill>
        <p:spPr>
          <a:xfrm>
            <a:off x="8141968" y="4365294"/>
            <a:ext cx="773432" cy="778206"/>
          </a:xfrm>
          <a:prstGeom prst="rect">
            <a:avLst/>
          </a:prstGeom>
        </p:spPr>
      </p:pic>
    </p:spTree>
    <p:extLst>
      <p:ext uri="{BB962C8B-B14F-4D97-AF65-F5344CB8AC3E}">
        <p14:creationId xmlns:p14="http://schemas.microsoft.com/office/powerpoint/2010/main" val="1437350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539959" y="0"/>
            <a:ext cx="5757650" cy="5143500"/>
          </a:xfrm>
          <a:prstGeom prst="rect">
            <a:avLst/>
          </a:prstGeom>
        </p:spPr>
      </p:pic>
      <p:sp>
        <p:nvSpPr>
          <p:cNvPr id="3" name="TextBox 3"/>
          <p:cNvSpPr txBox="1"/>
          <p:nvPr/>
        </p:nvSpPr>
        <p:spPr>
          <a:xfrm>
            <a:off x="3619500" y="1085850"/>
            <a:ext cx="5334000" cy="2890791"/>
          </a:xfrm>
          <a:prstGeom prst="rect">
            <a:avLst/>
          </a:prstGeom>
        </p:spPr>
        <p:txBody>
          <a:bodyPr wrap="square" lIns="0" tIns="0" rIns="0" bIns="0" rtlCol="0" anchor="t">
            <a:spAutoFit/>
          </a:bodyPr>
          <a:lstStyle/>
          <a:p>
            <a:pPr algn="ctr">
              <a:lnSpc>
                <a:spcPts val="4192"/>
              </a:lnSpc>
            </a:pPr>
            <a:r>
              <a:rPr lang="en-US" sz="3000">
                <a:solidFill>
                  <a:srgbClr val="000000"/>
                </a:solidFill>
              </a:rPr>
              <a:t>Know a PTA that is </a:t>
            </a:r>
            <a:r>
              <a:rPr lang="en-US" sz="3000">
                <a:solidFill>
                  <a:srgbClr val="FF0000"/>
                </a:solidFill>
                <a:latin typeface="Portico Layer Oblique" panose="02000500000000090000" pitchFamily="2" charset="0"/>
              </a:rPr>
              <a:t>rocking it </a:t>
            </a:r>
            <a:r>
              <a:rPr lang="en-US" sz="3000">
                <a:solidFill>
                  <a:srgbClr val="000000"/>
                </a:solidFill>
              </a:rPr>
              <a:t>and should be featured on a future ZIM event?</a:t>
            </a:r>
          </a:p>
          <a:p>
            <a:pPr algn="ctr">
              <a:lnSpc>
                <a:spcPts val="4192"/>
              </a:lnSpc>
              <a:spcBef>
                <a:spcPts val="1800"/>
              </a:spcBef>
            </a:pPr>
            <a:r>
              <a:rPr lang="en-US" sz="3000">
                <a:solidFill>
                  <a:srgbClr val="000000"/>
                </a:solidFill>
              </a:rPr>
              <a:t>Let us know!</a:t>
            </a:r>
          </a:p>
          <a:p>
            <a:pPr algn="ctr">
              <a:lnSpc>
                <a:spcPts val="4192"/>
              </a:lnSpc>
            </a:pPr>
            <a:r>
              <a:rPr lang="en-US" sz="3000">
                <a:solidFill>
                  <a:srgbClr val="000000"/>
                </a:solidFill>
              </a:rPr>
              <a:t>vp.membership@floridapta.org</a:t>
            </a:r>
          </a:p>
        </p:txBody>
      </p:sp>
      <p:pic>
        <p:nvPicPr>
          <p:cNvPr id="5" name="Picture 3">
            <a:extLst>
              <a:ext uri="{FF2B5EF4-FFF2-40B4-BE49-F238E27FC236}">
                <a16:creationId xmlns:a16="http://schemas.microsoft.com/office/drawing/2014/main" id="{E2A4B7EB-718C-439C-94B8-895DE8DE1694}"/>
              </a:ext>
            </a:extLst>
          </p:cNvPr>
          <p:cNvPicPr>
            <a:picLocks noChangeAspect="1"/>
          </p:cNvPicPr>
          <p:nvPr/>
        </p:nvPicPr>
        <p:blipFill>
          <a:blip r:embed="rId4"/>
          <a:srcRect b="24139"/>
          <a:stretch>
            <a:fillRect/>
          </a:stretch>
        </p:blipFill>
        <p:spPr>
          <a:xfrm>
            <a:off x="8077200" y="4590590"/>
            <a:ext cx="1066800" cy="461904"/>
          </a:xfrm>
          <a:prstGeom prst="rect">
            <a:avLst/>
          </a:prstGeom>
        </p:spPr>
      </p:pic>
    </p:spTree>
    <p:extLst>
      <p:ext uri="{BB962C8B-B14F-4D97-AF65-F5344CB8AC3E}">
        <p14:creationId xmlns:p14="http://schemas.microsoft.com/office/powerpoint/2010/main" val="1518151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B31E11C-6618-4972-B083-015F79E5266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rot="20838379">
            <a:off x="717045" y="656478"/>
            <a:ext cx="4395763" cy="30307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279A10C-B972-4A04-9E91-6B67C72DFFD9}"/>
              </a:ext>
            </a:extLst>
          </p:cNvPr>
          <p:cNvSpPr txBox="1"/>
          <p:nvPr/>
        </p:nvSpPr>
        <p:spPr>
          <a:xfrm>
            <a:off x="1403405" y="3779235"/>
            <a:ext cx="4312307" cy="1477328"/>
          </a:xfrm>
          <a:prstGeom prst="rect">
            <a:avLst/>
          </a:prstGeom>
          <a:noFill/>
        </p:spPr>
        <p:txBody>
          <a:bodyPr wrap="square" rtlCol="0">
            <a:spAutoFit/>
          </a:bodyPr>
          <a:lstStyle/>
          <a:p>
            <a:pPr algn="r" rtl="0" fontAlgn="base"/>
            <a:r>
              <a:rPr lang="en-US" sz="2400" b="1" i="0" u="none" strike="noStrike">
                <a:solidFill>
                  <a:srgbClr val="003C71"/>
                </a:solidFill>
                <a:effectLst/>
                <a:latin typeface="Arial" panose="020B0604020202020204" pitchFamily="34" charset="0"/>
                <a:cs typeface="Arial" panose="020B0604020202020204" pitchFamily="34" charset="0"/>
              </a:rPr>
              <a:t>For </a:t>
            </a:r>
            <a:r>
              <a:rPr lang="en-US" sz="2400" b="1" i="0" u="none" strike="noStrike" err="1">
                <a:solidFill>
                  <a:srgbClr val="003C71"/>
                </a:solidFill>
                <a:effectLst/>
                <a:latin typeface="Arial" panose="020B0604020202020204" pitchFamily="34" charset="0"/>
                <a:cs typeface="Arial" panose="020B0604020202020204" pitchFamily="34" charset="0"/>
              </a:rPr>
              <a:t>PTAing</a:t>
            </a:r>
            <a:r>
              <a:rPr lang="en-US" sz="2400" b="1" i="0" u="none" strike="noStrike">
                <a:solidFill>
                  <a:srgbClr val="003C71"/>
                </a:solidFill>
                <a:effectLst/>
                <a:latin typeface="Arial" panose="020B0604020202020204" pitchFamily="34" charset="0"/>
                <a:cs typeface="Arial" panose="020B0604020202020204" pitchFamily="34" charset="0"/>
              </a:rPr>
              <a:t> with us today</a:t>
            </a:r>
          </a:p>
          <a:p>
            <a:pPr algn="r" rtl="0" fontAlgn="base"/>
            <a:r>
              <a:rPr lang="en-US" sz="2400" b="1" i="0" u="none" strike="noStrike">
                <a:solidFill>
                  <a:srgbClr val="003C71"/>
                </a:solidFill>
                <a:effectLst/>
                <a:latin typeface="Arial" panose="020B0604020202020204" pitchFamily="34" charset="0"/>
                <a:cs typeface="Arial" panose="020B0604020202020204" pitchFamily="34" charset="0"/>
              </a:rPr>
              <a:t>FOR YOUR CHILD,</a:t>
            </a:r>
          </a:p>
          <a:p>
            <a:pPr algn="r" rtl="0" fontAlgn="base"/>
            <a:r>
              <a:rPr lang="en-US" sz="2400" b="1" i="0" u="none" strike="noStrike">
                <a:solidFill>
                  <a:srgbClr val="003C71"/>
                </a:solidFill>
                <a:effectLst/>
                <a:latin typeface="Arial" panose="020B0604020202020204" pitchFamily="34" charset="0"/>
                <a:cs typeface="Arial" panose="020B0604020202020204" pitchFamily="34" charset="0"/>
              </a:rPr>
              <a:t>and</a:t>
            </a:r>
            <a:r>
              <a:rPr lang="en-US" sz="2400" b="1" i="0">
                <a:solidFill>
                  <a:srgbClr val="000000"/>
                </a:solidFill>
                <a:effectLst/>
                <a:latin typeface="Arial" panose="020B0604020202020204" pitchFamily="34" charset="0"/>
                <a:cs typeface="Arial" panose="020B0604020202020204" pitchFamily="34" charset="0"/>
              </a:rPr>
              <a:t>​</a:t>
            </a:r>
            <a:r>
              <a:rPr lang="en-US" sz="2400" b="1">
                <a:solidFill>
                  <a:srgbClr val="000000"/>
                </a:solidFill>
                <a:latin typeface="Arial" panose="020B0604020202020204" pitchFamily="34" charset="0"/>
                <a:cs typeface="Arial" panose="020B0604020202020204" pitchFamily="34" charset="0"/>
              </a:rPr>
              <a:t> </a:t>
            </a:r>
            <a:r>
              <a:rPr lang="en-US" sz="2400" b="1" i="0" u="none" strike="noStrike">
                <a:solidFill>
                  <a:srgbClr val="003C71"/>
                </a:solidFill>
                <a:effectLst/>
                <a:latin typeface="Arial" panose="020B0604020202020204" pitchFamily="34" charset="0"/>
                <a:cs typeface="Arial" panose="020B0604020202020204" pitchFamily="34" charset="0"/>
              </a:rPr>
              <a:t>FOR ALL CHILDREN!</a:t>
            </a:r>
            <a:endParaRPr lang="en-US" sz="2400" b="1" i="0">
              <a:solidFill>
                <a:srgbClr val="000000"/>
              </a:solidFill>
              <a:effectLst/>
              <a:latin typeface="Arial" panose="020B0604020202020204" pitchFamily="34" charset="0"/>
              <a:cs typeface="Arial" panose="020B0604020202020204" pitchFamily="34" charset="0"/>
            </a:endParaRPr>
          </a:p>
          <a:p>
            <a:endParaRPr lang="en-US"/>
          </a:p>
        </p:txBody>
      </p:sp>
      <p:sp>
        <p:nvSpPr>
          <p:cNvPr id="4" name="TextBox 3">
            <a:extLst>
              <a:ext uri="{FF2B5EF4-FFF2-40B4-BE49-F238E27FC236}">
                <a16:creationId xmlns:a16="http://schemas.microsoft.com/office/drawing/2014/main" id="{D6806995-4196-493C-A141-504AC44FEAFE}"/>
              </a:ext>
            </a:extLst>
          </p:cNvPr>
          <p:cNvSpPr txBox="1"/>
          <p:nvPr/>
        </p:nvSpPr>
        <p:spPr>
          <a:xfrm>
            <a:off x="6047492" y="946423"/>
            <a:ext cx="2203373" cy="1446550"/>
          </a:xfrm>
          <a:prstGeom prst="rect">
            <a:avLst/>
          </a:prstGeom>
          <a:noFill/>
        </p:spPr>
        <p:txBody>
          <a:bodyPr wrap="square" rtlCol="0">
            <a:spAutoFit/>
          </a:bodyPr>
          <a:lstStyle/>
          <a:p>
            <a:r>
              <a:rPr lang="en-US" sz="1600">
                <a:solidFill>
                  <a:srgbClr val="92D050"/>
                </a:solidFill>
              </a:rPr>
              <a:t>Next Zooming into Membership Event:</a:t>
            </a:r>
          </a:p>
          <a:p>
            <a:pPr>
              <a:tabLst>
                <a:tab pos="91440" algn="l"/>
              </a:tabLst>
            </a:pPr>
            <a:r>
              <a:rPr lang="en-US" sz="2000" b="1">
                <a:solidFill>
                  <a:schemeClr val="bg1"/>
                </a:solidFill>
              </a:rPr>
              <a:t>March 15, 2021 @ 7 p.m. </a:t>
            </a:r>
          </a:p>
          <a:p>
            <a:endParaRPr lang="en-US" sz="1600">
              <a:solidFill>
                <a:schemeClr val="bg1"/>
              </a:solidFill>
            </a:endParaRPr>
          </a:p>
        </p:txBody>
      </p:sp>
      <p:pic>
        <p:nvPicPr>
          <p:cNvPr id="11" name="Picture 10" descr="A close up of a sign&#10;&#10;Description automatically generated">
            <a:extLst>
              <a:ext uri="{FF2B5EF4-FFF2-40B4-BE49-F238E27FC236}">
                <a16:creationId xmlns:a16="http://schemas.microsoft.com/office/drawing/2014/main" id="{1ACD6882-7703-44DF-AF68-6A9CEFFBD5E1}"/>
              </a:ext>
            </a:extLst>
          </p:cNvPr>
          <p:cNvPicPr>
            <a:picLocks noChangeAspect="1"/>
          </p:cNvPicPr>
          <p:nvPr/>
        </p:nvPicPr>
        <p:blipFill>
          <a:blip r:embed="rId4"/>
          <a:stretch>
            <a:fillRect/>
          </a:stretch>
        </p:blipFill>
        <p:spPr>
          <a:xfrm>
            <a:off x="287395" y="4167877"/>
            <a:ext cx="1116010" cy="700044"/>
          </a:xfrm>
          <a:prstGeom prst="rect">
            <a:avLst/>
          </a:prstGeom>
        </p:spPr>
      </p:pic>
      <p:pic>
        <p:nvPicPr>
          <p:cNvPr id="10" name="Picture 9">
            <a:extLst>
              <a:ext uri="{FF2B5EF4-FFF2-40B4-BE49-F238E27FC236}">
                <a16:creationId xmlns:a16="http://schemas.microsoft.com/office/drawing/2014/main" id="{B8ACC192-89E2-4E80-85EE-936435639BEE}"/>
              </a:ext>
            </a:extLst>
          </p:cNvPr>
          <p:cNvPicPr>
            <a:picLocks noChangeAspect="1"/>
          </p:cNvPicPr>
          <p:nvPr/>
        </p:nvPicPr>
        <p:blipFill>
          <a:blip r:embed="rId5"/>
          <a:stretch>
            <a:fillRect/>
          </a:stretch>
        </p:blipFill>
        <p:spPr>
          <a:xfrm>
            <a:off x="142767" y="83667"/>
            <a:ext cx="1543265" cy="666843"/>
          </a:xfrm>
          <a:prstGeom prst="rect">
            <a:avLst/>
          </a:prstGeom>
        </p:spPr>
      </p:pic>
      <p:pic>
        <p:nvPicPr>
          <p:cNvPr id="12" name="Picture 11">
            <a:extLst>
              <a:ext uri="{FF2B5EF4-FFF2-40B4-BE49-F238E27FC236}">
                <a16:creationId xmlns:a16="http://schemas.microsoft.com/office/drawing/2014/main" id="{2C49095C-C058-45C9-A2EB-EBDE6C15AF36}"/>
              </a:ext>
            </a:extLst>
          </p:cNvPr>
          <p:cNvPicPr>
            <a:picLocks noChangeAspect="1"/>
          </p:cNvPicPr>
          <p:nvPr/>
        </p:nvPicPr>
        <p:blipFill>
          <a:blip r:embed="rId6"/>
          <a:stretch>
            <a:fillRect/>
          </a:stretch>
        </p:blipFill>
        <p:spPr>
          <a:xfrm>
            <a:off x="4143822" y="191511"/>
            <a:ext cx="1578989" cy="621593"/>
          </a:xfrm>
          <a:prstGeom prst="rect">
            <a:avLst/>
          </a:prstGeom>
        </p:spPr>
      </p:pic>
    </p:spTree>
    <p:extLst>
      <p:ext uri="{BB962C8B-B14F-4D97-AF65-F5344CB8AC3E}">
        <p14:creationId xmlns:p14="http://schemas.microsoft.com/office/powerpoint/2010/main" val="4028790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D0F3E568-297A-468C-AA9E-649B8CC3991B}"/>
              </a:ext>
            </a:extLst>
          </p:cNvPr>
          <p:cNvSpPr/>
          <p:nvPr/>
        </p:nvSpPr>
        <p:spPr>
          <a:xfrm>
            <a:off x="5988013" y="1276421"/>
            <a:ext cx="2107949" cy="715860"/>
          </a:xfrm>
          <a:prstGeom prst="ellipse">
            <a:avLst/>
          </a:prstGeom>
          <a:solidFill>
            <a:srgbClr val="00B050"/>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400" b="1"/>
              <a:t>January 28,  2021</a:t>
            </a:r>
          </a:p>
        </p:txBody>
      </p:sp>
      <p:pic>
        <p:nvPicPr>
          <p:cNvPr id="1026" name="Picture 2">
            <a:extLst>
              <a:ext uri="{FF2B5EF4-FFF2-40B4-BE49-F238E27FC236}">
                <a16:creationId xmlns:a16="http://schemas.microsoft.com/office/drawing/2014/main" id="{00F8B877-D700-462B-AE3A-3D94C33143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869"/>
          <a:stretch/>
        </p:blipFill>
        <p:spPr bwMode="auto">
          <a:xfrm>
            <a:off x="328630" y="544477"/>
            <a:ext cx="5159327" cy="380222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7" name="Picture 6" descr="A close up of text on a black background&#10;&#10;Description automatically generated">
            <a:extLst>
              <a:ext uri="{FF2B5EF4-FFF2-40B4-BE49-F238E27FC236}">
                <a16:creationId xmlns:a16="http://schemas.microsoft.com/office/drawing/2014/main" id="{7C54E98F-6D8A-4C28-98F5-B89719F124AC}"/>
              </a:ext>
            </a:extLst>
          </p:cNvPr>
          <p:cNvPicPr>
            <a:picLocks noChangeAspect="1"/>
          </p:cNvPicPr>
          <p:nvPr/>
        </p:nvPicPr>
        <p:blipFill>
          <a:blip r:embed="rId4"/>
          <a:stretch>
            <a:fillRect/>
          </a:stretch>
        </p:blipFill>
        <p:spPr>
          <a:xfrm>
            <a:off x="7936404" y="3517210"/>
            <a:ext cx="1115522" cy="699737"/>
          </a:xfrm>
          <a:prstGeom prst="rect">
            <a:avLst/>
          </a:prstGeom>
        </p:spPr>
      </p:pic>
    </p:spTree>
    <p:extLst>
      <p:ext uri="{BB962C8B-B14F-4D97-AF65-F5344CB8AC3E}">
        <p14:creationId xmlns:p14="http://schemas.microsoft.com/office/powerpoint/2010/main" val="23111222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Zooming Into Membership</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942" y="1381444"/>
            <a:ext cx="6940731" cy="3487770"/>
          </a:xfrm>
          <a:prstGeom prst="rect">
            <a:avLst/>
          </a:prstGeom>
        </p:spPr>
      </p:pic>
      <p:pic>
        <p:nvPicPr>
          <p:cNvPr id="5" name="Picture 4">
            <a:extLst>
              <a:ext uri="{FF2B5EF4-FFF2-40B4-BE49-F238E27FC236}">
                <a16:creationId xmlns:a16="http://schemas.microsoft.com/office/drawing/2014/main" id="{1FA2C812-C805-4F0C-B4FB-1686A32340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0722" y="4315903"/>
            <a:ext cx="1094508" cy="597712"/>
          </a:xfrm>
          <a:prstGeom prst="rect">
            <a:avLst/>
          </a:prstGeom>
        </p:spPr>
      </p:pic>
    </p:spTree>
    <p:extLst>
      <p:ext uri="{BB962C8B-B14F-4D97-AF65-F5344CB8AC3E}">
        <p14:creationId xmlns:p14="http://schemas.microsoft.com/office/powerpoint/2010/main" val="743729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584C2-0053-4C0D-9B62-9F29300520E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F7508D0-996E-4BFA-9574-F5947F289163}"/>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E5CAD0A7-449B-4B04-B234-0F1E1BCA74A0}"/>
              </a:ext>
            </a:extLst>
          </p:cNvPr>
          <p:cNvSpPr>
            <a:spLocks noGrp="1"/>
          </p:cNvSpPr>
          <p:nvPr>
            <p:ph sz="half" idx="2"/>
          </p:nvPr>
        </p:nvSpPr>
        <p:spPr/>
        <p:txBody>
          <a:bodyPr/>
          <a:lstStyle/>
          <a:p>
            <a:endParaRPr lang="en-US"/>
          </a:p>
        </p:txBody>
      </p:sp>
      <p:pic>
        <p:nvPicPr>
          <p:cNvPr id="3074" name="Picture 2">
            <a:extLst>
              <a:ext uri="{FF2B5EF4-FFF2-40B4-BE49-F238E27FC236}">
                <a16:creationId xmlns:a16="http://schemas.microsoft.com/office/drawing/2014/main" id="{9758284A-FA24-407C-B303-2FC7A5B64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068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ontent Placeholder 15">
            <a:extLst>
              <a:ext uri="{FF2B5EF4-FFF2-40B4-BE49-F238E27FC236}">
                <a16:creationId xmlns:a16="http://schemas.microsoft.com/office/drawing/2014/main" id="{1F5394CA-3C80-4A9B-9258-D326B3CE7593}"/>
              </a:ext>
            </a:extLst>
          </p:cNvPr>
          <p:cNvGraphicFramePr>
            <a:graphicFrameLocks noGrp="1"/>
          </p:cNvGraphicFramePr>
          <p:nvPr>
            <p:ph idx="1"/>
          </p:nvPr>
        </p:nvGraphicFramePr>
        <p:xfrm>
          <a:off x="457200" y="1635125"/>
          <a:ext cx="7384473" cy="34079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TextBox 16">
            <a:extLst>
              <a:ext uri="{FF2B5EF4-FFF2-40B4-BE49-F238E27FC236}">
                <a16:creationId xmlns:a16="http://schemas.microsoft.com/office/drawing/2014/main" id="{0413E044-9148-4B48-A1CE-518AE1AA0A9F}"/>
              </a:ext>
            </a:extLst>
          </p:cNvPr>
          <p:cNvSpPr txBox="1"/>
          <p:nvPr/>
        </p:nvSpPr>
        <p:spPr>
          <a:xfrm>
            <a:off x="1011382" y="1243021"/>
            <a:ext cx="1745673" cy="584775"/>
          </a:xfrm>
          <a:prstGeom prst="rect">
            <a:avLst/>
          </a:prstGeom>
          <a:noFill/>
        </p:spPr>
        <p:txBody>
          <a:bodyPr wrap="square" rtlCol="0">
            <a:spAutoFit/>
          </a:bodyPr>
          <a:lstStyle/>
          <a:p>
            <a:r>
              <a:rPr lang="en-US" sz="3200" b="1">
                <a:solidFill>
                  <a:srgbClr val="002060"/>
                </a:solidFill>
              </a:rPr>
              <a:t>AGENDA</a:t>
            </a:r>
          </a:p>
        </p:txBody>
      </p:sp>
      <p:pic>
        <p:nvPicPr>
          <p:cNvPr id="37" name="Picture 36" descr="Text&#10;&#10;Description automatically generated">
            <a:extLst>
              <a:ext uri="{FF2B5EF4-FFF2-40B4-BE49-F238E27FC236}">
                <a16:creationId xmlns:a16="http://schemas.microsoft.com/office/drawing/2014/main" id="{F848B24D-F240-4574-9481-3503E3AFF333}"/>
              </a:ext>
            </a:extLst>
          </p:cNvPr>
          <p:cNvPicPr>
            <a:picLocks noChangeAspect="1"/>
          </p:cNvPicPr>
          <p:nvPr/>
        </p:nvPicPr>
        <p:blipFill>
          <a:blip r:embed="rId8"/>
          <a:stretch>
            <a:fillRect/>
          </a:stretch>
        </p:blipFill>
        <p:spPr>
          <a:xfrm>
            <a:off x="7978257" y="3339090"/>
            <a:ext cx="830293" cy="830293"/>
          </a:xfrm>
          <a:prstGeom prst="rect">
            <a:avLst/>
          </a:prstGeom>
        </p:spPr>
      </p:pic>
      <p:pic>
        <p:nvPicPr>
          <p:cNvPr id="5" name="Picture 4" descr="A close up of a sign&#10;&#10;Description automatically generated">
            <a:extLst>
              <a:ext uri="{FF2B5EF4-FFF2-40B4-BE49-F238E27FC236}">
                <a16:creationId xmlns:a16="http://schemas.microsoft.com/office/drawing/2014/main" id="{3FB44A24-1E7D-49FA-81CF-6A76534D408D}"/>
              </a:ext>
            </a:extLst>
          </p:cNvPr>
          <p:cNvPicPr>
            <a:picLocks noChangeAspect="1"/>
          </p:cNvPicPr>
          <p:nvPr/>
        </p:nvPicPr>
        <p:blipFill>
          <a:blip r:embed="rId9"/>
          <a:stretch>
            <a:fillRect/>
          </a:stretch>
        </p:blipFill>
        <p:spPr>
          <a:xfrm>
            <a:off x="7878783" y="4329806"/>
            <a:ext cx="1029243" cy="645617"/>
          </a:xfrm>
          <a:prstGeom prst="rect">
            <a:avLst/>
          </a:prstGeom>
        </p:spPr>
      </p:pic>
      <p:pic>
        <p:nvPicPr>
          <p:cNvPr id="1026" name="Picture 2">
            <a:extLst>
              <a:ext uri="{FF2B5EF4-FFF2-40B4-BE49-F238E27FC236}">
                <a16:creationId xmlns:a16="http://schemas.microsoft.com/office/drawing/2014/main" id="{ABC40CD0-9635-4A2D-8AF0-3BFED279C3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224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70C98-7B7C-B545-926B-AA8E7A85A6F0}"/>
              </a:ext>
            </a:extLst>
          </p:cNvPr>
          <p:cNvSpPr>
            <a:spLocks noGrp="1"/>
          </p:cNvSpPr>
          <p:nvPr>
            <p:ph type="title"/>
          </p:nvPr>
        </p:nvSpPr>
        <p:spPr/>
        <p:txBody>
          <a:bodyPr>
            <a:normAutofit fontScale="90000"/>
          </a:bodyPr>
          <a:lstStyle/>
          <a:p>
            <a:r>
              <a:rPr lang="en-US"/>
              <a:t>Add PTA Name</a:t>
            </a:r>
            <a:br>
              <a:rPr lang="en-US"/>
            </a:br>
            <a:endParaRPr lang="en-US"/>
          </a:p>
        </p:txBody>
      </p:sp>
      <p:pic>
        <p:nvPicPr>
          <p:cNvPr id="10" name="Picture Placeholder 9" descr="Person in blue polo shirt">
            <a:extLst>
              <a:ext uri="{FF2B5EF4-FFF2-40B4-BE49-F238E27FC236}">
                <a16:creationId xmlns:a16="http://schemas.microsoft.com/office/drawing/2014/main" id="{5F528A44-2C2B-4308-A72F-3FCD1CC8EB6B}"/>
              </a:ext>
            </a:extLst>
          </p:cNvPr>
          <p:cNvPicPr>
            <a:picLocks noGrp="1" noChangeAspect="1"/>
          </p:cNvPicPr>
          <p:nvPr>
            <p:ph type="pic" sz="quarter" idx="15"/>
          </p:nvPr>
        </p:nvPicPr>
        <p:blipFill>
          <a:blip r:embed="rId3"/>
          <a:srcRect l="20312" r="20312"/>
          <a:stretch>
            <a:fillRect/>
          </a:stretch>
        </p:blipFill>
        <p:spPr/>
      </p:pic>
      <p:sp>
        <p:nvSpPr>
          <p:cNvPr id="4" name="Text Placeholder 3">
            <a:extLst>
              <a:ext uri="{FF2B5EF4-FFF2-40B4-BE49-F238E27FC236}">
                <a16:creationId xmlns:a16="http://schemas.microsoft.com/office/drawing/2014/main" id="{9B298B40-B499-624B-9D66-6EEA3998FEBB}"/>
              </a:ext>
            </a:extLst>
          </p:cNvPr>
          <p:cNvSpPr>
            <a:spLocks noGrp="1"/>
          </p:cNvSpPr>
          <p:nvPr>
            <p:ph type="body" sz="quarter" idx="13"/>
          </p:nvPr>
        </p:nvSpPr>
        <p:spPr/>
        <p:txBody>
          <a:bodyPr/>
          <a:lstStyle/>
          <a:p>
            <a:endParaRPr lang="en-US"/>
          </a:p>
        </p:txBody>
      </p:sp>
      <p:pic>
        <p:nvPicPr>
          <p:cNvPr id="12" name="Picture Placeholder 11" descr="Smiling teenager">
            <a:extLst>
              <a:ext uri="{FF2B5EF4-FFF2-40B4-BE49-F238E27FC236}">
                <a16:creationId xmlns:a16="http://schemas.microsoft.com/office/drawing/2014/main" id="{BE6419F6-2325-49F3-A579-40073D9C9335}"/>
              </a:ext>
            </a:extLst>
          </p:cNvPr>
          <p:cNvPicPr>
            <a:picLocks noGrp="1" noChangeAspect="1"/>
          </p:cNvPicPr>
          <p:nvPr>
            <p:ph type="pic" sz="quarter" idx="16"/>
          </p:nvPr>
        </p:nvPicPr>
        <p:blipFill>
          <a:blip r:embed="rId4"/>
          <a:srcRect l="20304" r="20304"/>
          <a:stretch>
            <a:fillRect/>
          </a:stretch>
        </p:blipFill>
        <p:spPr/>
      </p:pic>
      <p:sp>
        <p:nvSpPr>
          <p:cNvPr id="6" name="Text Placeholder 5">
            <a:extLst>
              <a:ext uri="{FF2B5EF4-FFF2-40B4-BE49-F238E27FC236}">
                <a16:creationId xmlns:a16="http://schemas.microsoft.com/office/drawing/2014/main" id="{27CACF1B-AEFB-E945-A6D0-B7D13E00613F}"/>
              </a:ext>
            </a:extLst>
          </p:cNvPr>
          <p:cNvSpPr>
            <a:spLocks noGrp="1"/>
          </p:cNvSpPr>
          <p:nvPr>
            <p:ph type="body" sz="quarter" idx="17"/>
          </p:nvPr>
        </p:nvSpPr>
        <p:spPr/>
        <p:txBody>
          <a:bodyPr/>
          <a:lstStyle/>
          <a:p>
            <a:endParaRPr lang="en-US"/>
          </a:p>
        </p:txBody>
      </p:sp>
      <p:pic>
        <p:nvPicPr>
          <p:cNvPr id="14" name="Picture Placeholder 13" descr="Person on busy street">
            <a:extLst>
              <a:ext uri="{FF2B5EF4-FFF2-40B4-BE49-F238E27FC236}">
                <a16:creationId xmlns:a16="http://schemas.microsoft.com/office/drawing/2014/main" id="{87679482-4145-404A-9994-552EC9518895}"/>
              </a:ext>
            </a:extLst>
          </p:cNvPr>
          <p:cNvPicPr>
            <a:picLocks noGrp="1" noChangeAspect="1"/>
          </p:cNvPicPr>
          <p:nvPr>
            <p:ph type="pic" sz="quarter" idx="18"/>
          </p:nvPr>
        </p:nvPicPr>
        <p:blipFill>
          <a:blip r:embed="rId5"/>
          <a:srcRect l="20279" r="20279"/>
          <a:stretch>
            <a:fillRect/>
          </a:stretch>
        </p:blipFill>
        <p:spPr/>
      </p:pic>
      <p:sp>
        <p:nvSpPr>
          <p:cNvPr id="8" name="Text Placeholder 7">
            <a:extLst>
              <a:ext uri="{FF2B5EF4-FFF2-40B4-BE49-F238E27FC236}">
                <a16:creationId xmlns:a16="http://schemas.microsoft.com/office/drawing/2014/main" id="{603A84FC-3216-F84E-B420-1BBF9C98BE0F}"/>
              </a:ext>
            </a:extLst>
          </p:cNvPr>
          <p:cNvSpPr>
            <a:spLocks noGrp="1"/>
          </p:cNvSpPr>
          <p:nvPr>
            <p:ph type="body" sz="quarter" idx="19"/>
          </p:nvPr>
        </p:nvSpPr>
        <p:spPr/>
        <p:txBody>
          <a:bodyPr/>
          <a:lstStyle/>
          <a:p>
            <a:endParaRPr lang="en-US"/>
          </a:p>
        </p:txBody>
      </p:sp>
      <p:pic>
        <p:nvPicPr>
          <p:cNvPr id="17" name="Picture 16">
            <a:extLst>
              <a:ext uri="{FF2B5EF4-FFF2-40B4-BE49-F238E27FC236}">
                <a16:creationId xmlns:a16="http://schemas.microsoft.com/office/drawing/2014/main" id="{CD85FC5C-6247-45AE-B17C-A01C3C14B378}"/>
              </a:ext>
            </a:extLst>
          </p:cNvPr>
          <p:cNvPicPr>
            <a:picLocks noChangeAspect="1"/>
          </p:cNvPicPr>
          <p:nvPr/>
        </p:nvPicPr>
        <p:blipFill>
          <a:blip r:embed="rId6"/>
          <a:stretch>
            <a:fillRect/>
          </a:stretch>
        </p:blipFill>
        <p:spPr>
          <a:xfrm>
            <a:off x="0" y="3906921"/>
            <a:ext cx="9144000" cy="1236579"/>
          </a:xfrm>
          <a:prstGeom prst="rect">
            <a:avLst/>
          </a:prstGeom>
        </p:spPr>
      </p:pic>
    </p:spTree>
    <p:extLst>
      <p:ext uri="{BB962C8B-B14F-4D97-AF65-F5344CB8AC3E}">
        <p14:creationId xmlns:p14="http://schemas.microsoft.com/office/powerpoint/2010/main" val="30351769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5" name="Picture 4">
            <a:extLst>
              <a:ext uri="{FF2B5EF4-FFF2-40B4-BE49-F238E27FC236}">
                <a16:creationId xmlns:a16="http://schemas.microsoft.com/office/drawing/2014/main" id="{92282DDE-3664-48F9-AFEE-79D626E35033}"/>
              </a:ext>
            </a:extLst>
          </p:cNvPr>
          <p:cNvPicPr>
            <a:picLocks noChangeAspect="1"/>
          </p:cNvPicPr>
          <p:nvPr/>
        </p:nvPicPr>
        <p:blipFill>
          <a:blip r:embed="rId3">
            <a:duotone>
              <a:schemeClr val="bg2">
                <a:shade val="45000"/>
                <a:satMod val="135000"/>
              </a:schemeClr>
              <a:prstClr val="white"/>
            </a:duotone>
          </a:blip>
          <a:stretch>
            <a:fillRect/>
          </a:stretch>
        </p:blipFill>
        <p:spPr>
          <a:xfrm>
            <a:off x="2797200" y="-790833"/>
            <a:ext cx="6346800" cy="7089541"/>
          </a:xfrm>
          <a:prstGeom prst="rect">
            <a:avLst/>
          </a:prstGeom>
        </p:spPr>
      </p:pic>
      <p:sp>
        <p:nvSpPr>
          <p:cNvPr id="209" name="Google Shape;209;p25"/>
          <p:cNvSpPr txBox="1"/>
          <p:nvPr/>
        </p:nvSpPr>
        <p:spPr>
          <a:xfrm>
            <a:off x="2758892" y="315255"/>
            <a:ext cx="6346800" cy="14559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US" sz="4400" b="1">
                <a:solidFill>
                  <a:srgbClr val="003C71"/>
                </a:solidFill>
                <a:latin typeface="Calibri"/>
                <a:ea typeface="Calibri"/>
                <a:cs typeface="Calibri"/>
                <a:sym typeface="Calibri"/>
              </a:rPr>
              <a:t>Why do we PTA?</a:t>
            </a:r>
            <a:endParaRPr sz="4400" b="1">
              <a:solidFill>
                <a:srgbClr val="003C71"/>
              </a:solidFill>
              <a:latin typeface="Calibri"/>
              <a:ea typeface="Calibri"/>
              <a:cs typeface="Calibri"/>
              <a:sym typeface="Calibri"/>
            </a:endParaRPr>
          </a:p>
        </p:txBody>
      </p:sp>
      <p:sp>
        <p:nvSpPr>
          <p:cNvPr id="210" name="Google Shape;210;p25"/>
          <p:cNvSpPr txBox="1"/>
          <p:nvPr/>
        </p:nvSpPr>
        <p:spPr>
          <a:xfrm>
            <a:off x="3285542" y="1198705"/>
            <a:ext cx="5293500" cy="378415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US" sz="3200" b="1">
                <a:solidFill>
                  <a:srgbClr val="ED7D31"/>
                </a:solidFill>
                <a:latin typeface="Calibri"/>
                <a:ea typeface="Calibri"/>
                <a:cs typeface="Calibri"/>
                <a:sym typeface="Calibri"/>
              </a:rPr>
              <a:t>Our Shared Mission:</a:t>
            </a:r>
            <a:endParaRPr sz="2800">
              <a:solidFill>
                <a:srgbClr val="000000"/>
              </a:solidFill>
              <a:latin typeface="Calibri"/>
              <a:ea typeface="Calibri"/>
              <a:cs typeface="Calibri"/>
              <a:sym typeface="Calibri"/>
            </a:endParaRPr>
          </a:p>
          <a:p>
            <a:pPr marL="0" lvl="0" indent="0" algn="ctr" rtl="0">
              <a:lnSpc>
                <a:spcPct val="90000"/>
              </a:lnSpc>
              <a:spcBef>
                <a:spcPts val="1000"/>
              </a:spcBef>
              <a:spcAft>
                <a:spcPts val="0"/>
              </a:spcAft>
              <a:buNone/>
            </a:pPr>
            <a:r>
              <a:rPr lang="en-US" sz="3200">
                <a:latin typeface="Calibri"/>
                <a:ea typeface="Calibri"/>
                <a:cs typeface="Calibri"/>
                <a:sym typeface="Calibri"/>
              </a:rPr>
              <a:t>To make every child’s potential a reality by engaging and empowering families and communities to advocate for all children</a:t>
            </a:r>
            <a:endParaRPr sz="3200">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655A300-D12C-4556-BC79-1EA00773F579}"/>
              </a:ext>
            </a:extLst>
          </p:cNvPr>
          <p:cNvPicPr>
            <a:picLocks noChangeAspect="1"/>
          </p:cNvPicPr>
          <p:nvPr/>
        </p:nvPicPr>
        <p:blipFill rotWithShape="1">
          <a:blip r:embed="rId3"/>
          <a:srcRect l="6572" r="9237" b="17576"/>
          <a:stretch/>
        </p:blipFill>
        <p:spPr>
          <a:xfrm>
            <a:off x="2723564" y="1125443"/>
            <a:ext cx="3696871" cy="5118746"/>
          </a:xfrm>
          <a:prstGeom prst="rect">
            <a:avLst/>
          </a:prstGeom>
        </p:spPr>
      </p:pic>
      <p:sp>
        <p:nvSpPr>
          <p:cNvPr id="2" name="Title 1">
            <a:extLst>
              <a:ext uri="{FF2B5EF4-FFF2-40B4-BE49-F238E27FC236}">
                <a16:creationId xmlns:a16="http://schemas.microsoft.com/office/drawing/2014/main" id="{74AAFB89-66BD-C44D-9E72-7BC02A66B711}"/>
              </a:ext>
            </a:extLst>
          </p:cNvPr>
          <p:cNvSpPr>
            <a:spLocks noGrp="1"/>
          </p:cNvSpPr>
          <p:nvPr>
            <p:ph type="title"/>
          </p:nvPr>
        </p:nvSpPr>
        <p:spPr>
          <a:xfrm>
            <a:off x="383523" y="166274"/>
            <a:ext cx="7116459" cy="892920"/>
          </a:xfrm>
        </p:spPr>
        <p:txBody>
          <a:bodyPr>
            <a:normAutofit fontScale="90000"/>
          </a:bodyPr>
          <a:lstStyle/>
          <a:p>
            <a:r>
              <a:rPr lang="en-US"/>
              <a:t>Celebrating our Units Successes: </a:t>
            </a:r>
            <a:br>
              <a:rPr lang="en-US"/>
            </a:br>
            <a:r>
              <a:rPr lang="en-US"/>
              <a:t>Penn Kidder PTA</a:t>
            </a:r>
          </a:p>
        </p:txBody>
      </p:sp>
      <p:pic>
        <p:nvPicPr>
          <p:cNvPr id="8" name="Content Placeholder 7">
            <a:extLst>
              <a:ext uri="{FF2B5EF4-FFF2-40B4-BE49-F238E27FC236}">
                <a16:creationId xmlns:a16="http://schemas.microsoft.com/office/drawing/2014/main" id="{7F374A47-B831-4C1D-98B8-14D2F98CAC62}"/>
              </a:ext>
            </a:extLst>
          </p:cNvPr>
          <p:cNvPicPr>
            <a:picLocks noGrp="1" noChangeAspect="1"/>
          </p:cNvPicPr>
          <p:nvPr>
            <p:ph sz="half" idx="2"/>
          </p:nvPr>
        </p:nvPicPr>
        <p:blipFill>
          <a:blip r:embed="rId4">
            <a:extLst>
              <a:ext uri="{837473B0-CC2E-450A-ABE3-18F120FF3D39}">
                <a1611:picAttrSrcUrl xmlns:a1611="http://schemas.microsoft.com/office/drawing/2016/11/main" r:id="rId5"/>
              </a:ext>
            </a:extLst>
          </a:blip>
          <a:stretch>
            <a:fillRect/>
          </a:stretch>
        </p:blipFill>
        <p:spPr>
          <a:xfrm rot="21156298">
            <a:off x="513070" y="1802684"/>
            <a:ext cx="2152075" cy="2152075"/>
          </a:xfrm>
        </p:spPr>
      </p:pic>
      <p:pic>
        <p:nvPicPr>
          <p:cNvPr id="6" name="Picture 5">
            <a:extLst>
              <a:ext uri="{FF2B5EF4-FFF2-40B4-BE49-F238E27FC236}">
                <a16:creationId xmlns:a16="http://schemas.microsoft.com/office/drawing/2014/main" id="{14EFB05D-16D3-4E8F-842C-CCF455EC5CC5}"/>
              </a:ext>
            </a:extLst>
          </p:cNvPr>
          <p:cNvPicPr>
            <a:picLocks noChangeAspect="1"/>
          </p:cNvPicPr>
          <p:nvPr/>
        </p:nvPicPr>
        <p:blipFill>
          <a:blip r:embed="rId6"/>
          <a:stretch>
            <a:fillRect/>
          </a:stretch>
        </p:blipFill>
        <p:spPr>
          <a:xfrm>
            <a:off x="318655" y="4025451"/>
            <a:ext cx="1091279" cy="1091279"/>
          </a:xfrm>
          <a:prstGeom prst="rect">
            <a:avLst/>
          </a:prstGeom>
        </p:spPr>
      </p:pic>
      <p:pic>
        <p:nvPicPr>
          <p:cNvPr id="14" name="Picture 13">
            <a:extLst>
              <a:ext uri="{FF2B5EF4-FFF2-40B4-BE49-F238E27FC236}">
                <a16:creationId xmlns:a16="http://schemas.microsoft.com/office/drawing/2014/main" id="{8F0C4734-8C2E-42B6-AAB5-DCC709010F43}"/>
              </a:ext>
            </a:extLst>
          </p:cNvPr>
          <p:cNvPicPr>
            <a:picLocks noChangeAspect="1"/>
          </p:cNvPicPr>
          <p:nvPr/>
        </p:nvPicPr>
        <p:blipFill>
          <a:blip r:embed="rId7"/>
          <a:stretch>
            <a:fillRect/>
          </a:stretch>
        </p:blipFill>
        <p:spPr>
          <a:xfrm rot="3985277">
            <a:off x="6113485" y="1757134"/>
            <a:ext cx="2794690" cy="2163338"/>
          </a:xfrm>
          <a:prstGeom prst="rect">
            <a:avLst/>
          </a:prstGeom>
        </p:spPr>
      </p:pic>
      <p:pic>
        <p:nvPicPr>
          <p:cNvPr id="4" name="Picture 3">
            <a:extLst>
              <a:ext uri="{FF2B5EF4-FFF2-40B4-BE49-F238E27FC236}">
                <a16:creationId xmlns:a16="http://schemas.microsoft.com/office/drawing/2014/main" id="{24F8F135-7CD2-42FB-845B-85FC421041CC}"/>
              </a:ext>
            </a:extLst>
          </p:cNvPr>
          <p:cNvPicPr>
            <a:picLocks noChangeAspect="1"/>
          </p:cNvPicPr>
          <p:nvPr/>
        </p:nvPicPr>
        <p:blipFill rotWithShape="1">
          <a:blip r:embed="rId8"/>
          <a:srcRect l="31750" r="32492"/>
          <a:stretch/>
        </p:blipFill>
        <p:spPr>
          <a:xfrm>
            <a:off x="7499981" y="4184382"/>
            <a:ext cx="1383157" cy="773416"/>
          </a:xfrm>
          <a:prstGeom prst="rect">
            <a:avLst/>
          </a:prstGeom>
        </p:spPr>
      </p:pic>
    </p:spTree>
    <p:extLst>
      <p:ext uri="{BB962C8B-B14F-4D97-AF65-F5344CB8AC3E}">
        <p14:creationId xmlns:p14="http://schemas.microsoft.com/office/powerpoint/2010/main" val="31606419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069d735-0c84-4697-a9b3-2f979fe28fd3">
      <Terms xmlns="http://schemas.microsoft.com/office/infopath/2007/PartnerControls"/>
    </lcf76f155ced4ddcb4097134ff3c332f>
    <TaxCatchAll xmlns="bf9d26b8-21ef-44a3-889c-5aacff9d8d2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8CD7107A4A17F46964DB8C8C72817E5" ma:contentTypeVersion="17" ma:contentTypeDescription="Create a new document." ma:contentTypeScope="" ma:versionID="0517ec54fd0e8cfa5843de179220f21a">
  <xsd:schema xmlns:xsd="http://www.w3.org/2001/XMLSchema" xmlns:xs="http://www.w3.org/2001/XMLSchema" xmlns:p="http://schemas.microsoft.com/office/2006/metadata/properties" xmlns:ns2="5069d735-0c84-4697-a9b3-2f979fe28fd3" xmlns:ns3="bf9d26b8-21ef-44a3-889c-5aacff9d8d22" targetNamespace="http://schemas.microsoft.com/office/2006/metadata/properties" ma:root="true" ma:fieldsID="24535bf78befa2f4ae7c9502b06e6e96" ns2:_="" ns3:_="">
    <xsd:import namespace="5069d735-0c84-4697-a9b3-2f979fe28fd3"/>
    <xsd:import namespace="bf9d26b8-21ef-44a3-889c-5aacff9d8d2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OCR" minOccurs="0"/>
                <xsd:element ref="ns2:MediaLengthInSeconds" minOccurs="0"/>
                <xsd:element ref="ns2:MediaServiceLocation"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69d735-0c84-4697-a9b3-2f979fe28f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165a80f-5fd6-4d60-9a79-179c875665b0"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f9d26b8-21ef-44a3-889c-5aacff9d8d2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044a986-a15c-41b0-883e-039510ada1f5}" ma:internalName="TaxCatchAll" ma:showField="CatchAllData" ma:web="bf9d26b8-21ef-44a3-889c-5aacff9d8d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E16F3CA-BBA4-4CB6-94ED-17A4D5D29B7C}">
  <ds:schemaRefs>
    <ds:schemaRef ds:uri="bf9d26b8-21ef-44a3-889c-5aacff9d8d22"/>
    <ds:schemaRef ds:uri="http://www.w3.org/XML/1998/namespace"/>
    <ds:schemaRef ds:uri="http://purl.org/dc/dcmitype/"/>
    <ds:schemaRef ds:uri="http://schemas.microsoft.com/office/infopath/2007/PartnerControls"/>
    <ds:schemaRef ds:uri="http://purl.org/dc/terms/"/>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5069d735-0c84-4697-a9b3-2f979fe28fd3"/>
  </ds:schemaRefs>
</ds:datastoreItem>
</file>

<file path=customXml/itemProps2.xml><?xml version="1.0" encoding="utf-8"?>
<ds:datastoreItem xmlns:ds="http://schemas.openxmlformats.org/officeDocument/2006/customXml" ds:itemID="{556B73A9-CAA0-4C20-A165-F710D2F976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69d735-0c84-4697-a9b3-2f979fe28fd3"/>
    <ds:schemaRef ds:uri="bf9d26b8-21ef-44a3-889c-5aacff9d8d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134AE4-A16F-490F-BAB7-C8AAB9D4DA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1218</TotalTime>
  <Words>1559</Words>
  <Application>Microsoft Office PowerPoint</Application>
  <PresentationFormat>On-screen Show (16:9)</PresentationFormat>
  <Paragraphs>195</Paragraphs>
  <Slides>23</Slides>
  <Notes>23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Arial</vt:lpstr>
      <vt:lpstr>Arial Black</vt:lpstr>
      <vt:lpstr>Arial Rounded MT Bold</vt:lpstr>
      <vt:lpstr>Bradley Hand ITC</vt:lpstr>
      <vt:lpstr>Calibri</vt:lpstr>
      <vt:lpstr>Chewy</vt:lpstr>
      <vt:lpstr>Lato</vt:lpstr>
      <vt:lpstr>Myriad Roman</vt:lpstr>
      <vt:lpstr>Portico Layer Oblique</vt:lpstr>
      <vt:lpstr>Office Theme</vt:lpstr>
      <vt:lpstr>PowerPoint Presentation</vt:lpstr>
      <vt:lpstr>PowerPoint Presentation</vt:lpstr>
      <vt:lpstr>PowerPoint Presentation</vt:lpstr>
      <vt:lpstr>Zooming Into Membership</vt:lpstr>
      <vt:lpstr>PowerPoint Presentation</vt:lpstr>
      <vt:lpstr>PowerPoint Presentation</vt:lpstr>
      <vt:lpstr>Add PTA Name </vt:lpstr>
      <vt:lpstr>PowerPoint Presentation</vt:lpstr>
      <vt:lpstr>Celebrating our Units Successes:  Penn Kidder PTA</vt:lpstr>
      <vt:lpstr>PowerPoint Presentation</vt:lpstr>
      <vt:lpstr>Celebrating Our Unit Successes: Twin City Elementary PTA  Stanwood-Camano School District</vt:lpstr>
      <vt:lpstr>PowerPoint Presentation</vt:lpstr>
      <vt:lpstr>PowerPoint Presentation</vt:lpstr>
      <vt:lpstr>PowerPoint Presentation</vt:lpstr>
      <vt:lpstr>PowerPoint Presentation</vt:lpstr>
      <vt:lpstr>PowerPoint Presentation</vt:lpstr>
      <vt:lpstr>PowerPoint Presentation</vt:lpstr>
      <vt:lpstr>Tips from the National PTA Membership Outreach Team!   </vt:lpstr>
      <vt:lpstr>PowerPoint Presentation</vt:lpstr>
      <vt:lpstr>Virtual PTAing</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System Administrator</dc:creator>
  <cp:lastModifiedBy>Kirthana Krishnathasan</cp:lastModifiedBy>
  <cp:revision>2</cp:revision>
  <dcterms:created xsi:type="dcterms:W3CDTF">2011-03-02T21:55:06Z</dcterms:created>
  <dcterms:modified xsi:type="dcterms:W3CDTF">2023-04-24T14:52:47Z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0x01010088CD7107A4A17F46964DB8C8C72817E5</vt:lpwstr>
  </property>
  <property fmtid="{D5CDD505-2E9C-101B-9397-08002B2CF9AE}" pid="3" name="MediaServiceImageTags">
    <vt:lpwstr/>
  </property>
</Properties>
</file>