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820" r:id="rId5"/>
    <p:sldId id="2821"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ox, Amy" initials="FA" lastIdx="2"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D6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E12BA88-58C9-4634-B571-D9790FEF5E22}" v="4" dt="2020-06-04T19:33:56.92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3" autoAdjust="0"/>
    <p:restoredTop sz="94660"/>
  </p:normalViewPr>
  <p:slideViewPr>
    <p:cSldViewPr snapToGrid="0">
      <p:cViewPr>
        <p:scale>
          <a:sx n="62" d="100"/>
          <a:sy n="62" d="100"/>
        </p:scale>
        <p:origin x="-360" y="8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commentAuthors" Target="commentAuthors.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ox, Amy" userId="51c6b977-c9d3-4a0d-9a87-944a4c8cd4f4" providerId="ADAL" clId="{F85FFAB4-0752-4A2A-8196-1557727E2ADE}"/>
    <pc:docChg chg="modSld">
      <pc:chgData name="Fox, Amy" userId="51c6b977-c9d3-4a0d-9a87-944a4c8cd4f4" providerId="ADAL" clId="{F85FFAB4-0752-4A2A-8196-1557727E2ADE}" dt="2020-06-05T11:51:22.352" v="1" actId="2711"/>
      <pc:docMkLst>
        <pc:docMk/>
      </pc:docMkLst>
      <pc:sldChg chg="modSp mod">
        <pc:chgData name="Fox, Amy" userId="51c6b977-c9d3-4a0d-9a87-944a4c8cd4f4" providerId="ADAL" clId="{F85FFAB4-0752-4A2A-8196-1557727E2ADE}" dt="2020-06-05T11:51:22.352" v="1" actId="2711"/>
        <pc:sldMkLst>
          <pc:docMk/>
          <pc:sldMk cId="1201331678" sldId="2821"/>
        </pc:sldMkLst>
        <pc:spChg chg="mod">
          <ac:chgData name="Fox, Amy" userId="51c6b977-c9d3-4a0d-9a87-944a4c8cd4f4" providerId="ADAL" clId="{F85FFAB4-0752-4A2A-8196-1557727E2ADE}" dt="2020-06-05T11:51:22.352" v="1" actId="2711"/>
          <ac:spMkLst>
            <pc:docMk/>
            <pc:sldMk cId="1201331678" sldId="2821"/>
            <ac:spMk id="2" creationId="{18764628-0384-40FB-9780-83E6C251E3D2}"/>
          </ac:spMkLst>
        </pc:spChg>
      </pc:sldChg>
    </pc:docChg>
  </pc:docChgLst>
  <pc:docChgLst>
    <pc:chgData name="Drain, Amanda" userId="8d0eef54-3ffd-45b8-b5a7-cd58b567f0b0" providerId="ADAL" clId="{1AC9031F-6BAF-4849-9118-473C6580AED4}"/>
    <pc:docChg chg="modSld">
      <pc:chgData name="Drain, Amanda" userId="8d0eef54-3ffd-45b8-b5a7-cd58b567f0b0" providerId="ADAL" clId="{1AC9031F-6BAF-4849-9118-473C6580AED4}" dt="2020-06-05T15:46:30.559" v="21" actId="20577"/>
      <pc:docMkLst>
        <pc:docMk/>
      </pc:docMkLst>
      <pc:sldChg chg="modSp mod">
        <pc:chgData name="Drain, Amanda" userId="8d0eef54-3ffd-45b8-b5a7-cd58b567f0b0" providerId="ADAL" clId="{1AC9031F-6BAF-4849-9118-473C6580AED4}" dt="2020-06-05T15:46:30.559" v="21" actId="20577"/>
        <pc:sldMkLst>
          <pc:docMk/>
          <pc:sldMk cId="3954404400" sldId="2820"/>
        </pc:sldMkLst>
        <pc:spChg chg="mod">
          <ac:chgData name="Drain, Amanda" userId="8d0eef54-3ffd-45b8-b5a7-cd58b567f0b0" providerId="ADAL" clId="{1AC9031F-6BAF-4849-9118-473C6580AED4}" dt="2020-06-05T15:46:30.559" v="21" actId="20577"/>
          <ac:spMkLst>
            <pc:docMk/>
            <pc:sldMk cId="3954404400" sldId="2820"/>
            <ac:spMk id="15" creationId="{FBB43931-6EEA-4173-BD87-C52A42EF8E33}"/>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9381711-4EC9-43CA-BBA1-38F8DA55B42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08FE04E0-ED45-4E89-AFE4-E6C22F8BA58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D1BADEF5-B0BD-4031-891D-2E7CC19ECC26}"/>
              </a:ext>
            </a:extLst>
          </p:cNvPr>
          <p:cNvSpPr>
            <a:spLocks noGrp="1"/>
          </p:cNvSpPr>
          <p:nvPr>
            <p:ph type="dt" sz="half" idx="10"/>
          </p:nvPr>
        </p:nvSpPr>
        <p:spPr/>
        <p:txBody>
          <a:bodyPr/>
          <a:lstStyle/>
          <a:p>
            <a:fld id="{85022EA1-FCC8-406D-85D9-F14542A42084}" type="datetimeFigureOut">
              <a:rPr lang="en-US" smtClean="0"/>
              <a:t>9/17/2020</a:t>
            </a:fld>
            <a:endParaRPr lang="en-US"/>
          </a:p>
        </p:txBody>
      </p:sp>
      <p:sp>
        <p:nvSpPr>
          <p:cNvPr id="5" name="Footer Placeholder 4">
            <a:extLst>
              <a:ext uri="{FF2B5EF4-FFF2-40B4-BE49-F238E27FC236}">
                <a16:creationId xmlns:a16="http://schemas.microsoft.com/office/drawing/2014/main" xmlns="" id="{B5E47F20-0870-491E-9E06-65B5CC228E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760C3B51-D10C-44D4-A70E-A628582B207B}"/>
              </a:ext>
            </a:extLst>
          </p:cNvPr>
          <p:cNvSpPr>
            <a:spLocks noGrp="1"/>
          </p:cNvSpPr>
          <p:nvPr>
            <p:ph type="sldNum" sz="quarter" idx="12"/>
          </p:nvPr>
        </p:nvSpPr>
        <p:spPr/>
        <p:txBody>
          <a:bodyPr/>
          <a:lstStyle/>
          <a:p>
            <a:fld id="{C3AD606F-6C05-4CBD-942D-E09ADBA968C2}" type="slidenum">
              <a:rPr lang="en-US" smtClean="0"/>
              <a:t>‹Nº›</a:t>
            </a:fld>
            <a:endParaRPr lang="en-US"/>
          </a:p>
        </p:txBody>
      </p:sp>
    </p:spTree>
    <p:extLst>
      <p:ext uri="{BB962C8B-B14F-4D97-AF65-F5344CB8AC3E}">
        <p14:creationId xmlns:p14="http://schemas.microsoft.com/office/powerpoint/2010/main" val="32692089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AADD636-12C6-46B6-9F7F-48AA3590824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251F7601-4A37-420B-9081-B2AA1D1832A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563A3139-6FD4-463B-9FF3-83D5AB0AAEDF}"/>
              </a:ext>
            </a:extLst>
          </p:cNvPr>
          <p:cNvSpPr>
            <a:spLocks noGrp="1"/>
          </p:cNvSpPr>
          <p:nvPr>
            <p:ph type="dt" sz="half" idx="10"/>
          </p:nvPr>
        </p:nvSpPr>
        <p:spPr/>
        <p:txBody>
          <a:bodyPr/>
          <a:lstStyle/>
          <a:p>
            <a:fld id="{85022EA1-FCC8-406D-85D9-F14542A42084}" type="datetimeFigureOut">
              <a:rPr lang="en-US" smtClean="0"/>
              <a:t>9/17/2020</a:t>
            </a:fld>
            <a:endParaRPr lang="en-US"/>
          </a:p>
        </p:txBody>
      </p:sp>
      <p:sp>
        <p:nvSpPr>
          <p:cNvPr id="5" name="Footer Placeholder 4">
            <a:extLst>
              <a:ext uri="{FF2B5EF4-FFF2-40B4-BE49-F238E27FC236}">
                <a16:creationId xmlns:a16="http://schemas.microsoft.com/office/drawing/2014/main" xmlns="" id="{84BA619C-7EA4-4E2B-BA3F-A01C8851A8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4064843B-0324-4CB9-B240-378B8D36F445}"/>
              </a:ext>
            </a:extLst>
          </p:cNvPr>
          <p:cNvSpPr>
            <a:spLocks noGrp="1"/>
          </p:cNvSpPr>
          <p:nvPr>
            <p:ph type="sldNum" sz="quarter" idx="12"/>
          </p:nvPr>
        </p:nvSpPr>
        <p:spPr/>
        <p:txBody>
          <a:bodyPr/>
          <a:lstStyle/>
          <a:p>
            <a:fld id="{C3AD606F-6C05-4CBD-942D-E09ADBA968C2}" type="slidenum">
              <a:rPr lang="en-US" smtClean="0"/>
              <a:t>‹Nº›</a:t>
            </a:fld>
            <a:endParaRPr lang="en-US"/>
          </a:p>
        </p:txBody>
      </p:sp>
    </p:spTree>
    <p:extLst>
      <p:ext uri="{BB962C8B-B14F-4D97-AF65-F5344CB8AC3E}">
        <p14:creationId xmlns:p14="http://schemas.microsoft.com/office/powerpoint/2010/main" val="13111535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60DCB940-DA29-4BF1-B19D-B92AEBD039C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07BD82F3-DDDD-4788-8ABC-643054A6A98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3A0BB198-1ABE-4A46-BE45-6C9E073CCE8E}"/>
              </a:ext>
            </a:extLst>
          </p:cNvPr>
          <p:cNvSpPr>
            <a:spLocks noGrp="1"/>
          </p:cNvSpPr>
          <p:nvPr>
            <p:ph type="dt" sz="half" idx="10"/>
          </p:nvPr>
        </p:nvSpPr>
        <p:spPr/>
        <p:txBody>
          <a:bodyPr/>
          <a:lstStyle/>
          <a:p>
            <a:fld id="{85022EA1-FCC8-406D-85D9-F14542A42084}" type="datetimeFigureOut">
              <a:rPr lang="en-US" smtClean="0"/>
              <a:t>9/17/2020</a:t>
            </a:fld>
            <a:endParaRPr lang="en-US"/>
          </a:p>
        </p:txBody>
      </p:sp>
      <p:sp>
        <p:nvSpPr>
          <p:cNvPr id="5" name="Footer Placeholder 4">
            <a:extLst>
              <a:ext uri="{FF2B5EF4-FFF2-40B4-BE49-F238E27FC236}">
                <a16:creationId xmlns:a16="http://schemas.microsoft.com/office/drawing/2014/main" xmlns="" id="{3A64288B-DA22-42DC-8222-F09EB3566DF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523C8759-DE37-44AF-8368-263A60118B89}"/>
              </a:ext>
            </a:extLst>
          </p:cNvPr>
          <p:cNvSpPr>
            <a:spLocks noGrp="1"/>
          </p:cNvSpPr>
          <p:nvPr>
            <p:ph type="sldNum" sz="quarter" idx="12"/>
          </p:nvPr>
        </p:nvSpPr>
        <p:spPr/>
        <p:txBody>
          <a:bodyPr/>
          <a:lstStyle/>
          <a:p>
            <a:fld id="{C3AD606F-6C05-4CBD-942D-E09ADBA968C2}" type="slidenum">
              <a:rPr lang="en-US" smtClean="0"/>
              <a:t>‹Nº›</a:t>
            </a:fld>
            <a:endParaRPr lang="en-US"/>
          </a:p>
        </p:txBody>
      </p:sp>
    </p:spTree>
    <p:extLst>
      <p:ext uri="{BB962C8B-B14F-4D97-AF65-F5344CB8AC3E}">
        <p14:creationId xmlns:p14="http://schemas.microsoft.com/office/powerpoint/2010/main" val="23036614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Blank Slide">
    <p:bg>
      <p:bgRef idx="1001">
        <a:schemeClr val="bg1"/>
      </p:bgRef>
    </p:bg>
    <p:spTree>
      <p:nvGrpSpPr>
        <p:cNvPr id="1" name=""/>
        <p:cNvGrpSpPr/>
        <p:nvPr/>
      </p:nvGrpSpPr>
      <p:grpSpPr>
        <a:xfrm>
          <a:off x="0" y="0"/>
          <a:ext cx="0" cy="0"/>
          <a:chOff x="0" y="0"/>
          <a:chExt cx="0" cy="0"/>
        </a:xfrm>
      </p:grpSpPr>
      <p:sp>
        <p:nvSpPr>
          <p:cNvPr id="7" name="Right Triangle 6"/>
          <p:cNvSpPr/>
          <p:nvPr userDrawn="1"/>
        </p:nvSpPr>
        <p:spPr>
          <a:xfrm flipH="1">
            <a:off x="11353800" y="6019800"/>
            <a:ext cx="838200" cy="83820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solidFill>
                <a:schemeClr val="tx1"/>
              </a:solidFill>
              <a:latin typeface="Arial" charset="0"/>
            </a:endParaRPr>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564771" y="6317749"/>
            <a:ext cx="920109" cy="389664"/>
          </a:xfrm>
          <a:prstGeom prst="rect">
            <a:avLst/>
          </a:prstGeom>
        </p:spPr>
      </p:pic>
      <p:sp>
        <p:nvSpPr>
          <p:cNvPr id="13" name="Slide Number Placeholder 5"/>
          <p:cNvSpPr>
            <a:spLocks noGrp="1"/>
          </p:cNvSpPr>
          <p:nvPr>
            <p:ph type="sldNum" sz="quarter" idx="12"/>
          </p:nvPr>
        </p:nvSpPr>
        <p:spPr>
          <a:xfrm>
            <a:off x="11582400" y="6356350"/>
            <a:ext cx="482600" cy="343995"/>
          </a:xfrm>
        </p:spPr>
        <p:txBody>
          <a:bodyPr/>
          <a:lstStyle>
            <a:lvl1pPr>
              <a:defRPr>
                <a:solidFill>
                  <a:schemeClr val="bg1"/>
                </a:solidFill>
              </a:defRPr>
            </a:lvl1pPr>
          </a:lstStyle>
          <a:p>
            <a:fld id="{38279DA2-4E85-2342-8C8A-FDE05BEB1D98}" type="slidenum">
              <a:rPr lang="en-US" smtClean="0"/>
              <a:pPr/>
              <a:t>‹Nº›</a:t>
            </a:fld>
            <a:endParaRPr lang="en-US"/>
          </a:p>
        </p:txBody>
      </p:sp>
    </p:spTree>
    <p:extLst>
      <p:ext uri="{BB962C8B-B14F-4D97-AF65-F5344CB8AC3E}">
        <p14:creationId xmlns:p14="http://schemas.microsoft.com/office/powerpoint/2010/main" val="3187873046"/>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C5B0627-6F69-4C97-938B-EAAE9E1C294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7FD2FE23-1B29-4FDC-9663-197A6D53D76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A59D2183-FD08-4AAA-8741-4578B14EED0A}"/>
              </a:ext>
            </a:extLst>
          </p:cNvPr>
          <p:cNvSpPr>
            <a:spLocks noGrp="1"/>
          </p:cNvSpPr>
          <p:nvPr>
            <p:ph type="dt" sz="half" idx="10"/>
          </p:nvPr>
        </p:nvSpPr>
        <p:spPr/>
        <p:txBody>
          <a:bodyPr/>
          <a:lstStyle/>
          <a:p>
            <a:fld id="{85022EA1-FCC8-406D-85D9-F14542A42084}" type="datetimeFigureOut">
              <a:rPr lang="en-US" smtClean="0"/>
              <a:t>9/17/2020</a:t>
            </a:fld>
            <a:endParaRPr lang="en-US"/>
          </a:p>
        </p:txBody>
      </p:sp>
      <p:sp>
        <p:nvSpPr>
          <p:cNvPr id="5" name="Footer Placeholder 4">
            <a:extLst>
              <a:ext uri="{FF2B5EF4-FFF2-40B4-BE49-F238E27FC236}">
                <a16:creationId xmlns:a16="http://schemas.microsoft.com/office/drawing/2014/main" xmlns="" id="{693DA408-212E-429F-821D-34D34DDC5BB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B7803B86-29B0-490A-8D5D-38D75E5C2D41}"/>
              </a:ext>
            </a:extLst>
          </p:cNvPr>
          <p:cNvSpPr>
            <a:spLocks noGrp="1"/>
          </p:cNvSpPr>
          <p:nvPr>
            <p:ph type="sldNum" sz="quarter" idx="12"/>
          </p:nvPr>
        </p:nvSpPr>
        <p:spPr/>
        <p:txBody>
          <a:bodyPr/>
          <a:lstStyle/>
          <a:p>
            <a:fld id="{C3AD606F-6C05-4CBD-942D-E09ADBA968C2}" type="slidenum">
              <a:rPr lang="en-US" smtClean="0"/>
              <a:t>‹Nº›</a:t>
            </a:fld>
            <a:endParaRPr lang="en-US"/>
          </a:p>
        </p:txBody>
      </p:sp>
    </p:spTree>
    <p:extLst>
      <p:ext uri="{BB962C8B-B14F-4D97-AF65-F5344CB8AC3E}">
        <p14:creationId xmlns:p14="http://schemas.microsoft.com/office/powerpoint/2010/main" val="16073033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7EE4C7E-0D75-4660-9DCA-628D7E5C0C1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B4AEEF59-17E4-4D4D-8961-AC667A80104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22AE144A-2AAF-4A5B-915C-A8ACC6CE9B72}"/>
              </a:ext>
            </a:extLst>
          </p:cNvPr>
          <p:cNvSpPr>
            <a:spLocks noGrp="1"/>
          </p:cNvSpPr>
          <p:nvPr>
            <p:ph type="dt" sz="half" idx="10"/>
          </p:nvPr>
        </p:nvSpPr>
        <p:spPr/>
        <p:txBody>
          <a:bodyPr/>
          <a:lstStyle/>
          <a:p>
            <a:fld id="{85022EA1-FCC8-406D-85D9-F14542A42084}" type="datetimeFigureOut">
              <a:rPr lang="en-US" smtClean="0"/>
              <a:t>9/17/2020</a:t>
            </a:fld>
            <a:endParaRPr lang="en-US"/>
          </a:p>
        </p:txBody>
      </p:sp>
      <p:sp>
        <p:nvSpPr>
          <p:cNvPr id="5" name="Footer Placeholder 4">
            <a:extLst>
              <a:ext uri="{FF2B5EF4-FFF2-40B4-BE49-F238E27FC236}">
                <a16:creationId xmlns:a16="http://schemas.microsoft.com/office/drawing/2014/main" xmlns="" id="{1757E6E3-7746-4E5A-8F10-B1CDEFC1BA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FA4FB2DC-FB40-42FE-AD30-4CE233C9C195}"/>
              </a:ext>
            </a:extLst>
          </p:cNvPr>
          <p:cNvSpPr>
            <a:spLocks noGrp="1"/>
          </p:cNvSpPr>
          <p:nvPr>
            <p:ph type="sldNum" sz="quarter" idx="12"/>
          </p:nvPr>
        </p:nvSpPr>
        <p:spPr/>
        <p:txBody>
          <a:bodyPr/>
          <a:lstStyle/>
          <a:p>
            <a:fld id="{C3AD606F-6C05-4CBD-942D-E09ADBA968C2}" type="slidenum">
              <a:rPr lang="en-US" smtClean="0"/>
              <a:t>‹Nº›</a:t>
            </a:fld>
            <a:endParaRPr lang="en-US"/>
          </a:p>
        </p:txBody>
      </p:sp>
    </p:spTree>
    <p:extLst>
      <p:ext uri="{BB962C8B-B14F-4D97-AF65-F5344CB8AC3E}">
        <p14:creationId xmlns:p14="http://schemas.microsoft.com/office/powerpoint/2010/main" val="11847781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A3DF575-67EB-49AF-8532-D4DDA293D68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D0F2319D-E26B-4EE0-8443-15DA6E4877B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764542C1-A17F-4E87-820F-69549212A34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87380460-BA63-4FDD-AECE-F490E41B155D}"/>
              </a:ext>
            </a:extLst>
          </p:cNvPr>
          <p:cNvSpPr>
            <a:spLocks noGrp="1"/>
          </p:cNvSpPr>
          <p:nvPr>
            <p:ph type="dt" sz="half" idx="10"/>
          </p:nvPr>
        </p:nvSpPr>
        <p:spPr/>
        <p:txBody>
          <a:bodyPr/>
          <a:lstStyle/>
          <a:p>
            <a:fld id="{85022EA1-FCC8-406D-85D9-F14542A42084}" type="datetimeFigureOut">
              <a:rPr lang="en-US" smtClean="0"/>
              <a:t>9/17/2020</a:t>
            </a:fld>
            <a:endParaRPr lang="en-US"/>
          </a:p>
        </p:txBody>
      </p:sp>
      <p:sp>
        <p:nvSpPr>
          <p:cNvPr id="6" name="Footer Placeholder 5">
            <a:extLst>
              <a:ext uri="{FF2B5EF4-FFF2-40B4-BE49-F238E27FC236}">
                <a16:creationId xmlns:a16="http://schemas.microsoft.com/office/drawing/2014/main" xmlns="" id="{27234BAC-3801-4DF3-9C80-C5BCD3A5545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59BA31A9-D075-4234-9D6C-AB542B20B8C4}"/>
              </a:ext>
            </a:extLst>
          </p:cNvPr>
          <p:cNvSpPr>
            <a:spLocks noGrp="1"/>
          </p:cNvSpPr>
          <p:nvPr>
            <p:ph type="sldNum" sz="quarter" idx="12"/>
          </p:nvPr>
        </p:nvSpPr>
        <p:spPr/>
        <p:txBody>
          <a:bodyPr/>
          <a:lstStyle/>
          <a:p>
            <a:fld id="{C3AD606F-6C05-4CBD-942D-E09ADBA968C2}" type="slidenum">
              <a:rPr lang="en-US" smtClean="0"/>
              <a:t>‹Nº›</a:t>
            </a:fld>
            <a:endParaRPr lang="en-US"/>
          </a:p>
        </p:txBody>
      </p:sp>
    </p:spTree>
    <p:extLst>
      <p:ext uri="{BB962C8B-B14F-4D97-AF65-F5344CB8AC3E}">
        <p14:creationId xmlns:p14="http://schemas.microsoft.com/office/powerpoint/2010/main" val="13873989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B131801-AEE6-4ACB-9F37-64CCB02ADE3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496B8CC0-0BD7-4B21-96AB-31D95C84CE5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3E266EE6-166C-493D-BD8A-7F2D8C96EEB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6B2DAAEC-D707-4752-981F-6EDF9179054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A352DCED-E052-4866-8931-D341908D915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05900FF2-0049-4B1B-99DA-8624781A876F}"/>
              </a:ext>
            </a:extLst>
          </p:cNvPr>
          <p:cNvSpPr>
            <a:spLocks noGrp="1"/>
          </p:cNvSpPr>
          <p:nvPr>
            <p:ph type="dt" sz="half" idx="10"/>
          </p:nvPr>
        </p:nvSpPr>
        <p:spPr/>
        <p:txBody>
          <a:bodyPr/>
          <a:lstStyle/>
          <a:p>
            <a:fld id="{85022EA1-FCC8-406D-85D9-F14542A42084}" type="datetimeFigureOut">
              <a:rPr lang="en-US" smtClean="0"/>
              <a:t>9/17/2020</a:t>
            </a:fld>
            <a:endParaRPr lang="en-US"/>
          </a:p>
        </p:txBody>
      </p:sp>
      <p:sp>
        <p:nvSpPr>
          <p:cNvPr id="8" name="Footer Placeholder 7">
            <a:extLst>
              <a:ext uri="{FF2B5EF4-FFF2-40B4-BE49-F238E27FC236}">
                <a16:creationId xmlns:a16="http://schemas.microsoft.com/office/drawing/2014/main" xmlns="" id="{840EBF95-6871-499B-BB8C-D8FA45F4D83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28FB59B0-C95B-48EC-8E48-72CFC775FCAE}"/>
              </a:ext>
            </a:extLst>
          </p:cNvPr>
          <p:cNvSpPr>
            <a:spLocks noGrp="1"/>
          </p:cNvSpPr>
          <p:nvPr>
            <p:ph type="sldNum" sz="quarter" idx="12"/>
          </p:nvPr>
        </p:nvSpPr>
        <p:spPr/>
        <p:txBody>
          <a:bodyPr/>
          <a:lstStyle/>
          <a:p>
            <a:fld id="{C3AD606F-6C05-4CBD-942D-E09ADBA968C2}" type="slidenum">
              <a:rPr lang="en-US" smtClean="0"/>
              <a:t>‹Nº›</a:t>
            </a:fld>
            <a:endParaRPr lang="en-US"/>
          </a:p>
        </p:txBody>
      </p:sp>
    </p:spTree>
    <p:extLst>
      <p:ext uri="{BB962C8B-B14F-4D97-AF65-F5344CB8AC3E}">
        <p14:creationId xmlns:p14="http://schemas.microsoft.com/office/powerpoint/2010/main" val="24895391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B990D83-7551-46FF-9F3D-A1148C41B55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EB1A9805-3152-49BF-8FD7-C58486489470}"/>
              </a:ext>
            </a:extLst>
          </p:cNvPr>
          <p:cNvSpPr>
            <a:spLocks noGrp="1"/>
          </p:cNvSpPr>
          <p:nvPr>
            <p:ph type="dt" sz="half" idx="10"/>
          </p:nvPr>
        </p:nvSpPr>
        <p:spPr/>
        <p:txBody>
          <a:bodyPr/>
          <a:lstStyle/>
          <a:p>
            <a:fld id="{85022EA1-FCC8-406D-85D9-F14542A42084}" type="datetimeFigureOut">
              <a:rPr lang="en-US" smtClean="0"/>
              <a:t>9/17/2020</a:t>
            </a:fld>
            <a:endParaRPr lang="en-US"/>
          </a:p>
        </p:txBody>
      </p:sp>
      <p:sp>
        <p:nvSpPr>
          <p:cNvPr id="4" name="Footer Placeholder 3">
            <a:extLst>
              <a:ext uri="{FF2B5EF4-FFF2-40B4-BE49-F238E27FC236}">
                <a16:creationId xmlns:a16="http://schemas.microsoft.com/office/drawing/2014/main" xmlns="" id="{1AA29B2E-119B-48C1-8749-B526D893B81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E3083A04-7138-4D0E-9C2A-176C54EA8B94}"/>
              </a:ext>
            </a:extLst>
          </p:cNvPr>
          <p:cNvSpPr>
            <a:spLocks noGrp="1"/>
          </p:cNvSpPr>
          <p:nvPr>
            <p:ph type="sldNum" sz="quarter" idx="12"/>
          </p:nvPr>
        </p:nvSpPr>
        <p:spPr/>
        <p:txBody>
          <a:bodyPr/>
          <a:lstStyle/>
          <a:p>
            <a:fld id="{C3AD606F-6C05-4CBD-942D-E09ADBA968C2}" type="slidenum">
              <a:rPr lang="en-US" smtClean="0"/>
              <a:t>‹Nº›</a:t>
            </a:fld>
            <a:endParaRPr lang="en-US"/>
          </a:p>
        </p:txBody>
      </p:sp>
    </p:spTree>
    <p:extLst>
      <p:ext uri="{BB962C8B-B14F-4D97-AF65-F5344CB8AC3E}">
        <p14:creationId xmlns:p14="http://schemas.microsoft.com/office/powerpoint/2010/main" val="23856189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71152635-89B4-4E26-B17B-CB9FDB18DF28}"/>
              </a:ext>
            </a:extLst>
          </p:cNvPr>
          <p:cNvSpPr>
            <a:spLocks noGrp="1"/>
          </p:cNvSpPr>
          <p:nvPr>
            <p:ph type="dt" sz="half" idx="10"/>
          </p:nvPr>
        </p:nvSpPr>
        <p:spPr/>
        <p:txBody>
          <a:bodyPr/>
          <a:lstStyle/>
          <a:p>
            <a:fld id="{85022EA1-FCC8-406D-85D9-F14542A42084}" type="datetimeFigureOut">
              <a:rPr lang="en-US" smtClean="0"/>
              <a:t>9/17/2020</a:t>
            </a:fld>
            <a:endParaRPr lang="en-US"/>
          </a:p>
        </p:txBody>
      </p:sp>
      <p:sp>
        <p:nvSpPr>
          <p:cNvPr id="3" name="Footer Placeholder 2">
            <a:extLst>
              <a:ext uri="{FF2B5EF4-FFF2-40B4-BE49-F238E27FC236}">
                <a16:creationId xmlns:a16="http://schemas.microsoft.com/office/drawing/2014/main" xmlns="" id="{E8279D8C-A1AA-47C4-A5B5-0DF7C247145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4A379673-6288-4DE2-916C-0D32A776FFF4}"/>
              </a:ext>
            </a:extLst>
          </p:cNvPr>
          <p:cNvSpPr>
            <a:spLocks noGrp="1"/>
          </p:cNvSpPr>
          <p:nvPr>
            <p:ph type="sldNum" sz="quarter" idx="12"/>
          </p:nvPr>
        </p:nvSpPr>
        <p:spPr/>
        <p:txBody>
          <a:bodyPr/>
          <a:lstStyle/>
          <a:p>
            <a:fld id="{C3AD606F-6C05-4CBD-942D-E09ADBA968C2}" type="slidenum">
              <a:rPr lang="en-US" smtClean="0"/>
              <a:t>‹Nº›</a:t>
            </a:fld>
            <a:endParaRPr lang="en-US"/>
          </a:p>
        </p:txBody>
      </p:sp>
    </p:spTree>
    <p:extLst>
      <p:ext uri="{BB962C8B-B14F-4D97-AF65-F5344CB8AC3E}">
        <p14:creationId xmlns:p14="http://schemas.microsoft.com/office/powerpoint/2010/main" val="1122412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EF626B8-7489-4504-A893-A46F6E6D49C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1C17040E-47E2-444D-B0A5-87F640458F6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F2775115-68BE-4529-9662-98317A912B2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BC43D7AE-B173-4E8F-BE5F-DB304EAD0588}"/>
              </a:ext>
            </a:extLst>
          </p:cNvPr>
          <p:cNvSpPr>
            <a:spLocks noGrp="1"/>
          </p:cNvSpPr>
          <p:nvPr>
            <p:ph type="dt" sz="half" idx="10"/>
          </p:nvPr>
        </p:nvSpPr>
        <p:spPr/>
        <p:txBody>
          <a:bodyPr/>
          <a:lstStyle/>
          <a:p>
            <a:fld id="{85022EA1-FCC8-406D-85D9-F14542A42084}" type="datetimeFigureOut">
              <a:rPr lang="en-US" smtClean="0"/>
              <a:t>9/17/2020</a:t>
            </a:fld>
            <a:endParaRPr lang="en-US"/>
          </a:p>
        </p:txBody>
      </p:sp>
      <p:sp>
        <p:nvSpPr>
          <p:cNvPr id="6" name="Footer Placeholder 5">
            <a:extLst>
              <a:ext uri="{FF2B5EF4-FFF2-40B4-BE49-F238E27FC236}">
                <a16:creationId xmlns:a16="http://schemas.microsoft.com/office/drawing/2014/main" xmlns="" id="{61E8408F-058C-47F4-855A-43D568BF6D9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B37E70CA-4FE1-4694-B9BB-FE9FA3EA4B76}"/>
              </a:ext>
            </a:extLst>
          </p:cNvPr>
          <p:cNvSpPr>
            <a:spLocks noGrp="1"/>
          </p:cNvSpPr>
          <p:nvPr>
            <p:ph type="sldNum" sz="quarter" idx="12"/>
          </p:nvPr>
        </p:nvSpPr>
        <p:spPr/>
        <p:txBody>
          <a:bodyPr/>
          <a:lstStyle/>
          <a:p>
            <a:fld id="{C3AD606F-6C05-4CBD-942D-E09ADBA968C2}" type="slidenum">
              <a:rPr lang="en-US" smtClean="0"/>
              <a:t>‹Nº›</a:t>
            </a:fld>
            <a:endParaRPr lang="en-US"/>
          </a:p>
        </p:txBody>
      </p:sp>
    </p:spTree>
    <p:extLst>
      <p:ext uri="{BB962C8B-B14F-4D97-AF65-F5344CB8AC3E}">
        <p14:creationId xmlns:p14="http://schemas.microsoft.com/office/powerpoint/2010/main" val="40154936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C5A8E00-0BE1-49E7-ACA5-0DB8E5D7F57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364EACE3-40FE-47B6-A671-9896DCF7D00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169D4726-1C31-43B5-956B-66B78FCC6F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461BC77A-CC38-439D-AECE-D44E93EF2E09}"/>
              </a:ext>
            </a:extLst>
          </p:cNvPr>
          <p:cNvSpPr>
            <a:spLocks noGrp="1"/>
          </p:cNvSpPr>
          <p:nvPr>
            <p:ph type="dt" sz="half" idx="10"/>
          </p:nvPr>
        </p:nvSpPr>
        <p:spPr/>
        <p:txBody>
          <a:bodyPr/>
          <a:lstStyle/>
          <a:p>
            <a:fld id="{85022EA1-FCC8-406D-85D9-F14542A42084}" type="datetimeFigureOut">
              <a:rPr lang="en-US" smtClean="0"/>
              <a:t>9/17/2020</a:t>
            </a:fld>
            <a:endParaRPr lang="en-US"/>
          </a:p>
        </p:txBody>
      </p:sp>
      <p:sp>
        <p:nvSpPr>
          <p:cNvPr id="6" name="Footer Placeholder 5">
            <a:extLst>
              <a:ext uri="{FF2B5EF4-FFF2-40B4-BE49-F238E27FC236}">
                <a16:creationId xmlns:a16="http://schemas.microsoft.com/office/drawing/2014/main" xmlns="" id="{CB46C44E-53EA-4BCB-8617-8BB87BB56E4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FA2F20AC-F0F7-47A9-A10E-6B7567A82AE6}"/>
              </a:ext>
            </a:extLst>
          </p:cNvPr>
          <p:cNvSpPr>
            <a:spLocks noGrp="1"/>
          </p:cNvSpPr>
          <p:nvPr>
            <p:ph type="sldNum" sz="quarter" idx="12"/>
          </p:nvPr>
        </p:nvSpPr>
        <p:spPr/>
        <p:txBody>
          <a:bodyPr/>
          <a:lstStyle/>
          <a:p>
            <a:fld id="{C3AD606F-6C05-4CBD-942D-E09ADBA968C2}" type="slidenum">
              <a:rPr lang="en-US" smtClean="0"/>
              <a:t>‹Nº›</a:t>
            </a:fld>
            <a:endParaRPr lang="en-US"/>
          </a:p>
        </p:txBody>
      </p:sp>
    </p:spTree>
    <p:extLst>
      <p:ext uri="{BB962C8B-B14F-4D97-AF65-F5344CB8AC3E}">
        <p14:creationId xmlns:p14="http://schemas.microsoft.com/office/powerpoint/2010/main" val="25616863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E306284D-7720-49C9-B074-2B33A42FB22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0AEB941E-A504-4FC0-B969-8AA0E8D2811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F2AE7F4C-A3E4-42E6-BE55-DC8992E48FE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022EA1-FCC8-406D-85D9-F14542A42084}" type="datetimeFigureOut">
              <a:rPr lang="en-US" smtClean="0"/>
              <a:t>9/17/2020</a:t>
            </a:fld>
            <a:endParaRPr lang="en-US"/>
          </a:p>
        </p:txBody>
      </p:sp>
      <p:sp>
        <p:nvSpPr>
          <p:cNvPr id="5" name="Footer Placeholder 4">
            <a:extLst>
              <a:ext uri="{FF2B5EF4-FFF2-40B4-BE49-F238E27FC236}">
                <a16:creationId xmlns:a16="http://schemas.microsoft.com/office/drawing/2014/main" xmlns="" id="{7E69398C-2D91-4D84-AB33-B2793668A3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580FC042-9E6E-4143-A3F0-184F426F589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AD606F-6C05-4CBD-942D-E09ADBA968C2}" type="slidenum">
              <a:rPr lang="en-US" smtClean="0"/>
              <a:t>‹Nº›</a:t>
            </a:fld>
            <a:endParaRPr lang="en-US"/>
          </a:p>
        </p:txBody>
      </p:sp>
    </p:spTree>
    <p:extLst>
      <p:ext uri="{BB962C8B-B14F-4D97-AF65-F5344CB8AC3E}">
        <p14:creationId xmlns:p14="http://schemas.microsoft.com/office/powerpoint/2010/main" val="33350583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xmlns="" id="{42E67726-047B-42B8-80C0-D654F5C0EB87}"/>
              </a:ext>
            </a:extLst>
          </p:cNvPr>
          <p:cNvGrpSpPr/>
          <p:nvPr/>
        </p:nvGrpSpPr>
        <p:grpSpPr>
          <a:xfrm>
            <a:off x="59871" y="967953"/>
            <a:ext cx="12072257" cy="5811538"/>
            <a:chOff x="495300" y="1147373"/>
            <a:chExt cx="11201399" cy="5737278"/>
          </a:xfrm>
          <a:solidFill>
            <a:srgbClr val="0055A7"/>
          </a:solidFill>
        </p:grpSpPr>
        <p:grpSp>
          <p:nvGrpSpPr>
            <p:cNvPr id="5" name="Group 4">
              <a:extLst>
                <a:ext uri="{FF2B5EF4-FFF2-40B4-BE49-F238E27FC236}">
                  <a16:creationId xmlns:a16="http://schemas.microsoft.com/office/drawing/2014/main" xmlns="" id="{DA226997-AA88-4071-87C1-D69FB712757A}"/>
                </a:ext>
              </a:extLst>
            </p:cNvPr>
            <p:cNvGrpSpPr/>
            <p:nvPr/>
          </p:nvGrpSpPr>
          <p:grpSpPr>
            <a:xfrm>
              <a:off x="495300" y="1147373"/>
              <a:ext cx="11201399" cy="2483354"/>
              <a:chOff x="495300" y="1823648"/>
              <a:chExt cx="11201399" cy="2483354"/>
            </a:xfrm>
            <a:grpFill/>
          </p:grpSpPr>
          <p:sp>
            <p:nvSpPr>
              <p:cNvPr id="10" name="Rectangle 9">
                <a:extLst>
                  <a:ext uri="{FF2B5EF4-FFF2-40B4-BE49-F238E27FC236}">
                    <a16:creationId xmlns:a16="http://schemas.microsoft.com/office/drawing/2014/main" xmlns="" id="{CF3BAE49-C9FF-4342-850A-CF841D316FA8}"/>
                  </a:ext>
                </a:extLst>
              </p:cNvPr>
              <p:cNvSpPr/>
              <p:nvPr/>
            </p:nvSpPr>
            <p:spPr>
              <a:xfrm>
                <a:off x="495300" y="1823648"/>
                <a:ext cx="11201399" cy="103696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fontAlgn="base"/>
                <a:r>
                  <a:rPr lang="es-ES_tradnl" sz="1200" b="0" i="0" dirty="0">
                    <a:solidFill>
                      <a:srgbClr val="000000"/>
                    </a:solidFill>
                    <a:latin typeface="Myriad Pro Light" pitchFamily="18" charset="0"/>
                  </a:rPr>
                  <a:t>PTA para respaldar el potencial de sus niños.</a:t>
                </a:r>
                <a:r>
                  <a:rPr lang="es-ES_tradnl" sz="1200" b="0" i="0" dirty="0">
                    <a:solidFill>
                      <a:srgbClr val="FFFFFF"/>
                    </a:solidFill>
                  </a:rPr>
                  <a:t> </a:t>
                </a:r>
                <a:r>
                  <a:rPr lang="es-ES_tradnl" sz="1200" b="0" i="0" dirty="0">
                    <a:solidFill>
                      <a:srgbClr val="000000"/>
                    </a:solidFill>
                    <a:latin typeface="Myriad Pro Light" pitchFamily="18" charset="0"/>
                  </a:rPr>
                  <a:t>PTA ofrece a todos los padres y guardianes la oportunidad de comprometerse con el potencial de sus niños. Ser miembro de PTA equivale a ser parte de una asociación y un plan de acción poderosos que se centran en programas e iniciativas que fortalecen la educación de sus niños y la colaboración familia-escuela.</a:t>
                </a:r>
                <a:r>
                  <a:rPr lang="es-ES_tradnl" sz="1200" b="0" i="0" dirty="0">
                    <a:solidFill>
                      <a:srgbClr val="FFFFFF"/>
                    </a:solidFill>
                  </a:rPr>
                  <a:t> </a:t>
                </a:r>
                <a:r>
                  <a:rPr lang="es-ES_tradnl" sz="1200" b="0" i="0" dirty="0">
                    <a:solidFill>
                      <a:srgbClr val="000000"/>
                    </a:solidFill>
                    <a:latin typeface="Myriad Pro Light" pitchFamily="18" charset="0"/>
                  </a:rPr>
                  <a:t>Más allá de la forma en que usted PTA, se trata de una inversión en sus niños. PTA para respaldar a los maestros y el currículo de sus niños. PTA para hacer defensoría en los asuntos que tienen impacto en sus niños y crear cambios a nivel local, estado y nacional. PTA para forjar una comunidad escolar más sólida, diversa e inclusiva.</a:t>
                </a:r>
                <a:r>
                  <a:rPr lang="es-ES_tradnl" sz="1200" b="0" i="0" dirty="0">
                    <a:solidFill>
                      <a:srgbClr val="FFFFFF"/>
                    </a:solidFill>
                  </a:rPr>
                  <a:t> </a:t>
                </a:r>
                <a:r>
                  <a:rPr lang="es-ES_tradnl" sz="1200" b="0" i="0" dirty="0">
                    <a:solidFill>
                      <a:srgbClr val="000000"/>
                    </a:solidFill>
                    <a:latin typeface="Myriad Pro Light" pitchFamily="18" charset="0"/>
                  </a:rPr>
                  <a:t>No hay un modo incorrecto de PTA, por eso, invitamos a todas las familias a que participen, ya que juntos podemos lograr más que separados. ¿Usted, cómo PTA?  </a:t>
                </a:r>
              </a:p>
            </p:txBody>
          </p:sp>
          <p:sp>
            <p:nvSpPr>
              <p:cNvPr id="13" name="Rectangle 12">
                <a:extLst>
                  <a:ext uri="{FF2B5EF4-FFF2-40B4-BE49-F238E27FC236}">
                    <a16:creationId xmlns:a16="http://schemas.microsoft.com/office/drawing/2014/main" xmlns="" id="{5E268976-B666-4021-8D74-7CF1B4158F40}"/>
                  </a:ext>
                </a:extLst>
              </p:cNvPr>
              <p:cNvSpPr/>
              <p:nvPr/>
            </p:nvSpPr>
            <p:spPr>
              <a:xfrm>
                <a:off x="495300" y="2960760"/>
                <a:ext cx="3691667" cy="48254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lnSpc>
                    <a:spcPct val="107000"/>
                  </a:lnSpc>
                  <a:spcAft>
                    <a:spcPts val="800"/>
                  </a:spcAft>
                </a:pPr>
                <a:r>
                  <a:rPr lang="es-ES_tradnl" sz="1200" b="1" i="0" dirty="0">
                    <a:solidFill>
                      <a:srgbClr val="003D69"/>
                    </a:solidFill>
                    <a:latin typeface="Myriad Pro black" pitchFamily="18" charset="0"/>
                  </a:rPr>
                  <a:t>EDUCACIÓN</a:t>
                </a:r>
                <a:r>
                  <a:rPr lang="es-ES_tradnl" sz="1200" b="1" i="0" dirty="0">
                    <a:solidFill>
                      <a:srgbClr val="003D69"/>
                    </a:solidFill>
                    <a:latin typeface="Myriad Pro Light" pitchFamily="18" charset="0"/>
                  </a:rPr>
                  <a:t>                                                                                  </a:t>
                </a:r>
                <a:r>
                  <a:rPr lang="es-ES_tradnl" sz="1200" b="0" i="1" dirty="0">
                    <a:solidFill>
                      <a:srgbClr val="000000"/>
                    </a:solidFill>
                    <a:latin typeface="Myriad Pro Light" pitchFamily="18" charset="0"/>
                  </a:rPr>
                  <a:t>Respaldar las Necesidades Académicas Esenciales</a:t>
                </a:r>
              </a:p>
            </p:txBody>
          </p:sp>
          <p:sp>
            <p:nvSpPr>
              <p:cNvPr id="14" name="Rectangle 13">
                <a:extLst>
                  <a:ext uri="{FF2B5EF4-FFF2-40B4-BE49-F238E27FC236}">
                    <a16:creationId xmlns:a16="http://schemas.microsoft.com/office/drawing/2014/main" xmlns="" id="{8EBFB580-1D2E-4D0B-8D07-AA5878911E6A}"/>
                  </a:ext>
                </a:extLst>
              </p:cNvPr>
              <p:cNvSpPr/>
              <p:nvPr/>
            </p:nvSpPr>
            <p:spPr>
              <a:xfrm>
                <a:off x="508351" y="3543454"/>
                <a:ext cx="3691667" cy="76354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7000"/>
                  </a:lnSpc>
                  <a:spcAft>
                    <a:spcPts val="800"/>
                  </a:spcAft>
                </a:pPr>
                <a:r>
                  <a:rPr lang="es-ES_tradnl" sz="1200" b="0" i="0" dirty="0">
                    <a:solidFill>
                      <a:srgbClr val="000000"/>
                    </a:solidFill>
                    <a:latin typeface="Myriad Pro Light" pitchFamily="18" charset="0"/>
                  </a:rPr>
                  <a:t>PTA para financiar los recursos escolares y las necesidades del currículo esenciales, incluyendo inversiones en programas de tecnología, arte y ciencia.</a:t>
                </a:r>
              </a:p>
            </p:txBody>
          </p:sp>
          <p:sp>
            <p:nvSpPr>
              <p:cNvPr id="15" name="Rectangle 14">
                <a:extLst>
                  <a:ext uri="{FF2B5EF4-FFF2-40B4-BE49-F238E27FC236}">
                    <a16:creationId xmlns:a16="http://schemas.microsoft.com/office/drawing/2014/main" xmlns="" id="{FBB43931-6EEA-4173-BD87-C52A42EF8E33}"/>
                  </a:ext>
                </a:extLst>
              </p:cNvPr>
              <p:cNvSpPr/>
              <p:nvPr/>
            </p:nvSpPr>
            <p:spPr>
              <a:xfrm>
                <a:off x="4243412" y="2960760"/>
                <a:ext cx="3691667" cy="48254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lnSpc>
                    <a:spcPct val="107000"/>
                  </a:lnSpc>
                  <a:spcAft>
                    <a:spcPts val="800"/>
                  </a:spcAft>
                </a:pPr>
                <a:r>
                  <a:rPr lang="es-ES_tradnl" sz="1200" b="1" i="0" dirty="0">
                    <a:solidFill>
                      <a:srgbClr val="003D69"/>
                    </a:solidFill>
                    <a:latin typeface="Myriad Pro black" pitchFamily="18" charset="0"/>
                  </a:rPr>
                  <a:t>DEFENSORÍA                                                                                            </a:t>
                </a:r>
                <a:r>
                  <a:rPr lang="es-ES_tradnl" sz="1200" b="0" i="1" dirty="0">
                    <a:solidFill>
                      <a:srgbClr val="000000"/>
                    </a:solidFill>
                    <a:latin typeface="Myriad Pro Light" pitchFamily="18" charset="0"/>
                  </a:rPr>
                  <a:t>Opinar sobre los Asuntos Importantes</a:t>
                </a:r>
              </a:p>
            </p:txBody>
          </p:sp>
          <p:sp>
            <p:nvSpPr>
              <p:cNvPr id="16" name="Rectangle 15">
                <a:extLst>
                  <a:ext uri="{FF2B5EF4-FFF2-40B4-BE49-F238E27FC236}">
                    <a16:creationId xmlns:a16="http://schemas.microsoft.com/office/drawing/2014/main" xmlns="" id="{E37F9C8B-FDF0-466E-BBFA-C23558070E56}"/>
                  </a:ext>
                </a:extLst>
              </p:cNvPr>
              <p:cNvSpPr/>
              <p:nvPr/>
            </p:nvSpPr>
            <p:spPr>
              <a:xfrm>
                <a:off x="4250166" y="3543454"/>
                <a:ext cx="3691667" cy="76354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0" i="0" dirty="0">
                    <a:solidFill>
                      <a:srgbClr val="000000"/>
                    </a:solidFill>
                    <a:latin typeface="Myriad Pro Light" pitchFamily="18" charset="0"/>
                  </a:rPr>
                  <a:t>PTA para estar activos a nivel local, estado y nacional y tener injerencia en las decisiones que afectan la salud, la seguridad y la calidad de la educación de sus niños.</a:t>
                </a:r>
              </a:p>
            </p:txBody>
          </p:sp>
          <p:sp>
            <p:nvSpPr>
              <p:cNvPr id="17" name="Rectangle 16">
                <a:extLst>
                  <a:ext uri="{FF2B5EF4-FFF2-40B4-BE49-F238E27FC236}">
                    <a16:creationId xmlns:a16="http://schemas.microsoft.com/office/drawing/2014/main" xmlns="" id="{A43B1FD3-C087-4AE5-BA98-3A01C9914A9C}"/>
                  </a:ext>
                </a:extLst>
              </p:cNvPr>
              <p:cNvSpPr/>
              <p:nvPr/>
            </p:nvSpPr>
            <p:spPr>
              <a:xfrm>
                <a:off x="8005032" y="2960760"/>
                <a:ext cx="3691667" cy="48254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lnSpc>
                    <a:spcPct val="107000"/>
                  </a:lnSpc>
                  <a:spcAft>
                    <a:spcPts val="800"/>
                  </a:spcAft>
                </a:pPr>
                <a:r>
                  <a:rPr lang="es-ES_tradnl" sz="1200" b="1" i="0" dirty="0">
                    <a:solidFill>
                      <a:srgbClr val="003D69"/>
                    </a:solidFill>
                    <a:latin typeface="Myriad Pro black" pitchFamily="18" charset="0"/>
                  </a:rPr>
                  <a:t>COMUNIDAD</a:t>
                </a:r>
                <a:r>
                  <a:rPr lang="es-ES_tradnl" sz="1200" b="1" i="0" dirty="0">
                    <a:solidFill>
                      <a:srgbClr val="003D69"/>
                    </a:solidFill>
                    <a:latin typeface="Myriad Pro Light" pitchFamily="18" charset="0"/>
                  </a:rPr>
                  <a:t>                                                                                        </a:t>
                </a:r>
                <a:r>
                  <a:rPr lang="es-ES_tradnl" sz="1200" b="0" i="1" dirty="0">
                    <a:solidFill>
                      <a:srgbClr val="000000"/>
                    </a:solidFill>
                    <a:latin typeface="Myriad Pro Light" pitchFamily="18" charset="0"/>
                  </a:rPr>
                  <a:t>Forjar una Escuela </a:t>
                </a:r>
                <a:r>
                  <a:rPr lang="es-ES_tradnl" sz="1200" b="0" i="1">
                    <a:solidFill>
                      <a:srgbClr val="000000"/>
                    </a:solidFill>
                    <a:latin typeface="Myriad Pro Light" pitchFamily="18" charset="0"/>
                  </a:rPr>
                  <a:t>más Sólida </a:t>
                </a:r>
                <a:r>
                  <a:rPr lang="es-ES_tradnl" sz="1200" b="0" i="1" dirty="0">
                    <a:solidFill>
                      <a:srgbClr val="000000"/>
                    </a:solidFill>
                    <a:latin typeface="Myriad Pro Light" pitchFamily="18" charset="0"/>
                  </a:rPr>
                  <a:t>e Inclusiva</a:t>
                </a:r>
              </a:p>
            </p:txBody>
          </p:sp>
          <p:sp>
            <p:nvSpPr>
              <p:cNvPr id="18" name="Rectangle 17">
                <a:extLst>
                  <a:ext uri="{FF2B5EF4-FFF2-40B4-BE49-F238E27FC236}">
                    <a16:creationId xmlns:a16="http://schemas.microsoft.com/office/drawing/2014/main" xmlns="" id="{C16DBCE0-3996-4269-B4CB-339F87C7F893}"/>
                  </a:ext>
                </a:extLst>
              </p:cNvPr>
              <p:cNvSpPr/>
              <p:nvPr/>
            </p:nvSpPr>
            <p:spPr>
              <a:xfrm>
                <a:off x="8005032" y="3543454"/>
                <a:ext cx="3691667" cy="76354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s-ES_tradnl" sz="1200" b="0" i="0" dirty="0">
                    <a:solidFill>
                      <a:srgbClr val="000000"/>
                    </a:solidFill>
                    <a:latin typeface="Myriad Pro Light" pitchFamily="18" charset="0"/>
                  </a:rPr>
                  <a:t>PTA para fortalecer la conexión entre su familia, los compañeros de clase de sus niños y sus familias y los maestros y forjar una comunidad próspera e inclusiva para todos. </a:t>
                </a:r>
              </a:p>
            </p:txBody>
          </p:sp>
        </p:grpSp>
        <p:sp>
          <p:nvSpPr>
            <p:cNvPr id="7" name="Rectangle 6">
              <a:extLst>
                <a:ext uri="{FF2B5EF4-FFF2-40B4-BE49-F238E27FC236}">
                  <a16:creationId xmlns:a16="http://schemas.microsoft.com/office/drawing/2014/main" xmlns="" id="{3581FB9F-9495-4FE5-9A44-D97649E33A5B}"/>
                </a:ext>
              </a:extLst>
            </p:cNvPr>
            <p:cNvSpPr/>
            <p:nvPr/>
          </p:nvSpPr>
          <p:spPr>
            <a:xfrm>
              <a:off x="508351" y="3730876"/>
              <a:ext cx="3691667" cy="315377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1450" lvl="0" indent="-171450">
                <a:buFont typeface="Arial" panose="020B0604020202020204" pitchFamily="34" charset="0"/>
                <a:buChar char="•"/>
              </a:pPr>
              <a:r>
                <a:rPr lang="es-ES_tradnl" sz="1200" b="0" i="0" dirty="0">
                  <a:solidFill>
                    <a:srgbClr val="000000"/>
                  </a:solidFill>
                  <a:latin typeface="Myriad Pro Light" pitchFamily="18" charset="0"/>
                </a:rPr>
                <a:t>PTA ofrece a las familias recursos de aprendizaje basados en STEM a través del programa STEM + Familias®, que incluye las actividades de STEM en Casa, las Noches de Matemáticas con </a:t>
              </a:r>
              <a:r>
                <a:rPr lang="es-ES_tradnl" sz="1200" b="0" i="0" dirty="0" err="1">
                  <a:solidFill>
                    <a:srgbClr val="000000"/>
                  </a:solidFill>
                  <a:latin typeface="Myriad Pro Light" pitchFamily="18" charset="0"/>
                </a:rPr>
                <a:t>Mathnasium</a:t>
              </a:r>
              <a:r>
                <a:rPr lang="es-ES_tradnl" sz="1200" b="0" i="0" dirty="0">
                  <a:solidFill>
                    <a:srgbClr val="000000"/>
                  </a:solidFill>
                  <a:latin typeface="Myriad Pro Light" pitchFamily="18" charset="0"/>
                </a:rPr>
                <a:t> y los Festivales de Ciencias. </a:t>
              </a:r>
            </a:p>
            <a:p>
              <a:pPr lvl="0"/>
              <a:endParaRPr lang="es-ES_tradnl" sz="1200" dirty="0">
                <a:solidFill>
                  <a:schemeClr val="tx1"/>
                </a:solidFill>
                <a:latin typeface="Myriad Pro Light" panose="020B0403030403020204" pitchFamily="34" charset="0"/>
              </a:endParaRPr>
            </a:p>
            <a:p>
              <a:pPr marL="171450" lvl="0" indent="-171450">
                <a:buFont typeface="Arial" panose="020B0604020202020204" pitchFamily="34" charset="0"/>
                <a:buChar char="•"/>
              </a:pPr>
              <a:r>
                <a:rPr lang="es-ES_tradnl" sz="1200" b="0" i="0" dirty="0">
                  <a:solidFill>
                    <a:srgbClr val="000000"/>
                  </a:solidFill>
                  <a:latin typeface="Myriad Pro Light" pitchFamily="18" charset="0"/>
                </a:rPr>
                <a:t>PTA brinda a las escuelas acceso a expertos, recursos, capacitaciones y decenas de programas de enriquecimiento educativo reconocidos a nivel nacional, tales como la </a:t>
              </a:r>
              <a:r>
                <a:rPr lang="es-ES_tradnl" sz="1200" b="0" i="0" dirty="0" err="1">
                  <a:solidFill>
                    <a:srgbClr val="000000"/>
                  </a:solidFill>
                  <a:latin typeface="Myriad Pro Light" pitchFamily="18" charset="0"/>
                </a:rPr>
                <a:t>Family</a:t>
              </a:r>
              <a:r>
                <a:rPr lang="es-ES_tradnl" sz="1200" b="0" i="0" dirty="0">
                  <a:solidFill>
                    <a:srgbClr val="000000"/>
                  </a:solidFill>
                  <a:latin typeface="Myriad Pro Light" pitchFamily="18" charset="0"/>
                </a:rPr>
                <a:t> Reading </a:t>
              </a:r>
              <a:r>
                <a:rPr lang="es-ES_tradnl" sz="1200" b="0" i="0" dirty="0" err="1">
                  <a:solidFill>
                    <a:srgbClr val="000000"/>
                  </a:solidFill>
                  <a:latin typeface="Myriad Pro Light" pitchFamily="18" charset="0"/>
                </a:rPr>
                <a:t>Experience</a:t>
              </a:r>
              <a:r>
                <a:rPr lang="es-ES_tradnl" sz="1200" b="0" i="0" dirty="0">
                  <a:solidFill>
                    <a:srgbClr val="000000"/>
                  </a:solidFill>
                  <a:latin typeface="Myriad Pro Light" pitchFamily="18" charset="0"/>
                </a:rPr>
                <a:t>, que se realiza junto con la Reading </a:t>
              </a:r>
              <a:r>
                <a:rPr lang="es-ES_tradnl" sz="1200" b="0" i="0" dirty="0" err="1">
                  <a:solidFill>
                    <a:srgbClr val="000000"/>
                  </a:solidFill>
                  <a:latin typeface="Myriad Pro Light" pitchFamily="18" charset="0"/>
                </a:rPr>
                <a:t>is</a:t>
              </a:r>
              <a:r>
                <a:rPr lang="es-ES_tradnl" sz="1200" b="0" i="0" dirty="0">
                  <a:solidFill>
                    <a:srgbClr val="000000"/>
                  </a:solidFill>
                  <a:latin typeface="Myriad Pro Light" pitchFamily="18" charset="0"/>
                </a:rPr>
                <a:t> Fundamental.  </a:t>
              </a:r>
            </a:p>
            <a:p>
              <a:pPr lvl="0"/>
              <a:endParaRPr lang="es-ES_tradnl" sz="1200" dirty="0">
                <a:solidFill>
                  <a:schemeClr val="tx1"/>
                </a:solidFill>
                <a:latin typeface="Myriad Pro Light" panose="020B0403030403020204" pitchFamily="34" charset="0"/>
              </a:endParaRPr>
            </a:p>
            <a:p>
              <a:pPr marL="171450" lvl="0" indent="-171450">
                <a:buFont typeface="Arial" panose="020B0604020202020204" pitchFamily="34" charset="0"/>
                <a:buChar char="•"/>
              </a:pPr>
              <a:r>
                <a:rPr lang="es-ES_tradnl" sz="1200" b="0" i="0" dirty="0">
                  <a:solidFill>
                    <a:srgbClr val="000000"/>
                  </a:solidFill>
                  <a:latin typeface="Myriad Pro Light" pitchFamily="18" charset="0"/>
                </a:rPr>
                <a:t>PTA financia el programa de arte estudiantil más grande y antiguo de la nación, </a:t>
              </a:r>
              <a:r>
                <a:rPr lang="es-ES_tradnl" sz="1200" b="0" i="0" dirty="0" err="1">
                  <a:solidFill>
                    <a:srgbClr val="000000"/>
                  </a:solidFill>
                  <a:latin typeface="Myriad Pro Light" pitchFamily="18" charset="0"/>
                </a:rPr>
                <a:t>Reflections</a:t>
              </a:r>
              <a:r>
                <a:rPr lang="es-ES_tradnl" sz="1200" b="0" i="0" dirty="0">
                  <a:solidFill>
                    <a:srgbClr val="000000"/>
                  </a:solidFill>
                  <a:latin typeface="Myriad Pro Light" pitchFamily="18" charset="0"/>
                </a:rPr>
                <a:t>®, que brinda a los estudiantes acceso al arte, la música, la literatura, la danza, el teatro y las artes visuales.</a:t>
              </a:r>
            </a:p>
            <a:p>
              <a:r>
                <a:rPr lang="es-ES_tradnl" sz="1050" dirty="0">
                  <a:solidFill>
                    <a:schemeClr val="tx1"/>
                  </a:solidFill>
                  <a:latin typeface="Myriad Pro Light" panose="020B0403030403020204" pitchFamily="34" charset="0"/>
                </a:rPr>
                <a:t> </a:t>
              </a:r>
            </a:p>
          </p:txBody>
        </p:sp>
        <p:sp>
          <p:nvSpPr>
            <p:cNvPr id="8" name="Rectangle 7">
              <a:extLst>
                <a:ext uri="{FF2B5EF4-FFF2-40B4-BE49-F238E27FC236}">
                  <a16:creationId xmlns:a16="http://schemas.microsoft.com/office/drawing/2014/main" xmlns="" id="{E1B1D5EC-C4F4-4729-A32C-B129C11D9174}"/>
                </a:ext>
              </a:extLst>
            </p:cNvPr>
            <p:cNvSpPr/>
            <p:nvPr/>
          </p:nvSpPr>
          <p:spPr>
            <a:xfrm>
              <a:off x="4250166" y="3730876"/>
              <a:ext cx="3691667" cy="315377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1450" lvl="0" indent="-171450">
                <a:buFont typeface="Arial" panose="020B0604020202020204" pitchFamily="34" charset="0"/>
                <a:buChar char="•"/>
              </a:pPr>
              <a:r>
                <a:rPr lang="es-ES_tradnl" sz="1200" b="0" i="0" dirty="0">
                  <a:solidFill>
                    <a:srgbClr val="000000"/>
                  </a:solidFill>
                  <a:latin typeface="Myriad Pro Light" pitchFamily="18" charset="0"/>
                </a:rPr>
                <a:t>PTA es la asociación de defensoría infantil más grande y antigua de los Estados Unidos y está integrada por más de 22,000 PTA locales y casi 3.5 millones de miembros. </a:t>
              </a:r>
            </a:p>
            <a:p>
              <a:pPr lvl="0"/>
              <a:endParaRPr lang="es-ES_tradnl" sz="1200" dirty="0">
                <a:solidFill>
                  <a:schemeClr val="tx1"/>
                </a:solidFill>
                <a:latin typeface="Myriad Pro Light" panose="020B0403030403020204" pitchFamily="34" charset="0"/>
              </a:endParaRPr>
            </a:p>
            <a:p>
              <a:pPr marL="171450" lvl="0" indent="-171450">
                <a:buFont typeface="Arial" panose="020B0604020202020204" pitchFamily="34" charset="0"/>
                <a:buChar char="•"/>
              </a:pPr>
              <a:r>
                <a:rPr lang="es-ES_tradnl" sz="1200" b="0" i="0" dirty="0">
                  <a:solidFill>
                    <a:srgbClr val="000000"/>
                  </a:solidFill>
                  <a:latin typeface="Myriad Pro Light" pitchFamily="18" charset="0"/>
                </a:rPr>
                <a:t>Durante los últimos 120 años, la defensoría nacional de PTA ha contribuido a establecer el acceso universal al kínder, el Programa Nacional de Almuerzo Escolar, el sistema judicial de menores y las leyes contra el trabajo infantil.</a:t>
              </a:r>
            </a:p>
            <a:p>
              <a:pPr lvl="0"/>
              <a:endParaRPr lang="es-ES_tradnl" sz="1200" dirty="0">
                <a:solidFill>
                  <a:schemeClr val="tx1"/>
                </a:solidFill>
                <a:latin typeface="Myriad Pro Light" panose="020B0403030403020204" pitchFamily="34" charset="0"/>
              </a:endParaRPr>
            </a:p>
            <a:p>
              <a:pPr marL="171450" lvl="0" indent="-171450">
                <a:buFont typeface="Arial" panose="020B0604020202020204" pitchFamily="34" charset="0"/>
                <a:buChar char="•"/>
              </a:pPr>
              <a:r>
                <a:rPr lang="es-ES_tradnl" sz="1200" b="0" i="0" dirty="0">
                  <a:solidFill>
                    <a:srgbClr val="000000"/>
                  </a:solidFill>
                  <a:latin typeface="Myriad Pro Light" pitchFamily="18" charset="0"/>
                </a:rPr>
                <a:t>Las PTA son un defensor importante a nivel local y estado: desde la PTA de Florida, que derrotó a las empresas lucrativas de gestión de escuelas, hasta la PTA del estado de Washington, que consiguió la aprobación de la ley de reforma educativa que redefinió el "Programa de Educación Básica" del estado. </a:t>
              </a:r>
            </a:p>
            <a:p>
              <a:endParaRPr lang="es-ES_tradnl" dirty="0">
                <a:solidFill>
                  <a:srgbClr val="003D69"/>
                </a:solidFill>
                <a:latin typeface="Myriad Pro black" panose="020B0903030403020204" pitchFamily="34" charset="0"/>
              </a:endParaRPr>
            </a:p>
          </p:txBody>
        </p:sp>
        <p:sp>
          <p:nvSpPr>
            <p:cNvPr id="9" name="Rectangle 8">
              <a:extLst>
                <a:ext uri="{FF2B5EF4-FFF2-40B4-BE49-F238E27FC236}">
                  <a16:creationId xmlns:a16="http://schemas.microsoft.com/office/drawing/2014/main" xmlns="" id="{741BB2B7-ACB6-44C0-B737-1B4FB910DC8E}"/>
                </a:ext>
              </a:extLst>
            </p:cNvPr>
            <p:cNvSpPr/>
            <p:nvPr/>
          </p:nvSpPr>
          <p:spPr>
            <a:xfrm>
              <a:off x="8005032" y="3730876"/>
              <a:ext cx="3691667" cy="315377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1450" lvl="0" indent="-171450">
                <a:buFont typeface="Arial" panose="020B0604020202020204" pitchFamily="34" charset="0"/>
                <a:buChar char="•"/>
              </a:pPr>
              <a:r>
                <a:rPr lang="es-ES_tradnl" sz="1200" b="0" i="0" dirty="0">
                  <a:solidFill>
                    <a:srgbClr val="000000"/>
                  </a:solidFill>
                  <a:latin typeface="Myriad Pro Light" pitchFamily="18" charset="0"/>
                </a:rPr>
                <a:t>Al ser una red de más de 22,000 escuelas y casi 3.5 millones de familias, PTA conecta a padres y guardianes, estudiantes y maestros a nivel local, estado y nacional. </a:t>
              </a:r>
            </a:p>
            <a:p>
              <a:pPr lvl="0"/>
              <a:endParaRPr lang="es-ES_tradnl" sz="1200" dirty="0">
                <a:solidFill>
                  <a:schemeClr val="tx1"/>
                </a:solidFill>
                <a:latin typeface="Myriad Pro Light" panose="020B0403030403020204" pitchFamily="34" charset="0"/>
              </a:endParaRPr>
            </a:p>
            <a:p>
              <a:pPr marL="171450" lvl="0" indent="-171450">
                <a:buFont typeface="Arial" panose="020B0604020202020204" pitchFamily="34" charset="0"/>
                <a:buChar char="•"/>
              </a:pPr>
              <a:r>
                <a:rPr lang="es-ES_tradnl" sz="1200" b="0" i="0" dirty="0">
                  <a:solidFill>
                    <a:srgbClr val="000000"/>
                  </a:solidFill>
                  <a:latin typeface="Myriad Pro Light" pitchFamily="18" charset="0"/>
                </a:rPr>
                <a:t>PTA sustenta necesidades locales y fortalece a comunidades de todo el país: desde Georgia, donde PTA patrocina clínicas para problemas de la vista para los estudiantes de bajos ingresos, hasta Detroit, donde PTA dirige programas extracurriculares, pasando por California, donde PTA creó un sistema de amigos entre las familias que tienen un dominio limitado del inglés y otras familias bilingües. </a:t>
              </a:r>
            </a:p>
            <a:p>
              <a:pPr lvl="0"/>
              <a:endParaRPr lang="es-ES_tradnl" sz="1200" dirty="0">
                <a:solidFill>
                  <a:schemeClr val="tx1"/>
                </a:solidFill>
                <a:latin typeface="Myriad Pro Light" panose="020B0403030403020204" pitchFamily="34" charset="0"/>
              </a:endParaRPr>
            </a:p>
            <a:p>
              <a:pPr marL="171450" lvl="0" indent="-171450">
                <a:buFont typeface="Arial" panose="020B0604020202020204" pitchFamily="34" charset="0"/>
                <a:buChar char="•"/>
              </a:pPr>
              <a:r>
                <a:rPr lang="es-ES_tradnl" sz="1200" b="0" i="0" dirty="0">
                  <a:solidFill>
                    <a:srgbClr val="000000"/>
                  </a:solidFill>
                  <a:latin typeface="Myriad Pro Light" pitchFamily="18" charset="0"/>
                </a:rPr>
                <a:t>PTA creó la Semana Nacional de Agradecimiento a los Maestros℠ hace más de 30 años para reunir a toda la comunidad escolar a fin de celebrar la extraordinaria contribución de los maestros. </a:t>
              </a:r>
            </a:p>
            <a:p>
              <a:pPr lvl="0"/>
              <a:endParaRPr lang="es-ES_tradnl" sz="1200" dirty="0">
                <a:solidFill>
                  <a:schemeClr val="tx1"/>
                </a:solidFill>
                <a:latin typeface="Myriad Pro Light" panose="020B0403030403020204" pitchFamily="34" charset="0"/>
              </a:endParaRPr>
            </a:p>
          </p:txBody>
        </p:sp>
      </p:grpSp>
      <p:sp>
        <p:nvSpPr>
          <p:cNvPr id="2" name="Rectangle 1">
            <a:extLst>
              <a:ext uri="{FF2B5EF4-FFF2-40B4-BE49-F238E27FC236}">
                <a16:creationId xmlns:a16="http://schemas.microsoft.com/office/drawing/2014/main" xmlns="" id="{6D6CE16F-1459-4BB7-A667-F57EAED9735E}"/>
              </a:ext>
            </a:extLst>
          </p:cNvPr>
          <p:cNvSpPr/>
          <p:nvPr/>
        </p:nvSpPr>
        <p:spPr>
          <a:xfrm>
            <a:off x="73937" y="205246"/>
            <a:ext cx="12058191" cy="67443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 sz="3200" b="1" i="0" dirty="0">
                <a:solidFill>
                  <a:srgbClr val="003D69"/>
                </a:solidFill>
                <a:latin typeface="Myriad Pro black" pitchFamily="18" charset="0"/>
              </a:rPr>
              <a:t>PTA POR SUS </a:t>
            </a:r>
            <a:r>
              <a:rPr lang="es" sz="3200" b="1" dirty="0">
                <a:solidFill>
                  <a:srgbClr val="003D69"/>
                </a:solidFill>
                <a:latin typeface="Myriad Pro black" pitchFamily="18" charset="0"/>
              </a:rPr>
              <a:t>HIJOS</a:t>
            </a:r>
            <a:endParaRPr lang="es" sz="3200" b="1" i="0" dirty="0">
              <a:solidFill>
                <a:srgbClr val="003D69"/>
              </a:solidFill>
              <a:latin typeface="Myriad Pro black" pitchFamily="18" charset="0"/>
            </a:endParaRPr>
          </a:p>
        </p:txBody>
      </p:sp>
    </p:spTree>
    <p:extLst>
      <p:ext uri="{BB962C8B-B14F-4D97-AF65-F5344CB8AC3E}">
        <p14:creationId xmlns:p14="http://schemas.microsoft.com/office/powerpoint/2010/main" val="39544044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18764628-0384-40FB-9780-83E6C251E3D2}"/>
              </a:ext>
            </a:extLst>
          </p:cNvPr>
          <p:cNvSpPr/>
          <p:nvPr/>
        </p:nvSpPr>
        <p:spPr>
          <a:xfrm>
            <a:off x="66904" y="1140194"/>
            <a:ext cx="12058191" cy="360646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2000" b="1" i="0" dirty="0">
                <a:solidFill>
                  <a:srgbClr val="003D69"/>
                </a:solidFill>
                <a:latin typeface="Myriad Pro black" pitchFamily="18" charset="0"/>
              </a:rPr>
              <a:t>DISCURSO DE VENTA BREVE</a:t>
            </a:r>
          </a:p>
          <a:p>
            <a:pPr algn="ctr"/>
            <a:endParaRPr lang="es-ES_tradnl" sz="2000" b="1" dirty="0">
              <a:solidFill>
                <a:srgbClr val="003D69"/>
              </a:solidFill>
              <a:latin typeface="Myriad Pro Light" panose="020B0603030403020204" pitchFamily="34" charset="0"/>
            </a:endParaRPr>
          </a:p>
          <a:p>
            <a:r>
              <a:rPr lang="es-ES_tradnl" sz="2000" b="0" i="0" dirty="0">
                <a:solidFill>
                  <a:srgbClr val="000000"/>
                </a:solidFill>
                <a:latin typeface="Myriad Pro Light" pitchFamily="18" charset="0"/>
              </a:rPr>
              <a:t>La membresía y las cuotas de PTA respaldan a los niños mediante el financiamiento de necesidades esenciales educativas y del currículo haciendo defensoría en nombre de los niños y educadores a nivel local, estado y nacional, y forjando una comunidad escolar inclusiva para todas las familias. </a:t>
            </a:r>
          </a:p>
          <a:p>
            <a:endParaRPr lang="es-ES_tradnl" sz="2000" dirty="0">
              <a:solidFill>
                <a:schemeClr val="tx1"/>
              </a:solidFill>
              <a:latin typeface="Myriad Pro Light" panose="020B0603030403020204" pitchFamily="34" charset="0"/>
            </a:endParaRPr>
          </a:p>
          <a:p>
            <a:r>
              <a:rPr lang="es-ES_tradnl" sz="2000" b="0" i="0" dirty="0">
                <a:solidFill>
                  <a:srgbClr val="000000"/>
                </a:solidFill>
                <a:latin typeface="Myriad Pro Light" pitchFamily="18" charset="0"/>
              </a:rPr>
              <a:t>Le invito a unirse a PTA por sus </a:t>
            </a:r>
            <a:r>
              <a:rPr lang="es-ES_tradnl" sz="2000" dirty="0">
                <a:solidFill>
                  <a:srgbClr val="000000"/>
                </a:solidFill>
                <a:latin typeface="Myriad Pro Light" pitchFamily="18" charset="0"/>
              </a:rPr>
              <a:t>hijos</a:t>
            </a:r>
            <a:r>
              <a:rPr lang="es-ES_tradnl" sz="2000" b="0" i="0" dirty="0">
                <a:solidFill>
                  <a:srgbClr val="000000"/>
                </a:solidFill>
                <a:latin typeface="Myriad Pro Light" pitchFamily="18" charset="0"/>
              </a:rPr>
              <a:t>, ya que incrementar nuestra membresía, incluso de a una persona, posibilita brindar recursos educativos fundamentales, presentar una postura sobre asuntos importantes y crear una comunidad escolar más sólida. No hay un modo correcto y uno incorrecto de participar: lo que pueda ofrecer, ya sea tiempo o dinero, respaldará el potencial de sus niños. </a:t>
            </a:r>
          </a:p>
        </p:txBody>
      </p:sp>
    </p:spTree>
    <p:extLst>
      <p:ext uri="{BB962C8B-B14F-4D97-AF65-F5344CB8AC3E}">
        <p14:creationId xmlns:p14="http://schemas.microsoft.com/office/powerpoint/2010/main" val="12013316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18394083EFE534D8DCEE10A0665D7AA" ma:contentTypeVersion="13" ma:contentTypeDescription="Create a new document." ma:contentTypeScope="" ma:versionID="963e78cdde4e27432c49a391587171cd">
  <xsd:schema xmlns:xsd="http://www.w3.org/2001/XMLSchema" xmlns:xs="http://www.w3.org/2001/XMLSchema" xmlns:p="http://schemas.microsoft.com/office/2006/metadata/properties" xmlns:ns3="7ce62929-f12e-4891-8e29-b9a7458abeed" xmlns:ns4="c07cf6bb-a70a-4da1-8da9-aa490d9dbb31" targetNamespace="http://schemas.microsoft.com/office/2006/metadata/properties" ma:root="true" ma:fieldsID="e3aba9a5e6f551cac450b62d0971d464" ns3:_="" ns4:_="">
    <xsd:import namespace="7ce62929-f12e-4891-8e29-b9a7458abeed"/>
    <xsd:import namespace="c07cf6bb-a70a-4da1-8da9-aa490d9dbb31"/>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DateTaken" minOccurs="0"/>
                <xsd:element ref="ns3:MediaServiceLocation" minOccurs="0"/>
                <xsd:element ref="ns3:MediaServiceOCR" minOccurs="0"/>
                <xsd:element ref="ns4:SharedWithUsers" minOccurs="0"/>
                <xsd:element ref="ns4:SharedWithDetails" minOccurs="0"/>
                <xsd:element ref="ns4:SharingHintHash"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e62929-f12e-4891-8e29-b9a7458abee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ServiceLocation" ma:index="12" nillable="true" ma:displayName="MediaServiceLocation" ma:internalName="MediaServiceLocation"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07cf6bb-a70a-4da1-8da9-aa490d9dbb3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SharingHintHash" ma:index="16"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3956223-DB23-41CF-A429-37D0C0D0D7AF}">
  <ds:schemaRefs>
    <ds:schemaRef ds:uri="http://schemas.microsoft.com/sharepoint/v3/contenttype/forms"/>
  </ds:schemaRefs>
</ds:datastoreItem>
</file>

<file path=customXml/itemProps2.xml><?xml version="1.0" encoding="utf-8"?>
<ds:datastoreItem xmlns:ds="http://schemas.openxmlformats.org/officeDocument/2006/customXml" ds:itemID="{108D95F8-61C7-48C5-AC57-C8A348CDFA7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e62929-f12e-4891-8e29-b9a7458abeed"/>
    <ds:schemaRef ds:uri="c07cf6bb-a70a-4da1-8da9-aa490d9dbb3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AB09AED-E4B4-4E24-B096-3BF2373D7B5B}">
  <ds:schemaRefs>
    <ds:schemaRef ds:uri="http://purl.org/dc/dcmitype/"/>
    <ds:schemaRef ds:uri="http://schemas.microsoft.com/office/2006/documentManagement/types"/>
    <ds:schemaRef ds:uri="http://purl.org/dc/terms/"/>
    <ds:schemaRef ds:uri="http://schemas.openxmlformats.org/package/2006/metadata/core-properties"/>
    <ds:schemaRef ds:uri="http://purl.org/dc/elements/1.1/"/>
    <ds:schemaRef ds:uri="c07cf6bb-a70a-4da1-8da9-aa490d9dbb31"/>
    <ds:schemaRef ds:uri="7ce62929-f12e-4891-8e29-b9a7458abeed"/>
    <ds:schemaRef ds:uri="http://schemas.microsoft.com/office/2006/metadata/properties"/>
    <ds:schemaRef ds:uri="http://schemas.microsoft.com/office/infopath/2007/PartnerControl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652</TotalTime>
  <Words>461</Words>
  <Application>Microsoft Office PowerPoint</Application>
  <PresentationFormat>Personalizado</PresentationFormat>
  <Paragraphs>29</Paragraphs>
  <Slides>2</Slides>
  <Notes>0</Notes>
  <HiddenSlides>0</HiddenSlides>
  <MMClips>0</MMClips>
  <ScaleCrop>false</ScaleCrop>
  <HeadingPairs>
    <vt:vector size="4" baseType="variant">
      <vt:variant>
        <vt:lpstr>Tema</vt:lpstr>
      </vt:variant>
      <vt:variant>
        <vt:i4>1</vt:i4>
      </vt:variant>
      <vt:variant>
        <vt:lpstr>Títulos de diapositiva</vt:lpstr>
      </vt:variant>
      <vt:variant>
        <vt:i4>2</vt:i4>
      </vt:variant>
    </vt:vector>
  </HeadingPairs>
  <TitlesOfParts>
    <vt:vector size="3" baseType="lpstr">
      <vt:lpstr>Office Theme</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Fox, Amy</dc:creator>
  <cp:lastModifiedBy>Usuario</cp:lastModifiedBy>
  <cp:revision>14</cp:revision>
  <dcterms:created xsi:type="dcterms:W3CDTF">2020-05-05T12:48:42Z</dcterms:created>
  <dcterms:modified xsi:type="dcterms:W3CDTF">2020-09-17T14:43:40Z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0x010100818394083EFE534D8DCEE10A0665D7AA</vt:lpwstr>
  </property>
</Properties>
</file>