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handoutMasterIdLst>
    <p:handoutMasterId r:id="rId31"/>
  </p:handoutMasterIdLst>
  <p:sldIdLst>
    <p:sldId id="257" r:id="rId2"/>
    <p:sldId id="258" r:id="rId3"/>
    <p:sldId id="264" r:id="rId4"/>
    <p:sldId id="259" r:id="rId5"/>
    <p:sldId id="260" r:id="rId6"/>
    <p:sldId id="261" r:id="rId7"/>
    <p:sldId id="262"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Lst>
  <p:sldSz cx="9144000" cy="6858000" type="screen4x3"/>
  <p:notesSz cx="7023100" cy="9309100"/>
  <p:defaultTextStyle>
    <a:defPPr>
      <a:defRPr lang="en-US"/>
    </a:defPPr>
    <a:lvl1pPr algn="l" defTabSz="457200"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ollie Van Lieu" initials="MVL"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AA46"/>
    <a:srgbClr val="07477F"/>
    <a:srgbClr val="FCF339"/>
    <a:srgbClr val="724C2B"/>
    <a:srgbClr val="947358"/>
    <a:srgbClr val="906F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532" autoAdjust="0"/>
  </p:normalViewPr>
  <p:slideViewPr>
    <p:cSldViewPr snapToGrid="0" snapToObjects="1">
      <p:cViewPr>
        <p:scale>
          <a:sx n="94" d="100"/>
          <a:sy n="94" d="100"/>
        </p:scale>
        <p:origin x="-684" y="18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s>
</file>

<file path=ppt/diagrams/_rels/data5.xml.rels><?xml version="1.0" encoding="UTF-8" standalone="yes"?>
<Relationships xmlns="http://schemas.openxmlformats.org/package/2006/relationships"><Relationship Id="rId1" Type="http://schemas.openxmlformats.org/officeDocument/2006/relationships/hyperlink" Target="http://www.pta.org/electionguides" TargetMode="External"/></Relationships>
</file>

<file path=ppt/diagrams/_rels/data6.xml.rels><?xml version="1.0" encoding="UTF-8" standalone="yes"?>
<Relationships xmlns="http://schemas.openxmlformats.org/package/2006/relationships"><Relationship Id="rId1" Type="http://schemas.openxmlformats.org/officeDocument/2006/relationships/image" Target="../media/image5.jpg"/></Relationships>
</file>

<file path=ppt/diagrams/_rels/data8.xml.rels><?xml version="1.0" encoding="UTF-8" standalone="yes"?>
<Relationships xmlns="http://schemas.openxmlformats.org/package/2006/relationships"><Relationship Id="rId1" Type="http://schemas.openxmlformats.org/officeDocument/2006/relationships/hyperlink" Target="http://www.nonprofitvote.org/voting-in-your-state/"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6F47B4-780F-44C3-9193-088B28F3D546}"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0757332-D7B9-42F5-8A13-100167950DD1}">
      <dgm:prSet/>
      <dgm:spPr/>
      <dgm:t>
        <a:bodyPr/>
        <a:lstStyle/>
        <a:p>
          <a:pPr algn="ctr" rtl="0"/>
          <a:r>
            <a:rPr lang="en-US" b="1" dirty="0" smtClean="0"/>
            <a:t>At the end of this presentation, you will understand:</a:t>
          </a:r>
          <a:endParaRPr lang="en-US" dirty="0"/>
        </a:p>
      </dgm:t>
    </dgm:pt>
    <dgm:pt modelId="{E62B9144-DD15-482A-8840-305439E185CE}" type="parTrans" cxnId="{724A04E7-EA80-4358-A7E3-A4D5BB54892F}">
      <dgm:prSet/>
      <dgm:spPr/>
      <dgm:t>
        <a:bodyPr/>
        <a:lstStyle/>
        <a:p>
          <a:endParaRPr lang="en-US"/>
        </a:p>
      </dgm:t>
    </dgm:pt>
    <dgm:pt modelId="{61203F89-AE92-496D-981A-D31A3493D0D5}" type="sibTrans" cxnId="{724A04E7-EA80-4358-A7E3-A4D5BB54892F}">
      <dgm:prSet/>
      <dgm:spPr/>
      <dgm:t>
        <a:bodyPr/>
        <a:lstStyle/>
        <a:p>
          <a:endParaRPr lang="en-US"/>
        </a:p>
      </dgm:t>
    </dgm:pt>
    <dgm:pt modelId="{6A6C2D4C-E943-4A9F-9643-B2D2956A8484}">
      <dgm:prSet/>
      <dgm:spPr/>
      <dgm:t>
        <a:bodyPr/>
        <a:lstStyle/>
        <a:p>
          <a:pPr rtl="0"/>
          <a:r>
            <a:rPr lang="en-US" b="1" smtClean="0"/>
            <a:t>How to remain nonpartisan</a:t>
          </a:r>
          <a:endParaRPr lang="en-US"/>
        </a:p>
      </dgm:t>
    </dgm:pt>
    <dgm:pt modelId="{F116CD92-F2EC-44CC-9D72-797BB9A48EAB}" type="parTrans" cxnId="{92C2124F-38DF-488F-B7CA-89FD1443DC0A}">
      <dgm:prSet/>
      <dgm:spPr/>
      <dgm:t>
        <a:bodyPr/>
        <a:lstStyle/>
        <a:p>
          <a:endParaRPr lang="en-US"/>
        </a:p>
      </dgm:t>
    </dgm:pt>
    <dgm:pt modelId="{E5C314E3-9DB0-4E10-B7A0-08747117D739}" type="sibTrans" cxnId="{92C2124F-38DF-488F-B7CA-89FD1443DC0A}">
      <dgm:prSet/>
      <dgm:spPr/>
      <dgm:t>
        <a:bodyPr/>
        <a:lstStyle/>
        <a:p>
          <a:endParaRPr lang="en-US"/>
        </a:p>
      </dgm:t>
    </dgm:pt>
    <dgm:pt modelId="{D5D1A62A-9F43-4736-84DB-461EC829BDA7}">
      <dgm:prSet/>
      <dgm:spPr/>
      <dgm:t>
        <a:bodyPr/>
        <a:lstStyle/>
        <a:p>
          <a:pPr rtl="0"/>
          <a:r>
            <a:rPr lang="en-US" b="1" dirty="0" smtClean="0"/>
            <a:t>What your PTA can do</a:t>
          </a:r>
          <a:endParaRPr lang="en-US" dirty="0"/>
        </a:p>
      </dgm:t>
    </dgm:pt>
    <dgm:pt modelId="{1F2C9833-542C-42C2-B87E-196A013AF11C}" type="parTrans" cxnId="{795FA3C4-FF2A-4674-83B3-3BAB7E74A409}">
      <dgm:prSet/>
      <dgm:spPr/>
      <dgm:t>
        <a:bodyPr/>
        <a:lstStyle/>
        <a:p>
          <a:endParaRPr lang="en-US"/>
        </a:p>
      </dgm:t>
    </dgm:pt>
    <dgm:pt modelId="{1866F4EA-60A6-4DDB-87EA-17279154F55E}" type="sibTrans" cxnId="{795FA3C4-FF2A-4674-83B3-3BAB7E74A409}">
      <dgm:prSet/>
      <dgm:spPr/>
      <dgm:t>
        <a:bodyPr/>
        <a:lstStyle/>
        <a:p>
          <a:endParaRPr lang="en-US"/>
        </a:p>
      </dgm:t>
    </dgm:pt>
    <dgm:pt modelId="{76B278A9-F60C-46C9-A389-53629E1FF429}">
      <dgm:prSet/>
      <dgm:spPr/>
      <dgm:t>
        <a:bodyPr/>
        <a:lstStyle/>
        <a:p>
          <a:pPr rtl="0"/>
          <a:r>
            <a:rPr lang="en-US" b="1" smtClean="0"/>
            <a:t>How you can help with voter registration</a:t>
          </a:r>
          <a:endParaRPr lang="en-US"/>
        </a:p>
      </dgm:t>
    </dgm:pt>
    <dgm:pt modelId="{B760C269-D588-47E7-92B9-110CFA5942C5}" type="parTrans" cxnId="{5479C177-7E48-4882-8419-BC354DCA2C82}">
      <dgm:prSet/>
      <dgm:spPr/>
      <dgm:t>
        <a:bodyPr/>
        <a:lstStyle/>
        <a:p>
          <a:endParaRPr lang="en-US"/>
        </a:p>
      </dgm:t>
    </dgm:pt>
    <dgm:pt modelId="{0BF8C57A-21A0-49B6-8157-D4ED3002CE8C}" type="sibTrans" cxnId="{5479C177-7E48-4882-8419-BC354DCA2C82}">
      <dgm:prSet/>
      <dgm:spPr/>
      <dgm:t>
        <a:bodyPr/>
        <a:lstStyle/>
        <a:p>
          <a:endParaRPr lang="en-US"/>
        </a:p>
      </dgm:t>
    </dgm:pt>
    <dgm:pt modelId="{17730F92-C77D-4FFF-A84C-AB8A6DC4A04D}">
      <dgm:prSet/>
      <dgm:spPr/>
      <dgm:t>
        <a:bodyPr/>
        <a:lstStyle/>
        <a:p>
          <a:pPr rtl="0"/>
          <a:r>
            <a:rPr lang="en-US" b="1" smtClean="0"/>
            <a:t>Permissible Election Day activities</a:t>
          </a:r>
          <a:endParaRPr lang="en-US"/>
        </a:p>
      </dgm:t>
    </dgm:pt>
    <dgm:pt modelId="{139B98A2-AC53-4877-9991-076A16739CE5}" type="parTrans" cxnId="{5C036CF7-FF27-4C79-961A-2C69A1F2D7E8}">
      <dgm:prSet/>
      <dgm:spPr/>
      <dgm:t>
        <a:bodyPr/>
        <a:lstStyle/>
        <a:p>
          <a:endParaRPr lang="en-US"/>
        </a:p>
      </dgm:t>
    </dgm:pt>
    <dgm:pt modelId="{0CB015AB-DA29-421A-B11A-A7B03ED0E167}" type="sibTrans" cxnId="{5C036CF7-FF27-4C79-961A-2C69A1F2D7E8}">
      <dgm:prSet/>
      <dgm:spPr/>
      <dgm:t>
        <a:bodyPr/>
        <a:lstStyle/>
        <a:p>
          <a:endParaRPr lang="en-US"/>
        </a:p>
      </dgm:t>
    </dgm:pt>
    <dgm:pt modelId="{B704251A-4CE4-432D-8F92-3F27F16F0214}" type="pres">
      <dgm:prSet presAssocID="{0E6F47B4-780F-44C3-9193-088B28F3D546}" presName="linear" presStyleCnt="0">
        <dgm:presLayoutVars>
          <dgm:animLvl val="lvl"/>
          <dgm:resizeHandles val="exact"/>
        </dgm:presLayoutVars>
      </dgm:prSet>
      <dgm:spPr/>
      <dgm:t>
        <a:bodyPr/>
        <a:lstStyle/>
        <a:p>
          <a:endParaRPr lang="en-US"/>
        </a:p>
      </dgm:t>
    </dgm:pt>
    <dgm:pt modelId="{60F8562E-74B7-4E0B-91E6-AAFCABC21BAA}" type="pres">
      <dgm:prSet presAssocID="{70757332-D7B9-42F5-8A13-100167950DD1}" presName="parentText" presStyleLbl="node1" presStyleIdx="0" presStyleCnt="1" custLinFactNeighborY="-4495">
        <dgm:presLayoutVars>
          <dgm:chMax val="0"/>
          <dgm:bulletEnabled val="1"/>
        </dgm:presLayoutVars>
      </dgm:prSet>
      <dgm:spPr/>
      <dgm:t>
        <a:bodyPr/>
        <a:lstStyle/>
        <a:p>
          <a:endParaRPr lang="en-US"/>
        </a:p>
      </dgm:t>
    </dgm:pt>
    <dgm:pt modelId="{C196399D-C9CD-494A-8ECA-3403D038F185}" type="pres">
      <dgm:prSet presAssocID="{70757332-D7B9-42F5-8A13-100167950DD1}" presName="childText" presStyleLbl="revTx" presStyleIdx="0" presStyleCnt="1">
        <dgm:presLayoutVars>
          <dgm:bulletEnabled val="1"/>
        </dgm:presLayoutVars>
      </dgm:prSet>
      <dgm:spPr/>
      <dgm:t>
        <a:bodyPr/>
        <a:lstStyle/>
        <a:p>
          <a:endParaRPr lang="en-US"/>
        </a:p>
      </dgm:t>
    </dgm:pt>
  </dgm:ptLst>
  <dgm:cxnLst>
    <dgm:cxn modelId="{795FA3C4-FF2A-4674-83B3-3BAB7E74A409}" srcId="{70757332-D7B9-42F5-8A13-100167950DD1}" destId="{D5D1A62A-9F43-4736-84DB-461EC829BDA7}" srcOrd="1" destOrd="0" parTransId="{1F2C9833-542C-42C2-B87E-196A013AF11C}" sibTransId="{1866F4EA-60A6-4DDB-87EA-17279154F55E}"/>
    <dgm:cxn modelId="{D13BBFE7-F82D-4780-B075-4F62BEE5CB7C}" type="presOf" srcId="{70757332-D7B9-42F5-8A13-100167950DD1}" destId="{60F8562E-74B7-4E0B-91E6-AAFCABC21BAA}" srcOrd="0" destOrd="0" presId="urn:microsoft.com/office/officeart/2005/8/layout/vList2"/>
    <dgm:cxn modelId="{5479C177-7E48-4882-8419-BC354DCA2C82}" srcId="{70757332-D7B9-42F5-8A13-100167950DD1}" destId="{76B278A9-F60C-46C9-A389-53629E1FF429}" srcOrd="2" destOrd="0" parTransId="{B760C269-D588-47E7-92B9-110CFA5942C5}" sibTransId="{0BF8C57A-21A0-49B6-8157-D4ED3002CE8C}"/>
    <dgm:cxn modelId="{5C33EC2E-BF83-475F-98C6-25F78495E839}" type="presOf" srcId="{D5D1A62A-9F43-4736-84DB-461EC829BDA7}" destId="{C196399D-C9CD-494A-8ECA-3403D038F185}" srcOrd="0" destOrd="1" presId="urn:microsoft.com/office/officeart/2005/8/layout/vList2"/>
    <dgm:cxn modelId="{A1F83516-4562-4F77-8431-D78FF41CD1DD}" type="presOf" srcId="{17730F92-C77D-4FFF-A84C-AB8A6DC4A04D}" destId="{C196399D-C9CD-494A-8ECA-3403D038F185}" srcOrd="0" destOrd="3" presId="urn:microsoft.com/office/officeart/2005/8/layout/vList2"/>
    <dgm:cxn modelId="{00548CED-EE16-4763-9E9E-FF99E6CC0D17}" type="presOf" srcId="{76B278A9-F60C-46C9-A389-53629E1FF429}" destId="{C196399D-C9CD-494A-8ECA-3403D038F185}" srcOrd="0" destOrd="2" presId="urn:microsoft.com/office/officeart/2005/8/layout/vList2"/>
    <dgm:cxn modelId="{92C2124F-38DF-488F-B7CA-89FD1443DC0A}" srcId="{70757332-D7B9-42F5-8A13-100167950DD1}" destId="{6A6C2D4C-E943-4A9F-9643-B2D2956A8484}" srcOrd="0" destOrd="0" parTransId="{F116CD92-F2EC-44CC-9D72-797BB9A48EAB}" sibTransId="{E5C314E3-9DB0-4E10-B7A0-08747117D739}"/>
    <dgm:cxn modelId="{51F77A52-4946-4768-8BBF-5EE260B48F37}" type="presOf" srcId="{6A6C2D4C-E943-4A9F-9643-B2D2956A8484}" destId="{C196399D-C9CD-494A-8ECA-3403D038F185}" srcOrd="0" destOrd="0" presId="urn:microsoft.com/office/officeart/2005/8/layout/vList2"/>
    <dgm:cxn modelId="{724A04E7-EA80-4358-A7E3-A4D5BB54892F}" srcId="{0E6F47B4-780F-44C3-9193-088B28F3D546}" destId="{70757332-D7B9-42F5-8A13-100167950DD1}" srcOrd="0" destOrd="0" parTransId="{E62B9144-DD15-482A-8840-305439E185CE}" sibTransId="{61203F89-AE92-496D-981A-D31A3493D0D5}"/>
    <dgm:cxn modelId="{CE664FB7-32D1-41B9-823F-021D9A433B74}" type="presOf" srcId="{0E6F47B4-780F-44C3-9193-088B28F3D546}" destId="{B704251A-4CE4-432D-8F92-3F27F16F0214}" srcOrd="0" destOrd="0" presId="urn:microsoft.com/office/officeart/2005/8/layout/vList2"/>
    <dgm:cxn modelId="{5C036CF7-FF27-4C79-961A-2C69A1F2D7E8}" srcId="{70757332-D7B9-42F5-8A13-100167950DD1}" destId="{17730F92-C77D-4FFF-A84C-AB8A6DC4A04D}" srcOrd="3" destOrd="0" parTransId="{139B98A2-AC53-4877-9991-076A16739CE5}" sibTransId="{0CB015AB-DA29-421A-B11A-A7B03ED0E167}"/>
    <dgm:cxn modelId="{B22E3FEA-2015-44BD-BE52-693DB941DC12}" type="presParOf" srcId="{B704251A-4CE4-432D-8F92-3F27F16F0214}" destId="{60F8562E-74B7-4E0B-91E6-AAFCABC21BAA}" srcOrd="0" destOrd="0" presId="urn:microsoft.com/office/officeart/2005/8/layout/vList2"/>
    <dgm:cxn modelId="{7DA448B9-3B09-42C7-9E03-7FC52C3F0BBB}" type="presParOf" srcId="{B704251A-4CE4-432D-8F92-3F27F16F0214}" destId="{C196399D-C9CD-494A-8ECA-3403D038F185}"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B7D0CBC-D79A-4952-9CD9-C33CAB910BAF}" type="doc">
      <dgm:prSet loTypeId="urn:microsoft.com/office/officeart/2005/8/layout/pyramid2" loCatId="pyramid" qsTypeId="urn:microsoft.com/office/officeart/2005/8/quickstyle/simple1" qsCatId="simple" csTypeId="urn:microsoft.com/office/officeart/2005/8/colors/colorful3" csCatId="colorful" phldr="1"/>
      <dgm:spPr/>
      <dgm:t>
        <a:bodyPr/>
        <a:lstStyle/>
        <a:p>
          <a:endParaRPr lang="en-US"/>
        </a:p>
      </dgm:t>
    </dgm:pt>
    <dgm:pt modelId="{1FBFEBB7-CE51-4F08-8E28-8841071565FE}">
      <dgm:prSet/>
      <dgm:spPr/>
      <dgm:t>
        <a:bodyPr/>
        <a:lstStyle/>
        <a:p>
          <a:pPr rtl="0"/>
          <a:r>
            <a:rPr lang="en-US" b="1" smtClean="0"/>
            <a:t>Have a plan and ensure all volunteers know about it</a:t>
          </a:r>
          <a:endParaRPr lang="en-US"/>
        </a:p>
      </dgm:t>
    </dgm:pt>
    <dgm:pt modelId="{680A2F57-EDF8-4077-8851-4768C8DCF014}" type="parTrans" cxnId="{DC491842-0FC2-4140-B8DF-BF9EFFEEA8CD}">
      <dgm:prSet/>
      <dgm:spPr/>
      <dgm:t>
        <a:bodyPr/>
        <a:lstStyle/>
        <a:p>
          <a:endParaRPr lang="en-US"/>
        </a:p>
      </dgm:t>
    </dgm:pt>
    <dgm:pt modelId="{1BC37A94-D834-4C70-9EB1-A89ADAECD257}" type="sibTrans" cxnId="{DC491842-0FC2-4140-B8DF-BF9EFFEEA8CD}">
      <dgm:prSet/>
      <dgm:spPr/>
      <dgm:t>
        <a:bodyPr/>
        <a:lstStyle/>
        <a:p>
          <a:endParaRPr lang="en-US"/>
        </a:p>
      </dgm:t>
    </dgm:pt>
    <dgm:pt modelId="{931FB9D5-BCEF-4E88-870E-D0596A1F27F7}">
      <dgm:prSet/>
      <dgm:spPr/>
      <dgm:t>
        <a:bodyPr/>
        <a:lstStyle/>
        <a:p>
          <a:pPr rtl="0"/>
          <a:r>
            <a:rPr lang="en-US" b="1" smtClean="0"/>
            <a:t>Make sure you have the appropriate amount of staff and training</a:t>
          </a:r>
          <a:endParaRPr lang="en-US"/>
        </a:p>
      </dgm:t>
    </dgm:pt>
    <dgm:pt modelId="{6BFA56C4-D27B-4345-8F06-722D6D32DF65}" type="parTrans" cxnId="{EB91A4C4-51E3-4821-BEA7-5BDF891E1CEF}">
      <dgm:prSet/>
      <dgm:spPr/>
      <dgm:t>
        <a:bodyPr/>
        <a:lstStyle/>
        <a:p>
          <a:endParaRPr lang="en-US"/>
        </a:p>
      </dgm:t>
    </dgm:pt>
    <dgm:pt modelId="{CF79C994-4A9F-4DBA-86A7-089E2C9B8A27}" type="sibTrans" cxnId="{EB91A4C4-51E3-4821-BEA7-5BDF891E1CEF}">
      <dgm:prSet/>
      <dgm:spPr/>
      <dgm:t>
        <a:bodyPr/>
        <a:lstStyle/>
        <a:p>
          <a:endParaRPr lang="en-US"/>
        </a:p>
      </dgm:t>
    </dgm:pt>
    <dgm:pt modelId="{0214E3DD-39BC-428D-9BF0-A78528CD9970}">
      <dgm:prSet/>
      <dgm:spPr/>
      <dgm:t>
        <a:bodyPr/>
        <a:lstStyle/>
        <a:p>
          <a:pPr rtl="0"/>
          <a:r>
            <a:rPr lang="en-US" b="1" smtClean="0"/>
            <a:t>Know your association’s registration goals</a:t>
          </a:r>
          <a:endParaRPr lang="en-US"/>
        </a:p>
      </dgm:t>
    </dgm:pt>
    <dgm:pt modelId="{C6649607-8C5A-4467-8F3F-374DEA1CAFE4}" type="parTrans" cxnId="{F2D4B7C4-F7AF-402B-BB39-1135A2637DDD}">
      <dgm:prSet/>
      <dgm:spPr/>
      <dgm:t>
        <a:bodyPr/>
        <a:lstStyle/>
        <a:p>
          <a:endParaRPr lang="en-US"/>
        </a:p>
      </dgm:t>
    </dgm:pt>
    <dgm:pt modelId="{5D54E225-02B5-4A2D-AFBD-1267CC96541A}" type="sibTrans" cxnId="{F2D4B7C4-F7AF-402B-BB39-1135A2637DDD}">
      <dgm:prSet/>
      <dgm:spPr/>
      <dgm:t>
        <a:bodyPr/>
        <a:lstStyle/>
        <a:p>
          <a:endParaRPr lang="en-US"/>
        </a:p>
      </dgm:t>
    </dgm:pt>
    <dgm:pt modelId="{5CCF02D5-86C7-4C89-8313-3D4C9DF0900C}">
      <dgm:prSet/>
      <dgm:spPr/>
      <dgm:t>
        <a:bodyPr/>
        <a:lstStyle/>
        <a:p>
          <a:pPr rtl="0"/>
          <a:r>
            <a:rPr lang="en-US" b="1" dirty="0" smtClean="0"/>
            <a:t>Have a system in place for turning in completed registration forms</a:t>
          </a:r>
          <a:endParaRPr lang="en-US" dirty="0"/>
        </a:p>
      </dgm:t>
    </dgm:pt>
    <dgm:pt modelId="{03C79221-5473-4D3A-A7FE-C828918CDE12}" type="parTrans" cxnId="{1CAE8905-C106-492F-BBD4-16B25D728E36}">
      <dgm:prSet/>
      <dgm:spPr/>
      <dgm:t>
        <a:bodyPr/>
        <a:lstStyle/>
        <a:p>
          <a:endParaRPr lang="en-US"/>
        </a:p>
      </dgm:t>
    </dgm:pt>
    <dgm:pt modelId="{CF604911-962C-40A7-B36A-904EC4F56798}" type="sibTrans" cxnId="{1CAE8905-C106-492F-BBD4-16B25D728E36}">
      <dgm:prSet/>
      <dgm:spPr/>
      <dgm:t>
        <a:bodyPr/>
        <a:lstStyle/>
        <a:p>
          <a:endParaRPr lang="en-US"/>
        </a:p>
      </dgm:t>
    </dgm:pt>
    <dgm:pt modelId="{6612F2F6-52AC-44B3-B598-D0C821F350BC}" type="pres">
      <dgm:prSet presAssocID="{BB7D0CBC-D79A-4952-9CD9-C33CAB910BAF}" presName="compositeShape" presStyleCnt="0">
        <dgm:presLayoutVars>
          <dgm:dir/>
          <dgm:resizeHandles/>
        </dgm:presLayoutVars>
      </dgm:prSet>
      <dgm:spPr/>
      <dgm:t>
        <a:bodyPr/>
        <a:lstStyle/>
        <a:p>
          <a:endParaRPr lang="en-US"/>
        </a:p>
      </dgm:t>
    </dgm:pt>
    <dgm:pt modelId="{8FED46C6-D991-48BC-948C-02095A440FEB}" type="pres">
      <dgm:prSet presAssocID="{BB7D0CBC-D79A-4952-9CD9-C33CAB910BAF}" presName="pyramid" presStyleLbl="node1" presStyleIdx="0" presStyleCnt="1"/>
      <dgm:spPr/>
    </dgm:pt>
    <dgm:pt modelId="{F532856E-D1F9-4B9C-9D7D-1938FB5001A4}" type="pres">
      <dgm:prSet presAssocID="{BB7D0CBC-D79A-4952-9CD9-C33CAB910BAF}" presName="theList" presStyleCnt="0"/>
      <dgm:spPr/>
    </dgm:pt>
    <dgm:pt modelId="{343DC043-1F0B-4A6A-ADC2-4E1D00463BCA}" type="pres">
      <dgm:prSet presAssocID="{1FBFEBB7-CE51-4F08-8E28-8841071565FE}" presName="aNode" presStyleLbl="fgAcc1" presStyleIdx="0" presStyleCnt="4">
        <dgm:presLayoutVars>
          <dgm:bulletEnabled val="1"/>
        </dgm:presLayoutVars>
      </dgm:prSet>
      <dgm:spPr/>
      <dgm:t>
        <a:bodyPr/>
        <a:lstStyle/>
        <a:p>
          <a:endParaRPr lang="en-US"/>
        </a:p>
      </dgm:t>
    </dgm:pt>
    <dgm:pt modelId="{4180D5E5-E48C-4515-BADC-5109DEEF7EE0}" type="pres">
      <dgm:prSet presAssocID="{1FBFEBB7-CE51-4F08-8E28-8841071565FE}" presName="aSpace" presStyleCnt="0"/>
      <dgm:spPr/>
    </dgm:pt>
    <dgm:pt modelId="{028EAA7F-352E-44E1-8FC2-89016A74A622}" type="pres">
      <dgm:prSet presAssocID="{931FB9D5-BCEF-4E88-870E-D0596A1F27F7}" presName="aNode" presStyleLbl="fgAcc1" presStyleIdx="1" presStyleCnt="4" custScaleX="123863">
        <dgm:presLayoutVars>
          <dgm:bulletEnabled val="1"/>
        </dgm:presLayoutVars>
      </dgm:prSet>
      <dgm:spPr/>
      <dgm:t>
        <a:bodyPr/>
        <a:lstStyle/>
        <a:p>
          <a:endParaRPr lang="en-US"/>
        </a:p>
      </dgm:t>
    </dgm:pt>
    <dgm:pt modelId="{0B3913E2-417A-465A-ADC0-209076D85090}" type="pres">
      <dgm:prSet presAssocID="{931FB9D5-BCEF-4E88-870E-D0596A1F27F7}" presName="aSpace" presStyleCnt="0"/>
      <dgm:spPr/>
    </dgm:pt>
    <dgm:pt modelId="{B2D6604D-3F7D-4F91-A384-D81DFC649043}" type="pres">
      <dgm:prSet presAssocID="{0214E3DD-39BC-428D-9BF0-A78528CD9970}" presName="aNode" presStyleLbl="fgAcc1" presStyleIdx="2" presStyleCnt="4" custScaleX="150447">
        <dgm:presLayoutVars>
          <dgm:bulletEnabled val="1"/>
        </dgm:presLayoutVars>
      </dgm:prSet>
      <dgm:spPr/>
      <dgm:t>
        <a:bodyPr/>
        <a:lstStyle/>
        <a:p>
          <a:endParaRPr lang="en-US"/>
        </a:p>
      </dgm:t>
    </dgm:pt>
    <dgm:pt modelId="{F68321A1-057E-4B7B-80E8-2C0484BA88C8}" type="pres">
      <dgm:prSet presAssocID="{0214E3DD-39BC-428D-9BF0-A78528CD9970}" presName="aSpace" presStyleCnt="0"/>
      <dgm:spPr/>
    </dgm:pt>
    <dgm:pt modelId="{8FFD8124-0B54-4608-B9A3-0080D2A983ED}" type="pres">
      <dgm:prSet presAssocID="{5CCF02D5-86C7-4C89-8313-3D4C9DF0900C}" presName="aNode" presStyleLbl="fgAcc1" presStyleIdx="3" presStyleCnt="4" custScaleX="183960">
        <dgm:presLayoutVars>
          <dgm:bulletEnabled val="1"/>
        </dgm:presLayoutVars>
      </dgm:prSet>
      <dgm:spPr/>
      <dgm:t>
        <a:bodyPr/>
        <a:lstStyle/>
        <a:p>
          <a:endParaRPr lang="en-US"/>
        </a:p>
      </dgm:t>
    </dgm:pt>
    <dgm:pt modelId="{45CDE97A-05A4-44C9-9EC4-B20277ECD1B4}" type="pres">
      <dgm:prSet presAssocID="{5CCF02D5-86C7-4C89-8313-3D4C9DF0900C}" presName="aSpace" presStyleCnt="0"/>
      <dgm:spPr/>
    </dgm:pt>
  </dgm:ptLst>
  <dgm:cxnLst>
    <dgm:cxn modelId="{1EEACB6B-04BE-428A-9D01-E1751DC03D22}" type="presOf" srcId="{1FBFEBB7-CE51-4F08-8E28-8841071565FE}" destId="{343DC043-1F0B-4A6A-ADC2-4E1D00463BCA}" srcOrd="0" destOrd="0" presId="urn:microsoft.com/office/officeart/2005/8/layout/pyramid2"/>
    <dgm:cxn modelId="{D2ED077B-DAC2-402B-A213-3A406A41886C}" type="presOf" srcId="{0214E3DD-39BC-428D-9BF0-A78528CD9970}" destId="{B2D6604D-3F7D-4F91-A384-D81DFC649043}" srcOrd="0" destOrd="0" presId="urn:microsoft.com/office/officeart/2005/8/layout/pyramid2"/>
    <dgm:cxn modelId="{81674B66-9F7C-4961-AC75-444AFFBEAEF6}" type="presOf" srcId="{931FB9D5-BCEF-4E88-870E-D0596A1F27F7}" destId="{028EAA7F-352E-44E1-8FC2-89016A74A622}" srcOrd="0" destOrd="0" presId="urn:microsoft.com/office/officeart/2005/8/layout/pyramid2"/>
    <dgm:cxn modelId="{1C1FA779-3058-458A-B8C3-F538E22FBF49}" type="presOf" srcId="{5CCF02D5-86C7-4C89-8313-3D4C9DF0900C}" destId="{8FFD8124-0B54-4608-B9A3-0080D2A983ED}" srcOrd="0" destOrd="0" presId="urn:microsoft.com/office/officeart/2005/8/layout/pyramid2"/>
    <dgm:cxn modelId="{EB91A4C4-51E3-4821-BEA7-5BDF891E1CEF}" srcId="{BB7D0CBC-D79A-4952-9CD9-C33CAB910BAF}" destId="{931FB9D5-BCEF-4E88-870E-D0596A1F27F7}" srcOrd="1" destOrd="0" parTransId="{6BFA56C4-D27B-4345-8F06-722D6D32DF65}" sibTransId="{CF79C994-4A9F-4DBA-86A7-089E2C9B8A27}"/>
    <dgm:cxn modelId="{0DD9DDFA-3661-4093-8F96-4ADB919133ED}" type="presOf" srcId="{BB7D0CBC-D79A-4952-9CD9-C33CAB910BAF}" destId="{6612F2F6-52AC-44B3-B598-D0C821F350BC}" srcOrd="0" destOrd="0" presId="urn:microsoft.com/office/officeart/2005/8/layout/pyramid2"/>
    <dgm:cxn modelId="{DC491842-0FC2-4140-B8DF-BF9EFFEEA8CD}" srcId="{BB7D0CBC-D79A-4952-9CD9-C33CAB910BAF}" destId="{1FBFEBB7-CE51-4F08-8E28-8841071565FE}" srcOrd="0" destOrd="0" parTransId="{680A2F57-EDF8-4077-8851-4768C8DCF014}" sibTransId="{1BC37A94-D834-4C70-9EB1-A89ADAECD257}"/>
    <dgm:cxn modelId="{F2D4B7C4-F7AF-402B-BB39-1135A2637DDD}" srcId="{BB7D0CBC-D79A-4952-9CD9-C33CAB910BAF}" destId="{0214E3DD-39BC-428D-9BF0-A78528CD9970}" srcOrd="2" destOrd="0" parTransId="{C6649607-8C5A-4467-8F3F-374DEA1CAFE4}" sibTransId="{5D54E225-02B5-4A2D-AFBD-1267CC96541A}"/>
    <dgm:cxn modelId="{1CAE8905-C106-492F-BBD4-16B25D728E36}" srcId="{BB7D0CBC-D79A-4952-9CD9-C33CAB910BAF}" destId="{5CCF02D5-86C7-4C89-8313-3D4C9DF0900C}" srcOrd="3" destOrd="0" parTransId="{03C79221-5473-4D3A-A7FE-C828918CDE12}" sibTransId="{CF604911-962C-40A7-B36A-904EC4F56798}"/>
    <dgm:cxn modelId="{F3210645-A091-4870-8CFB-C50963AC62CD}" type="presParOf" srcId="{6612F2F6-52AC-44B3-B598-D0C821F350BC}" destId="{8FED46C6-D991-48BC-948C-02095A440FEB}" srcOrd="0" destOrd="0" presId="urn:microsoft.com/office/officeart/2005/8/layout/pyramid2"/>
    <dgm:cxn modelId="{F7C0AE66-DCF6-4076-B471-77D35F08EC14}" type="presParOf" srcId="{6612F2F6-52AC-44B3-B598-D0C821F350BC}" destId="{F532856E-D1F9-4B9C-9D7D-1938FB5001A4}" srcOrd="1" destOrd="0" presId="urn:microsoft.com/office/officeart/2005/8/layout/pyramid2"/>
    <dgm:cxn modelId="{9600FA8A-262B-40BC-B9D1-E31DF819FA73}" type="presParOf" srcId="{F532856E-D1F9-4B9C-9D7D-1938FB5001A4}" destId="{343DC043-1F0B-4A6A-ADC2-4E1D00463BCA}" srcOrd="0" destOrd="0" presId="urn:microsoft.com/office/officeart/2005/8/layout/pyramid2"/>
    <dgm:cxn modelId="{66B5FCAB-7457-4C78-AFB8-5B9A4D874B1C}" type="presParOf" srcId="{F532856E-D1F9-4B9C-9D7D-1938FB5001A4}" destId="{4180D5E5-E48C-4515-BADC-5109DEEF7EE0}" srcOrd="1" destOrd="0" presId="urn:microsoft.com/office/officeart/2005/8/layout/pyramid2"/>
    <dgm:cxn modelId="{E5FAF6AE-CA0E-4559-8F5F-4194B89ECDA4}" type="presParOf" srcId="{F532856E-D1F9-4B9C-9D7D-1938FB5001A4}" destId="{028EAA7F-352E-44E1-8FC2-89016A74A622}" srcOrd="2" destOrd="0" presId="urn:microsoft.com/office/officeart/2005/8/layout/pyramid2"/>
    <dgm:cxn modelId="{F73E543D-BCB8-4941-AD93-A9264C061440}" type="presParOf" srcId="{F532856E-D1F9-4B9C-9D7D-1938FB5001A4}" destId="{0B3913E2-417A-465A-ADC0-209076D85090}" srcOrd="3" destOrd="0" presId="urn:microsoft.com/office/officeart/2005/8/layout/pyramid2"/>
    <dgm:cxn modelId="{FFF8B463-4A3D-4755-82E8-8481C051CDFF}" type="presParOf" srcId="{F532856E-D1F9-4B9C-9D7D-1938FB5001A4}" destId="{B2D6604D-3F7D-4F91-A384-D81DFC649043}" srcOrd="4" destOrd="0" presId="urn:microsoft.com/office/officeart/2005/8/layout/pyramid2"/>
    <dgm:cxn modelId="{86DA0DEE-E085-4F72-AA7F-1AA240087515}" type="presParOf" srcId="{F532856E-D1F9-4B9C-9D7D-1938FB5001A4}" destId="{F68321A1-057E-4B7B-80E8-2C0484BA88C8}" srcOrd="5" destOrd="0" presId="urn:microsoft.com/office/officeart/2005/8/layout/pyramid2"/>
    <dgm:cxn modelId="{5BB1B1ED-4DF8-484C-98D3-990A29FA45AE}" type="presParOf" srcId="{F532856E-D1F9-4B9C-9D7D-1938FB5001A4}" destId="{8FFD8124-0B54-4608-B9A3-0080D2A983ED}" srcOrd="6" destOrd="0" presId="urn:microsoft.com/office/officeart/2005/8/layout/pyramid2"/>
    <dgm:cxn modelId="{126FFA10-B1CC-4F0F-A7A4-DFBF02DBBA2C}" type="presParOf" srcId="{F532856E-D1F9-4B9C-9D7D-1938FB5001A4}" destId="{45CDE97A-05A4-44C9-9EC4-B20277ECD1B4}"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B9E7F52-706F-4724-93E0-758B4984D444}" type="doc">
      <dgm:prSet loTypeId="urn:microsoft.com/office/officeart/2008/layout/LinedList" loCatId="list" qsTypeId="urn:microsoft.com/office/officeart/2005/8/quickstyle/simple1" qsCatId="simple" csTypeId="urn:microsoft.com/office/officeart/2005/8/colors/colorful3" csCatId="colorful"/>
      <dgm:spPr/>
      <dgm:t>
        <a:bodyPr/>
        <a:lstStyle/>
        <a:p>
          <a:endParaRPr lang="en-US"/>
        </a:p>
      </dgm:t>
    </dgm:pt>
    <dgm:pt modelId="{AE2D2463-65CB-4A45-99B0-BDD814E20235}">
      <dgm:prSet/>
      <dgm:spPr/>
      <dgm:t>
        <a:bodyPr/>
        <a:lstStyle/>
        <a:p>
          <a:pPr rtl="0"/>
          <a:r>
            <a:rPr lang="en-US" b="1" dirty="0" smtClean="0"/>
            <a:t>Hosting a candidate forum is a great way to find out where each candidate stands on the issues important to your members.</a:t>
          </a:r>
          <a:endParaRPr lang="en-US" dirty="0"/>
        </a:p>
      </dgm:t>
    </dgm:pt>
    <dgm:pt modelId="{DB6E4C95-30CC-4677-A9A7-11ED3118BA9F}" type="parTrans" cxnId="{BDD305E4-1AAE-4DF6-84BD-80E1F0FD2C80}">
      <dgm:prSet/>
      <dgm:spPr/>
      <dgm:t>
        <a:bodyPr/>
        <a:lstStyle/>
        <a:p>
          <a:endParaRPr lang="en-US"/>
        </a:p>
      </dgm:t>
    </dgm:pt>
    <dgm:pt modelId="{40859B0A-94C9-4EAA-9D81-56080695664C}" type="sibTrans" cxnId="{BDD305E4-1AAE-4DF6-84BD-80E1F0FD2C80}">
      <dgm:prSet/>
      <dgm:spPr/>
      <dgm:t>
        <a:bodyPr/>
        <a:lstStyle/>
        <a:p>
          <a:endParaRPr lang="en-US"/>
        </a:p>
      </dgm:t>
    </dgm:pt>
    <dgm:pt modelId="{960ECCD5-B527-44D8-9935-AC1652F679B5}">
      <dgm:prSet/>
      <dgm:spPr/>
      <dgm:t>
        <a:bodyPr/>
        <a:lstStyle/>
        <a:p>
          <a:pPr rtl="0"/>
          <a:r>
            <a:rPr lang="en-US" b="1" dirty="0" smtClean="0"/>
            <a:t>You must invite all candidates, although if one does not agree to come you may still hold the forum. Just be explicit that all candidates were invited.</a:t>
          </a:r>
          <a:endParaRPr lang="en-US" dirty="0"/>
        </a:p>
      </dgm:t>
    </dgm:pt>
    <dgm:pt modelId="{FF34EFE7-DE8A-4E72-9ADF-608A46E0E82D}" type="parTrans" cxnId="{32DCDACB-7B17-4438-9B79-A9EBD72A2AB6}">
      <dgm:prSet/>
      <dgm:spPr/>
      <dgm:t>
        <a:bodyPr/>
        <a:lstStyle/>
        <a:p>
          <a:endParaRPr lang="en-US"/>
        </a:p>
      </dgm:t>
    </dgm:pt>
    <dgm:pt modelId="{1FB51656-58F6-42F7-8F0B-3A4D33FC0CE2}" type="sibTrans" cxnId="{32DCDACB-7B17-4438-9B79-A9EBD72A2AB6}">
      <dgm:prSet/>
      <dgm:spPr/>
      <dgm:t>
        <a:bodyPr/>
        <a:lstStyle/>
        <a:p>
          <a:endParaRPr lang="en-US"/>
        </a:p>
      </dgm:t>
    </dgm:pt>
    <dgm:pt modelId="{DF24F7F9-5907-4781-99B7-03D5EF1671BF}">
      <dgm:prSet/>
      <dgm:spPr/>
      <dgm:t>
        <a:bodyPr/>
        <a:lstStyle/>
        <a:p>
          <a:pPr rtl="0"/>
          <a:r>
            <a:rPr lang="en-US" b="1" smtClean="0"/>
            <a:t>Ask questions on a variety of issues.</a:t>
          </a:r>
          <a:endParaRPr lang="en-US"/>
        </a:p>
      </dgm:t>
    </dgm:pt>
    <dgm:pt modelId="{70AF793D-573A-41E7-B386-30F491C9F3A5}" type="parTrans" cxnId="{87E6C821-AC46-499C-867F-3EFE249877DF}">
      <dgm:prSet/>
      <dgm:spPr/>
      <dgm:t>
        <a:bodyPr/>
        <a:lstStyle/>
        <a:p>
          <a:endParaRPr lang="en-US"/>
        </a:p>
      </dgm:t>
    </dgm:pt>
    <dgm:pt modelId="{F221B13A-1952-49E4-ABA0-EBC38437968C}" type="sibTrans" cxnId="{87E6C821-AC46-499C-867F-3EFE249877DF}">
      <dgm:prSet/>
      <dgm:spPr/>
      <dgm:t>
        <a:bodyPr/>
        <a:lstStyle/>
        <a:p>
          <a:endParaRPr lang="en-US"/>
        </a:p>
      </dgm:t>
    </dgm:pt>
    <dgm:pt modelId="{426C3CB1-2FE8-480B-BCBC-4C34248A6B0E}" type="pres">
      <dgm:prSet presAssocID="{3B9E7F52-706F-4724-93E0-758B4984D444}" presName="vert0" presStyleCnt="0">
        <dgm:presLayoutVars>
          <dgm:dir/>
          <dgm:animOne val="branch"/>
          <dgm:animLvl val="lvl"/>
        </dgm:presLayoutVars>
      </dgm:prSet>
      <dgm:spPr/>
      <dgm:t>
        <a:bodyPr/>
        <a:lstStyle/>
        <a:p>
          <a:endParaRPr lang="en-US"/>
        </a:p>
      </dgm:t>
    </dgm:pt>
    <dgm:pt modelId="{153A3476-24B1-4903-8772-DC45DD679C59}" type="pres">
      <dgm:prSet presAssocID="{AE2D2463-65CB-4A45-99B0-BDD814E20235}" presName="thickLine" presStyleLbl="alignNode1" presStyleIdx="0" presStyleCnt="3"/>
      <dgm:spPr/>
    </dgm:pt>
    <dgm:pt modelId="{639FEAB3-78D4-4BD1-83FA-07A9A7234542}" type="pres">
      <dgm:prSet presAssocID="{AE2D2463-65CB-4A45-99B0-BDD814E20235}" presName="horz1" presStyleCnt="0"/>
      <dgm:spPr/>
    </dgm:pt>
    <dgm:pt modelId="{7381329D-2088-43BF-ADCB-1DC88C79660B}" type="pres">
      <dgm:prSet presAssocID="{AE2D2463-65CB-4A45-99B0-BDD814E20235}" presName="tx1" presStyleLbl="revTx" presStyleIdx="0" presStyleCnt="3"/>
      <dgm:spPr/>
      <dgm:t>
        <a:bodyPr/>
        <a:lstStyle/>
        <a:p>
          <a:endParaRPr lang="en-US"/>
        </a:p>
      </dgm:t>
    </dgm:pt>
    <dgm:pt modelId="{CFBB1FAE-0149-4647-A2E3-D5F2730892AD}" type="pres">
      <dgm:prSet presAssocID="{AE2D2463-65CB-4A45-99B0-BDD814E20235}" presName="vert1" presStyleCnt="0"/>
      <dgm:spPr/>
    </dgm:pt>
    <dgm:pt modelId="{72A50BD4-D077-4FC6-953E-22869FC5713C}" type="pres">
      <dgm:prSet presAssocID="{960ECCD5-B527-44D8-9935-AC1652F679B5}" presName="thickLine" presStyleLbl="alignNode1" presStyleIdx="1" presStyleCnt="3"/>
      <dgm:spPr/>
    </dgm:pt>
    <dgm:pt modelId="{3D1A1735-D644-497A-BD50-F7E6E3F9E963}" type="pres">
      <dgm:prSet presAssocID="{960ECCD5-B527-44D8-9935-AC1652F679B5}" presName="horz1" presStyleCnt="0"/>
      <dgm:spPr/>
    </dgm:pt>
    <dgm:pt modelId="{35847782-467F-4808-BC3A-D8269C5050A7}" type="pres">
      <dgm:prSet presAssocID="{960ECCD5-B527-44D8-9935-AC1652F679B5}" presName="tx1" presStyleLbl="revTx" presStyleIdx="1" presStyleCnt="3"/>
      <dgm:spPr/>
      <dgm:t>
        <a:bodyPr/>
        <a:lstStyle/>
        <a:p>
          <a:endParaRPr lang="en-US"/>
        </a:p>
      </dgm:t>
    </dgm:pt>
    <dgm:pt modelId="{03F893C5-2E3A-4D45-BF25-7A3ACF2DE418}" type="pres">
      <dgm:prSet presAssocID="{960ECCD5-B527-44D8-9935-AC1652F679B5}" presName="vert1" presStyleCnt="0"/>
      <dgm:spPr/>
    </dgm:pt>
    <dgm:pt modelId="{2180A9C0-EE83-422A-8C35-B40A41CB17BF}" type="pres">
      <dgm:prSet presAssocID="{DF24F7F9-5907-4781-99B7-03D5EF1671BF}" presName="thickLine" presStyleLbl="alignNode1" presStyleIdx="2" presStyleCnt="3"/>
      <dgm:spPr/>
    </dgm:pt>
    <dgm:pt modelId="{1F041E88-423E-49EE-8F7A-C67E9A8C9D18}" type="pres">
      <dgm:prSet presAssocID="{DF24F7F9-5907-4781-99B7-03D5EF1671BF}" presName="horz1" presStyleCnt="0"/>
      <dgm:spPr/>
    </dgm:pt>
    <dgm:pt modelId="{1F63FD38-15E1-412B-9E08-E5DA168A1D52}" type="pres">
      <dgm:prSet presAssocID="{DF24F7F9-5907-4781-99B7-03D5EF1671BF}" presName="tx1" presStyleLbl="revTx" presStyleIdx="2" presStyleCnt="3"/>
      <dgm:spPr/>
      <dgm:t>
        <a:bodyPr/>
        <a:lstStyle/>
        <a:p>
          <a:endParaRPr lang="en-US"/>
        </a:p>
      </dgm:t>
    </dgm:pt>
    <dgm:pt modelId="{983E7199-6D00-4E3B-A965-A9D0CE4D97B1}" type="pres">
      <dgm:prSet presAssocID="{DF24F7F9-5907-4781-99B7-03D5EF1671BF}" presName="vert1" presStyleCnt="0"/>
      <dgm:spPr/>
    </dgm:pt>
  </dgm:ptLst>
  <dgm:cxnLst>
    <dgm:cxn modelId="{87E6C821-AC46-499C-867F-3EFE249877DF}" srcId="{3B9E7F52-706F-4724-93E0-758B4984D444}" destId="{DF24F7F9-5907-4781-99B7-03D5EF1671BF}" srcOrd="2" destOrd="0" parTransId="{70AF793D-573A-41E7-B386-30F491C9F3A5}" sibTransId="{F221B13A-1952-49E4-ABA0-EBC38437968C}"/>
    <dgm:cxn modelId="{76E75287-8E7E-4D43-A907-BA2061154389}" type="presOf" srcId="{960ECCD5-B527-44D8-9935-AC1652F679B5}" destId="{35847782-467F-4808-BC3A-D8269C5050A7}" srcOrd="0" destOrd="0" presId="urn:microsoft.com/office/officeart/2008/layout/LinedList"/>
    <dgm:cxn modelId="{BDD305E4-1AAE-4DF6-84BD-80E1F0FD2C80}" srcId="{3B9E7F52-706F-4724-93E0-758B4984D444}" destId="{AE2D2463-65CB-4A45-99B0-BDD814E20235}" srcOrd="0" destOrd="0" parTransId="{DB6E4C95-30CC-4677-A9A7-11ED3118BA9F}" sibTransId="{40859B0A-94C9-4EAA-9D81-56080695664C}"/>
    <dgm:cxn modelId="{3474C562-2EA5-4723-9F6B-06245BAB4D79}" type="presOf" srcId="{AE2D2463-65CB-4A45-99B0-BDD814E20235}" destId="{7381329D-2088-43BF-ADCB-1DC88C79660B}" srcOrd="0" destOrd="0" presId="urn:microsoft.com/office/officeart/2008/layout/LinedList"/>
    <dgm:cxn modelId="{958A8997-5DFA-4091-8FBF-D98228342FA7}" type="presOf" srcId="{DF24F7F9-5907-4781-99B7-03D5EF1671BF}" destId="{1F63FD38-15E1-412B-9E08-E5DA168A1D52}" srcOrd="0" destOrd="0" presId="urn:microsoft.com/office/officeart/2008/layout/LinedList"/>
    <dgm:cxn modelId="{990A84CC-992C-4B0D-ADAB-00FB162206D8}" type="presOf" srcId="{3B9E7F52-706F-4724-93E0-758B4984D444}" destId="{426C3CB1-2FE8-480B-BCBC-4C34248A6B0E}" srcOrd="0" destOrd="0" presId="urn:microsoft.com/office/officeart/2008/layout/LinedList"/>
    <dgm:cxn modelId="{32DCDACB-7B17-4438-9B79-A9EBD72A2AB6}" srcId="{3B9E7F52-706F-4724-93E0-758B4984D444}" destId="{960ECCD5-B527-44D8-9935-AC1652F679B5}" srcOrd="1" destOrd="0" parTransId="{FF34EFE7-DE8A-4E72-9ADF-608A46E0E82D}" sibTransId="{1FB51656-58F6-42F7-8F0B-3A4D33FC0CE2}"/>
    <dgm:cxn modelId="{3232C592-05F4-40F9-83FD-1810235AE00E}" type="presParOf" srcId="{426C3CB1-2FE8-480B-BCBC-4C34248A6B0E}" destId="{153A3476-24B1-4903-8772-DC45DD679C59}" srcOrd="0" destOrd="0" presId="urn:microsoft.com/office/officeart/2008/layout/LinedList"/>
    <dgm:cxn modelId="{FC4EBAA5-04CE-4565-BAE4-FC21211AE67E}" type="presParOf" srcId="{426C3CB1-2FE8-480B-BCBC-4C34248A6B0E}" destId="{639FEAB3-78D4-4BD1-83FA-07A9A7234542}" srcOrd="1" destOrd="0" presId="urn:microsoft.com/office/officeart/2008/layout/LinedList"/>
    <dgm:cxn modelId="{65E16D5F-CA58-4501-9069-EDB74D4C6A47}" type="presParOf" srcId="{639FEAB3-78D4-4BD1-83FA-07A9A7234542}" destId="{7381329D-2088-43BF-ADCB-1DC88C79660B}" srcOrd="0" destOrd="0" presId="urn:microsoft.com/office/officeart/2008/layout/LinedList"/>
    <dgm:cxn modelId="{865E226F-8EEB-4E81-B743-56EEF05A7A48}" type="presParOf" srcId="{639FEAB3-78D4-4BD1-83FA-07A9A7234542}" destId="{CFBB1FAE-0149-4647-A2E3-D5F2730892AD}" srcOrd="1" destOrd="0" presId="urn:microsoft.com/office/officeart/2008/layout/LinedList"/>
    <dgm:cxn modelId="{D216405B-113C-4D18-A8F4-975695E38E29}" type="presParOf" srcId="{426C3CB1-2FE8-480B-BCBC-4C34248A6B0E}" destId="{72A50BD4-D077-4FC6-953E-22869FC5713C}" srcOrd="2" destOrd="0" presId="urn:microsoft.com/office/officeart/2008/layout/LinedList"/>
    <dgm:cxn modelId="{FAFFFB22-C94C-4842-9D4F-DEF6129369A9}" type="presParOf" srcId="{426C3CB1-2FE8-480B-BCBC-4C34248A6B0E}" destId="{3D1A1735-D644-497A-BD50-F7E6E3F9E963}" srcOrd="3" destOrd="0" presId="urn:microsoft.com/office/officeart/2008/layout/LinedList"/>
    <dgm:cxn modelId="{BC9177C7-E6E9-4252-822C-F917B9FAC620}" type="presParOf" srcId="{3D1A1735-D644-497A-BD50-F7E6E3F9E963}" destId="{35847782-467F-4808-BC3A-D8269C5050A7}" srcOrd="0" destOrd="0" presId="urn:microsoft.com/office/officeart/2008/layout/LinedList"/>
    <dgm:cxn modelId="{D51B26F1-4DD5-4FD0-B8CB-9C6AAC33A724}" type="presParOf" srcId="{3D1A1735-D644-497A-BD50-F7E6E3F9E963}" destId="{03F893C5-2E3A-4D45-BF25-7A3ACF2DE418}" srcOrd="1" destOrd="0" presId="urn:microsoft.com/office/officeart/2008/layout/LinedList"/>
    <dgm:cxn modelId="{D58911A3-8D68-4ECE-A5D3-352419DB1F8D}" type="presParOf" srcId="{426C3CB1-2FE8-480B-BCBC-4C34248A6B0E}" destId="{2180A9C0-EE83-422A-8C35-B40A41CB17BF}" srcOrd="4" destOrd="0" presId="urn:microsoft.com/office/officeart/2008/layout/LinedList"/>
    <dgm:cxn modelId="{F2C8062B-4E0A-472D-93D0-95CE040C6B87}" type="presParOf" srcId="{426C3CB1-2FE8-480B-BCBC-4C34248A6B0E}" destId="{1F041E88-423E-49EE-8F7A-C67E9A8C9D18}" srcOrd="5" destOrd="0" presId="urn:microsoft.com/office/officeart/2008/layout/LinedList"/>
    <dgm:cxn modelId="{8C0AEA94-403F-4E90-BEB0-B783C6B93C3A}" type="presParOf" srcId="{1F041E88-423E-49EE-8F7A-C67E9A8C9D18}" destId="{1F63FD38-15E1-412B-9E08-E5DA168A1D52}" srcOrd="0" destOrd="0" presId="urn:microsoft.com/office/officeart/2008/layout/LinedList"/>
    <dgm:cxn modelId="{D57B554E-63C8-43DA-B911-0D7759AFB13A}" type="presParOf" srcId="{1F041E88-423E-49EE-8F7A-C67E9A8C9D18}" destId="{983E7199-6D00-4E3B-A965-A9D0CE4D97B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7476A19-8A2A-42D9-9429-F03CA3750656}" type="doc">
      <dgm:prSet loTypeId="urn:microsoft.com/office/officeart/2008/layout/LinedList" loCatId="list" qsTypeId="urn:microsoft.com/office/officeart/2005/8/quickstyle/simple1" qsCatId="simple" csTypeId="urn:microsoft.com/office/officeart/2005/8/colors/colorful3" csCatId="colorful" phldr="1"/>
      <dgm:spPr/>
      <dgm:t>
        <a:bodyPr/>
        <a:lstStyle/>
        <a:p>
          <a:endParaRPr lang="en-US"/>
        </a:p>
      </dgm:t>
    </dgm:pt>
    <dgm:pt modelId="{6BEEAD39-1DEF-4C11-9CEB-A60D37FEF53B}">
      <dgm:prSet custT="1"/>
      <dgm:spPr/>
      <dgm:t>
        <a:bodyPr/>
        <a:lstStyle/>
        <a:p>
          <a:pPr rtl="0"/>
          <a:r>
            <a:rPr lang="en-US" sz="2600" b="1" dirty="0" smtClean="0"/>
            <a:t>You may invite candidates to appear at your events. However, the rules are similar to the forum.</a:t>
          </a:r>
          <a:endParaRPr lang="en-US" sz="2600" dirty="0"/>
        </a:p>
      </dgm:t>
    </dgm:pt>
    <dgm:pt modelId="{B17EABFF-2B25-4236-AB2B-73FE93D020D2}" type="parTrans" cxnId="{BBE11172-8D11-4471-8D30-F8154BB8A8DA}">
      <dgm:prSet/>
      <dgm:spPr/>
      <dgm:t>
        <a:bodyPr/>
        <a:lstStyle/>
        <a:p>
          <a:endParaRPr lang="en-US"/>
        </a:p>
      </dgm:t>
    </dgm:pt>
    <dgm:pt modelId="{43A62982-21A3-4595-B905-C48DEA52731B}" type="sibTrans" cxnId="{BBE11172-8D11-4471-8D30-F8154BB8A8DA}">
      <dgm:prSet/>
      <dgm:spPr/>
      <dgm:t>
        <a:bodyPr/>
        <a:lstStyle/>
        <a:p>
          <a:endParaRPr lang="en-US"/>
        </a:p>
      </dgm:t>
    </dgm:pt>
    <dgm:pt modelId="{6DC4B3A1-B554-4597-90B4-C87A08A8123A}">
      <dgm:prSet custT="1"/>
      <dgm:spPr/>
      <dgm:t>
        <a:bodyPr/>
        <a:lstStyle/>
        <a:p>
          <a:pPr rtl="0"/>
          <a:r>
            <a:rPr lang="en-US" sz="2600" b="1" dirty="0" smtClean="0"/>
            <a:t>All candidates must be invited, unless the person running for office is currently holding the office they are coming to speak about. For example, a member of Congress running for reelection may be invited solo as long as they are there to speak about their positions or accomplishments in office.</a:t>
          </a:r>
          <a:endParaRPr lang="en-US" sz="2600" dirty="0"/>
        </a:p>
      </dgm:t>
    </dgm:pt>
    <dgm:pt modelId="{77279DDF-4D0F-4D13-A850-FE518B122C30}" type="parTrans" cxnId="{E1D6C9C0-0C28-4DB2-9645-048B271BF57D}">
      <dgm:prSet/>
      <dgm:spPr/>
      <dgm:t>
        <a:bodyPr/>
        <a:lstStyle/>
        <a:p>
          <a:endParaRPr lang="en-US"/>
        </a:p>
      </dgm:t>
    </dgm:pt>
    <dgm:pt modelId="{07C774A1-035E-4288-88F2-D10081804827}" type="sibTrans" cxnId="{E1D6C9C0-0C28-4DB2-9645-048B271BF57D}">
      <dgm:prSet/>
      <dgm:spPr/>
      <dgm:t>
        <a:bodyPr/>
        <a:lstStyle/>
        <a:p>
          <a:endParaRPr lang="en-US"/>
        </a:p>
      </dgm:t>
    </dgm:pt>
    <dgm:pt modelId="{9C840ED1-0B72-428D-B8EE-47C444EFB414}">
      <dgm:prSet custT="1"/>
      <dgm:spPr/>
      <dgm:t>
        <a:bodyPr/>
        <a:lstStyle/>
        <a:p>
          <a:pPr rtl="0"/>
          <a:r>
            <a:rPr lang="en-US" sz="2600" b="1" dirty="0" smtClean="0"/>
            <a:t>It is important that candidates know their appearance is not a campaign event.</a:t>
          </a:r>
          <a:endParaRPr lang="en-US" sz="2600" dirty="0"/>
        </a:p>
      </dgm:t>
    </dgm:pt>
    <dgm:pt modelId="{D89B6A44-8602-4883-8CD1-4BDFDAF306BB}" type="parTrans" cxnId="{41F93D46-C535-4001-B3A3-8D3EC9186823}">
      <dgm:prSet/>
      <dgm:spPr/>
      <dgm:t>
        <a:bodyPr/>
        <a:lstStyle/>
        <a:p>
          <a:endParaRPr lang="en-US"/>
        </a:p>
      </dgm:t>
    </dgm:pt>
    <dgm:pt modelId="{C4F1831D-CC56-467B-A3FE-43E5B025A7D0}" type="sibTrans" cxnId="{41F93D46-C535-4001-B3A3-8D3EC9186823}">
      <dgm:prSet/>
      <dgm:spPr/>
      <dgm:t>
        <a:bodyPr/>
        <a:lstStyle/>
        <a:p>
          <a:endParaRPr lang="en-US"/>
        </a:p>
      </dgm:t>
    </dgm:pt>
    <dgm:pt modelId="{4E4CA7AC-6C47-4098-A499-AE2889C02848}" type="pres">
      <dgm:prSet presAssocID="{67476A19-8A2A-42D9-9429-F03CA3750656}" presName="vert0" presStyleCnt="0">
        <dgm:presLayoutVars>
          <dgm:dir/>
          <dgm:animOne val="branch"/>
          <dgm:animLvl val="lvl"/>
        </dgm:presLayoutVars>
      </dgm:prSet>
      <dgm:spPr/>
      <dgm:t>
        <a:bodyPr/>
        <a:lstStyle/>
        <a:p>
          <a:endParaRPr lang="en-US"/>
        </a:p>
      </dgm:t>
    </dgm:pt>
    <dgm:pt modelId="{E2B7C747-98EC-49D7-9E92-63D9B4C0313B}" type="pres">
      <dgm:prSet presAssocID="{6BEEAD39-1DEF-4C11-9CEB-A60D37FEF53B}" presName="thickLine" presStyleLbl="alignNode1" presStyleIdx="0" presStyleCnt="3"/>
      <dgm:spPr/>
    </dgm:pt>
    <dgm:pt modelId="{DE57C504-4378-4ED5-976A-BEE24398B3EB}" type="pres">
      <dgm:prSet presAssocID="{6BEEAD39-1DEF-4C11-9CEB-A60D37FEF53B}" presName="horz1" presStyleCnt="0"/>
      <dgm:spPr/>
    </dgm:pt>
    <dgm:pt modelId="{CDB87C4A-5AA0-498B-8230-584126006969}" type="pres">
      <dgm:prSet presAssocID="{6BEEAD39-1DEF-4C11-9CEB-A60D37FEF53B}" presName="tx1" presStyleLbl="revTx" presStyleIdx="0" presStyleCnt="3" custScaleY="61378"/>
      <dgm:spPr/>
      <dgm:t>
        <a:bodyPr/>
        <a:lstStyle/>
        <a:p>
          <a:endParaRPr lang="en-US"/>
        </a:p>
      </dgm:t>
    </dgm:pt>
    <dgm:pt modelId="{0EAAA0AE-C108-42DC-B8C7-7581E5F36354}" type="pres">
      <dgm:prSet presAssocID="{6BEEAD39-1DEF-4C11-9CEB-A60D37FEF53B}" presName="vert1" presStyleCnt="0"/>
      <dgm:spPr/>
    </dgm:pt>
    <dgm:pt modelId="{71012C6A-03FC-4F9B-A955-A77C8C0DE28C}" type="pres">
      <dgm:prSet presAssocID="{6DC4B3A1-B554-4597-90B4-C87A08A8123A}" presName="thickLine" presStyleLbl="alignNode1" presStyleIdx="1" presStyleCnt="3"/>
      <dgm:spPr/>
    </dgm:pt>
    <dgm:pt modelId="{99AD04F1-17C4-4AF7-AFD8-CC85188DBEC7}" type="pres">
      <dgm:prSet presAssocID="{6DC4B3A1-B554-4597-90B4-C87A08A8123A}" presName="horz1" presStyleCnt="0"/>
      <dgm:spPr/>
    </dgm:pt>
    <dgm:pt modelId="{34F83B63-3C47-42FB-B456-39FC0EE3F631}" type="pres">
      <dgm:prSet presAssocID="{6DC4B3A1-B554-4597-90B4-C87A08A8123A}" presName="tx1" presStyleLbl="revTx" presStyleIdx="1" presStyleCnt="3" custScaleY="132560"/>
      <dgm:spPr/>
      <dgm:t>
        <a:bodyPr/>
        <a:lstStyle/>
        <a:p>
          <a:endParaRPr lang="en-US"/>
        </a:p>
      </dgm:t>
    </dgm:pt>
    <dgm:pt modelId="{86D4C797-038C-4DE3-A55E-D803F82DA0EA}" type="pres">
      <dgm:prSet presAssocID="{6DC4B3A1-B554-4597-90B4-C87A08A8123A}" presName="vert1" presStyleCnt="0"/>
      <dgm:spPr/>
    </dgm:pt>
    <dgm:pt modelId="{EBA3EB5F-D9A7-4DE0-8ACA-25EAF0B1DA83}" type="pres">
      <dgm:prSet presAssocID="{9C840ED1-0B72-428D-B8EE-47C444EFB414}" presName="thickLine" presStyleLbl="alignNode1" presStyleIdx="2" presStyleCnt="3"/>
      <dgm:spPr/>
    </dgm:pt>
    <dgm:pt modelId="{8EFF1EA8-9044-47CE-98D8-DED01E7D8A74}" type="pres">
      <dgm:prSet presAssocID="{9C840ED1-0B72-428D-B8EE-47C444EFB414}" presName="horz1" presStyleCnt="0"/>
      <dgm:spPr/>
    </dgm:pt>
    <dgm:pt modelId="{C791370D-EFF1-4815-8C3B-F931FB2BB6C4}" type="pres">
      <dgm:prSet presAssocID="{9C840ED1-0B72-428D-B8EE-47C444EFB414}" presName="tx1" presStyleLbl="revTx" presStyleIdx="2" presStyleCnt="3" custScaleY="58772" custLinFactNeighborY="11790"/>
      <dgm:spPr/>
      <dgm:t>
        <a:bodyPr/>
        <a:lstStyle/>
        <a:p>
          <a:endParaRPr lang="en-US"/>
        </a:p>
      </dgm:t>
    </dgm:pt>
    <dgm:pt modelId="{EB855827-CA57-414A-B905-56AED35A15CD}" type="pres">
      <dgm:prSet presAssocID="{9C840ED1-0B72-428D-B8EE-47C444EFB414}" presName="vert1" presStyleCnt="0"/>
      <dgm:spPr/>
    </dgm:pt>
  </dgm:ptLst>
  <dgm:cxnLst>
    <dgm:cxn modelId="{A0DC1205-731E-4295-9683-C12F9D04C702}" type="presOf" srcId="{9C840ED1-0B72-428D-B8EE-47C444EFB414}" destId="{C791370D-EFF1-4815-8C3B-F931FB2BB6C4}" srcOrd="0" destOrd="0" presId="urn:microsoft.com/office/officeart/2008/layout/LinedList"/>
    <dgm:cxn modelId="{DE6FF826-3A7D-4986-9FB3-5E13C1E9282F}" type="presOf" srcId="{67476A19-8A2A-42D9-9429-F03CA3750656}" destId="{4E4CA7AC-6C47-4098-A499-AE2889C02848}" srcOrd="0" destOrd="0" presId="urn:microsoft.com/office/officeart/2008/layout/LinedList"/>
    <dgm:cxn modelId="{41F93D46-C535-4001-B3A3-8D3EC9186823}" srcId="{67476A19-8A2A-42D9-9429-F03CA3750656}" destId="{9C840ED1-0B72-428D-B8EE-47C444EFB414}" srcOrd="2" destOrd="0" parTransId="{D89B6A44-8602-4883-8CD1-4BDFDAF306BB}" sibTransId="{C4F1831D-CC56-467B-A3FE-43E5B025A7D0}"/>
    <dgm:cxn modelId="{6B1B70DF-BFD7-46BF-9698-0CD8D20E605A}" type="presOf" srcId="{6DC4B3A1-B554-4597-90B4-C87A08A8123A}" destId="{34F83B63-3C47-42FB-B456-39FC0EE3F631}" srcOrd="0" destOrd="0" presId="urn:microsoft.com/office/officeart/2008/layout/LinedList"/>
    <dgm:cxn modelId="{E1D6C9C0-0C28-4DB2-9645-048B271BF57D}" srcId="{67476A19-8A2A-42D9-9429-F03CA3750656}" destId="{6DC4B3A1-B554-4597-90B4-C87A08A8123A}" srcOrd="1" destOrd="0" parTransId="{77279DDF-4D0F-4D13-A850-FE518B122C30}" sibTransId="{07C774A1-035E-4288-88F2-D10081804827}"/>
    <dgm:cxn modelId="{D440BECE-D37A-4A66-9529-3702ECEC4234}" type="presOf" srcId="{6BEEAD39-1DEF-4C11-9CEB-A60D37FEF53B}" destId="{CDB87C4A-5AA0-498B-8230-584126006969}" srcOrd="0" destOrd="0" presId="urn:microsoft.com/office/officeart/2008/layout/LinedList"/>
    <dgm:cxn modelId="{BBE11172-8D11-4471-8D30-F8154BB8A8DA}" srcId="{67476A19-8A2A-42D9-9429-F03CA3750656}" destId="{6BEEAD39-1DEF-4C11-9CEB-A60D37FEF53B}" srcOrd="0" destOrd="0" parTransId="{B17EABFF-2B25-4236-AB2B-73FE93D020D2}" sibTransId="{43A62982-21A3-4595-B905-C48DEA52731B}"/>
    <dgm:cxn modelId="{D51BEA75-F00D-446F-923E-96BE0396A61C}" type="presParOf" srcId="{4E4CA7AC-6C47-4098-A499-AE2889C02848}" destId="{E2B7C747-98EC-49D7-9E92-63D9B4C0313B}" srcOrd="0" destOrd="0" presId="urn:microsoft.com/office/officeart/2008/layout/LinedList"/>
    <dgm:cxn modelId="{8035BDAF-3627-48DA-ABAD-5D1A23B6221A}" type="presParOf" srcId="{4E4CA7AC-6C47-4098-A499-AE2889C02848}" destId="{DE57C504-4378-4ED5-976A-BEE24398B3EB}" srcOrd="1" destOrd="0" presId="urn:microsoft.com/office/officeart/2008/layout/LinedList"/>
    <dgm:cxn modelId="{DC9A3563-5CC8-4D5E-8E3A-9E9841888ABE}" type="presParOf" srcId="{DE57C504-4378-4ED5-976A-BEE24398B3EB}" destId="{CDB87C4A-5AA0-498B-8230-584126006969}" srcOrd="0" destOrd="0" presId="urn:microsoft.com/office/officeart/2008/layout/LinedList"/>
    <dgm:cxn modelId="{F6D33F1A-7594-409D-9EAE-06828329D6F1}" type="presParOf" srcId="{DE57C504-4378-4ED5-976A-BEE24398B3EB}" destId="{0EAAA0AE-C108-42DC-B8C7-7581E5F36354}" srcOrd="1" destOrd="0" presId="urn:microsoft.com/office/officeart/2008/layout/LinedList"/>
    <dgm:cxn modelId="{FCA79D5A-E7C0-4D74-AB7C-1B8CDA031DD5}" type="presParOf" srcId="{4E4CA7AC-6C47-4098-A499-AE2889C02848}" destId="{71012C6A-03FC-4F9B-A955-A77C8C0DE28C}" srcOrd="2" destOrd="0" presId="urn:microsoft.com/office/officeart/2008/layout/LinedList"/>
    <dgm:cxn modelId="{4AD2A43D-9A41-4E5D-9D81-C81ED3E12A78}" type="presParOf" srcId="{4E4CA7AC-6C47-4098-A499-AE2889C02848}" destId="{99AD04F1-17C4-4AF7-AFD8-CC85188DBEC7}" srcOrd="3" destOrd="0" presId="urn:microsoft.com/office/officeart/2008/layout/LinedList"/>
    <dgm:cxn modelId="{0A08AC7A-3208-4C89-82E5-DC5D82D77B21}" type="presParOf" srcId="{99AD04F1-17C4-4AF7-AFD8-CC85188DBEC7}" destId="{34F83B63-3C47-42FB-B456-39FC0EE3F631}" srcOrd="0" destOrd="0" presId="urn:microsoft.com/office/officeart/2008/layout/LinedList"/>
    <dgm:cxn modelId="{7F92FCD1-56F6-46A7-B5CF-448A392B3A1A}" type="presParOf" srcId="{99AD04F1-17C4-4AF7-AFD8-CC85188DBEC7}" destId="{86D4C797-038C-4DE3-A55E-D803F82DA0EA}" srcOrd="1" destOrd="0" presId="urn:microsoft.com/office/officeart/2008/layout/LinedList"/>
    <dgm:cxn modelId="{08CC9740-7B56-4C76-9FE4-DA26BCC58A47}" type="presParOf" srcId="{4E4CA7AC-6C47-4098-A499-AE2889C02848}" destId="{EBA3EB5F-D9A7-4DE0-8ACA-25EAF0B1DA83}" srcOrd="4" destOrd="0" presId="urn:microsoft.com/office/officeart/2008/layout/LinedList"/>
    <dgm:cxn modelId="{FB1EFAA5-83C1-4D6B-B4D1-82539604192D}" type="presParOf" srcId="{4E4CA7AC-6C47-4098-A499-AE2889C02848}" destId="{8EFF1EA8-9044-47CE-98D8-DED01E7D8A74}" srcOrd="5" destOrd="0" presId="urn:microsoft.com/office/officeart/2008/layout/LinedList"/>
    <dgm:cxn modelId="{E71DA023-186E-4459-B8EB-D41CD5BE6EBE}" type="presParOf" srcId="{8EFF1EA8-9044-47CE-98D8-DED01E7D8A74}" destId="{C791370D-EFF1-4815-8C3B-F931FB2BB6C4}" srcOrd="0" destOrd="0" presId="urn:microsoft.com/office/officeart/2008/layout/LinedList"/>
    <dgm:cxn modelId="{D64A099E-0E51-44B1-935A-54E1D238BF9C}" type="presParOf" srcId="{8EFF1EA8-9044-47CE-98D8-DED01E7D8A74}" destId="{EB855827-CA57-414A-B905-56AED35A15C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E5F4FB3-5C23-4AC5-B180-0F76AC66B7AD}" type="doc">
      <dgm:prSet loTypeId="urn:microsoft.com/office/officeart/2008/layout/LinedList" loCatId="list" qsTypeId="urn:microsoft.com/office/officeart/2005/8/quickstyle/simple1" qsCatId="simple" csTypeId="urn:microsoft.com/office/officeart/2005/8/colors/colorful3" csCatId="colorful" phldr="1"/>
      <dgm:spPr/>
      <dgm:t>
        <a:bodyPr/>
        <a:lstStyle/>
        <a:p>
          <a:endParaRPr lang="en-US"/>
        </a:p>
      </dgm:t>
    </dgm:pt>
    <dgm:pt modelId="{718FAE9C-7D74-4179-A132-857A5AA072CF}">
      <dgm:prSet/>
      <dgm:spPr/>
      <dgm:t>
        <a:bodyPr/>
        <a:lstStyle/>
        <a:p>
          <a:pPr rtl="0"/>
          <a:r>
            <a:rPr lang="en-US" b="1" smtClean="0"/>
            <a:t>Your PTA may put together a candidate questionnaire to educate your members on the positions of the candidates.</a:t>
          </a:r>
          <a:endParaRPr lang="en-US"/>
        </a:p>
      </dgm:t>
    </dgm:pt>
    <dgm:pt modelId="{73D471E6-1A56-4CA4-864B-09D6DE995FD5}" type="parTrans" cxnId="{D79F6B74-7D79-4F72-8AE8-E5290785991C}">
      <dgm:prSet/>
      <dgm:spPr/>
      <dgm:t>
        <a:bodyPr/>
        <a:lstStyle/>
        <a:p>
          <a:endParaRPr lang="en-US"/>
        </a:p>
      </dgm:t>
    </dgm:pt>
    <dgm:pt modelId="{6A345889-E139-414A-A468-F706A1CC39B9}" type="sibTrans" cxnId="{D79F6B74-7D79-4F72-8AE8-E5290785991C}">
      <dgm:prSet/>
      <dgm:spPr/>
      <dgm:t>
        <a:bodyPr/>
        <a:lstStyle/>
        <a:p>
          <a:endParaRPr lang="en-US"/>
        </a:p>
      </dgm:t>
    </dgm:pt>
    <dgm:pt modelId="{4C6B38E0-E646-4983-9A21-B6A34565D755}">
      <dgm:prSet/>
      <dgm:spPr/>
      <dgm:t>
        <a:bodyPr/>
        <a:lstStyle/>
        <a:p>
          <a:pPr rtl="0"/>
          <a:r>
            <a:rPr lang="en-US" b="1" smtClean="0"/>
            <a:t>As with the forum and appearances, all candidates must be given the opportunity to answer your questions. If a candidate declines, you may still distribute the questionnaire, but you must indicate that all were asked.</a:t>
          </a:r>
          <a:endParaRPr lang="en-US"/>
        </a:p>
      </dgm:t>
    </dgm:pt>
    <dgm:pt modelId="{5105A2AD-99E7-4776-A231-BC2297262567}" type="parTrans" cxnId="{1A223867-74BF-49D8-A324-99831FDC3691}">
      <dgm:prSet/>
      <dgm:spPr/>
      <dgm:t>
        <a:bodyPr/>
        <a:lstStyle/>
        <a:p>
          <a:endParaRPr lang="en-US"/>
        </a:p>
      </dgm:t>
    </dgm:pt>
    <dgm:pt modelId="{DFBC358B-4552-4397-AEB7-C1F82BF02DEE}" type="sibTrans" cxnId="{1A223867-74BF-49D8-A324-99831FDC3691}">
      <dgm:prSet/>
      <dgm:spPr/>
      <dgm:t>
        <a:bodyPr/>
        <a:lstStyle/>
        <a:p>
          <a:endParaRPr lang="en-US"/>
        </a:p>
      </dgm:t>
    </dgm:pt>
    <dgm:pt modelId="{249AD783-45D9-4D15-8E65-773A62F21B8A}">
      <dgm:prSet/>
      <dgm:spPr/>
      <dgm:t>
        <a:bodyPr/>
        <a:lstStyle/>
        <a:p>
          <a:pPr rtl="0"/>
          <a:r>
            <a:rPr lang="en-US" b="1" dirty="0" smtClean="0"/>
            <a:t>Ask questions on a variety of topics in order to give your members an unbiased look at their candidates.</a:t>
          </a:r>
          <a:endParaRPr lang="en-US" dirty="0"/>
        </a:p>
      </dgm:t>
    </dgm:pt>
    <dgm:pt modelId="{BB07394B-9D9C-4A9B-BA2E-A27C60FEE992}" type="parTrans" cxnId="{A83DB53C-9A8F-4473-90E1-2DAE3B33A844}">
      <dgm:prSet/>
      <dgm:spPr/>
      <dgm:t>
        <a:bodyPr/>
        <a:lstStyle/>
        <a:p>
          <a:endParaRPr lang="en-US"/>
        </a:p>
      </dgm:t>
    </dgm:pt>
    <dgm:pt modelId="{AEE90837-5518-4846-BC56-9C0DEB98B1BC}" type="sibTrans" cxnId="{A83DB53C-9A8F-4473-90E1-2DAE3B33A844}">
      <dgm:prSet/>
      <dgm:spPr/>
      <dgm:t>
        <a:bodyPr/>
        <a:lstStyle/>
        <a:p>
          <a:endParaRPr lang="en-US"/>
        </a:p>
      </dgm:t>
    </dgm:pt>
    <dgm:pt modelId="{1480CC89-AEFC-46A2-9FCB-C2C0B5973993}" type="pres">
      <dgm:prSet presAssocID="{0E5F4FB3-5C23-4AC5-B180-0F76AC66B7AD}" presName="vert0" presStyleCnt="0">
        <dgm:presLayoutVars>
          <dgm:dir/>
          <dgm:animOne val="branch"/>
          <dgm:animLvl val="lvl"/>
        </dgm:presLayoutVars>
      </dgm:prSet>
      <dgm:spPr/>
      <dgm:t>
        <a:bodyPr/>
        <a:lstStyle/>
        <a:p>
          <a:endParaRPr lang="en-US"/>
        </a:p>
      </dgm:t>
    </dgm:pt>
    <dgm:pt modelId="{93669EAC-05A2-4D81-BB60-87886F86297D}" type="pres">
      <dgm:prSet presAssocID="{718FAE9C-7D74-4179-A132-857A5AA072CF}" presName="thickLine" presStyleLbl="alignNode1" presStyleIdx="0" presStyleCnt="3"/>
      <dgm:spPr/>
    </dgm:pt>
    <dgm:pt modelId="{52503F06-7234-465D-8C1E-6FC794A941B4}" type="pres">
      <dgm:prSet presAssocID="{718FAE9C-7D74-4179-A132-857A5AA072CF}" presName="horz1" presStyleCnt="0"/>
      <dgm:spPr/>
    </dgm:pt>
    <dgm:pt modelId="{39408AE3-A8BF-452E-8B5C-402740613195}" type="pres">
      <dgm:prSet presAssocID="{718FAE9C-7D74-4179-A132-857A5AA072CF}" presName="tx1" presStyleLbl="revTx" presStyleIdx="0" presStyleCnt="3" custScaleY="76929"/>
      <dgm:spPr/>
      <dgm:t>
        <a:bodyPr/>
        <a:lstStyle/>
        <a:p>
          <a:endParaRPr lang="en-US"/>
        </a:p>
      </dgm:t>
    </dgm:pt>
    <dgm:pt modelId="{24F76798-1E69-4B7D-9D7F-95FA2622B017}" type="pres">
      <dgm:prSet presAssocID="{718FAE9C-7D74-4179-A132-857A5AA072CF}" presName="vert1" presStyleCnt="0"/>
      <dgm:spPr/>
    </dgm:pt>
    <dgm:pt modelId="{A8173279-788B-44F9-B732-7CBFACF73267}" type="pres">
      <dgm:prSet presAssocID="{4C6B38E0-E646-4983-9A21-B6A34565D755}" presName="thickLine" presStyleLbl="alignNode1" presStyleIdx="1" presStyleCnt="3"/>
      <dgm:spPr/>
    </dgm:pt>
    <dgm:pt modelId="{16E2EF93-BBD6-447A-B756-1EA93AD137C3}" type="pres">
      <dgm:prSet presAssocID="{4C6B38E0-E646-4983-9A21-B6A34565D755}" presName="horz1" presStyleCnt="0"/>
      <dgm:spPr/>
    </dgm:pt>
    <dgm:pt modelId="{7AB675B2-A475-486F-9376-29086FBF01D2}" type="pres">
      <dgm:prSet presAssocID="{4C6B38E0-E646-4983-9A21-B6A34565D755}" presName="tx1" presStyleLbl="revTx" presStyleIdx="1" presStyleCnt="3"/>
      <dgm:spPr/>
      <dgm:t>
        <a:bodyPr/>
        <a:lstStyle/>
        <a:p>
          <a:endParaRPr lang="en-US"/>
        </a:p>
      </dgm:t>
    </dgm:pt>
    <dgm:pt modelId="{01815B8A-DD67-4B55-B479-3249F5A1B2D8}" type="pres">
      <dgm:prSet presAssocID="{4C6B38E0-E646-4983-9A21-B6A34565D755}" presName="vert1" presStyleCnt="0"/>
      <dgm:spPr/>
    </dgm:pt>
    <dgm:pt modelId="{A46B0ECE-0251-4230-A502-366ADC0E39FB}" type="pres">
      <dgm:prSet presAssocID="{249AD783-45D9-4D15-8E65-773A62F21B8A}" presName="thickLine" presStyleLbl="alignNode1" presStyleIdx="2" presStyleCnt="3"/>
      <dgm:spPr/>
    </dgm:pt>
    <dgm:pt modelId="{792D6897-7DC4-4DD2-BB78-2FCE10CA1E39}" type="pres">
      <dgm:prSet presAssocID="{249AD783-45D9-4D15-8E65-773A62F21B8A}" presName="horz1" presStyleCnt="0"/>
      <dgm:spPr/>
    </dgm:pt>
    <dgm:pt modelId="{68CDF076-E6F5-4175-9C1C-7BCD500FE42F}" type="pres">
      <dgm:prSet presAssocID="{249AD783-45D9-4D15-8E65-773A62F21B8A}" presName="tx1" presStyleLbl="revTx" presStyleIdx="2" presStyleCnt="3" custScaleY="84119"/>
      <dgm:spPr/>
      <dgm:t>
        <a:bodyPr/>
        <a:lstStyle/>
        <a:p>
          <a:endParaRPr lang="en-US"/>
        </a:p>
      </dgm:t>
    </dgm:pt>
    <dgm:pt modelId="{6072AA17-4966-42CF-8080-33F507ED92DA}" type="pres">
      <dgm:prSet presAssocID="{249AD783-45D9-4D15-8E65-773A62F21B8A}" presName="vert1" presStyleCnt="0"/>
      <dgm:spPr/>
    </dgm:pt>
  </dgm:ptLst>
  <dgm:cxnLst>
    <dgm:cxn modelId="{3D43A376-0858-454B-803E-00B7C2375FE7}" type="presOf" srcId="{718FAE9C-7D74-4179-A132-857A5AA072CF}" destId="{39408AE3-A8BF-452E-8B5C-402740613195}" srcOrd="0" destOrd="0" presId="urn:microsoft.com/office/officeart/2008/layout/LinedList"/>
    <dgm:cxn modelId="{1A223867-74BF-49D8-A324-99831FDC3691}" srcId="{0E5F4FB3-5C23-4AC5-B180-0F76AC66B7AD}" destId="{4C6B38E0-E646-4983-9A21-B6A34565D755}" srcOrd="1" destOrd="0" parTransId="{5105A2AD-99E7-4776-A231-BC2297262567}" sibTransId="{DFBC358B-4552-4397-AEB7-C1F82BF02DEE}"/>
    <dgm:cxn modelId="{4295D395-3B01-4278-A7D6-77FEFC83398E}" type="presOf" srcId="{249AD783-45D9-4D15-8E65-773A62F21B8A}" destId="{68CDF076-E6F5-4175-9C1C-7BCD500FE42F}" srcOrd="0" destOrd="0" presId="urn:microsoft.com/office/officeart/2008/layout/LinedList"/>
    <dgm:cxn modelId="{A83DB53C-9A8F-4473-90E1-2DAE3B33A844}" srcId="{0E5F4FB3-5C23-4AC5-B180-0F76AC66B7AD}" destId="{249AD783-45D9-4D15-8E65-773A62F21B8A}" srcOrd="2" destOrd="0" parTransId="{BB07394B-9D9C-4A9B-BA2E-A27C60FEE992}" sibTransId="{AEE90837-5518-4846-BC56-9C0DEB98B1BC}"/>
    <dgm:cxn modelId="{D79F6B74-7D79-4F72-8AE8-E5290785991C}" srcId="{0E5F4FB3-5C23-4AC5-B180-0F76AC66B7AD}" destId="{718FAE9C-7D74-4179-A132-857A5AA072CF}" srcOrd="0" destOrd="0" parTransId="{73D471E6-1A56-4CA4-864B-09D6DE995FD5}" sibTransId="{6A345889-E139-414A-A468-F706A1CC39B9}"/>
    <dgm:cxn modelId="{D89D4D4D-7A50-414A-B4B0-48B60CDF6D33}" type="presOf" srcId="{4C6B38E0-E646-4983-9A21-B6A34565D755}" destId="{7AB675B2-A475-486F-9376-29086FBF01D2}" srcOrd="0" destOrd="0" presId="urn:microsoft.com/office/officeart/2008/layout/LinedList"/>
    <dgm:cxn modelId="{6DC4D74D-2233-489F-B488-6D6BE5696D2C}" type="presOf" srcId="{0E5F4FB3-5C23-4AC5-B180-0F76AC66B7AD}" destId="{1480CC89-AEFC-46A2-9FCB-C2C0B5973993}" srcOrd="0" destOrd="0" presId="urn:microsoft.com/office/officeart/2008/layout/LinedList"/>
    <dgm:cxn modelId="{B67D3E7A-6FB7-40AD-A266-9BF730569C66}" type="presParOf" srcId="{1480CC89-AEFC-46A2-9FCB-C2C0B5973993}" destId="{93669EAC-05A2-4D81-BB60-87886F86297D}" srcOrd="0" destOrd="0" presId="urn:microsoft.com/office/officeart/2008/layout/LinedList"/>
    <dgm:cxn modelId="{32ECAFE4-44BC-4C50-BEEF-B205BD19561E}" type="presParOf" srcId="{1480CC89-AEFC-46A2-9FCB-C2C0B5973993}" destId="{52503F06-7234-465D-8C1E-6FC794A941B4}" srcOrd="1" destOrd="0" presId="urn:microsoft.com/office/officeart/2008/layout/LinedList"/>
    <dgm:cxn modelId="{214556DA-0A0F-4403-836B-8621456029B7}" type="presParOf" srcId="{52503F06-7234-465D-8C1E-6FC794A941B4}" destId="{39408AE3-A8BF-452E-8B5C-402740613195}" srcOrd="0" destOrd="0" presId="urn:microsoft.com/office/officeart/2008/layout/LinedList"/>
    <dgm:cxn modelId="{FF4F7ED6-1E81-4138-8DB0-977467A71B17}" type="presParOf" srcId="{52503F06-7234-465D-8C1E-6FC794A941B4}" destId="{24F76798-1E69-4B7D-9D7F-95FA2622B017}" srcOrd="1" destOrd="0" presId="urn:microsoft.com/office/officeart/2008/layout/LinedList"/>
    <dgm:cxn modelId="{C6A64F6B-DCB9-4B48-A7D1-C7125E986FA5}" type="presParOf" srcId="{1480CC89-AEFC-46A2-9FCB-C2C0B5973993}" destId="{A8173279-788B-44F9-B732-7CBFACF73267}" srcOrd="2" destOrd="0" presId="urn:microsoft.com/office/officeart/2008/layout/LinedList"/>
    <dgm:cxn modelId="{3BA84DAB-BC53-4325-B375-95A7ECE0D11E}" type="presParOf" srcId="{1480CC89-AEFC-46A2-9FCB-C2C0B5973993}" destId="{16E2EF93-BBD6-447A-B756-1EA93AD137C3}" srcOrd="3" destOrd="0" presId="urn:microsoft.com/office/officeart/2008/layout/LinedList"/>
    <dgm:cxn modelId="{211F108B-6A13-4DB9-8259-A78DCCE90EE8}" type="presParOf" srcId="{16E2EF93-BBD6-447A-B756-1EA93AD137C3}" destId="{7AB675B2-A475-486F-9376-29086FBF01D2}" srcOrd="0" destOrd="0" presId="urn:microsoft.com/office/officeart/2008/layout/LinedList"/>
    <dgm:cxn modelId="{E71366DD-46F7-4CF3-8C1D-0D5A221D4E48}" type="presParOf" srcId="{16E2EF93-BBD6-447A-B756-1EA93AD137C3}" destId="{01815B8A-DD67-4B55-B479-3249F5A1B2D8}" srcOrd="1" destOrd="0" presId="urn:microsoft.com/office/officeart/2008/layout/LinedList"/>
    <dgm:cxn modelId="{A055561E-473B-4582-8E18-B2FBD9C171C2}" type="presParOf" srcId="{1480CC89-AEFC-46A2-9FCB-C2C0B5973993}" destId="{A46B0ECE-0251-4230-A502-366ADC0E39FB}" srcOrd="4" destOrd="0" presId="urn:microsoft.com/office/officeart/2008/layout/LinedList"/>
    <dgm:cxn modelId="{F6E90388-3CE6-4272-9233-AA624BE12E35}" type="presParOf" srcId="{1480CC89-AEFC-46A2-9FCB-C2C0B5973993}" destId="{792D6897-7DC4-4DD2-BB78-2FCE10CA1E39}" srcOrd="5" destOrd="0" presId="urn:microsoft.com/office/officeart/2008/layout/LinedList"/>
    <dgm:cxn modelId="{D7B37428-A086-4C2E-9059-A3984CB548AD}" type="presParOf" srcId="{792D6897-7DC4-4DD2-BB78-2FCE10CA1E39}" destId="{68CDF076-E6F5-4175-9C1C-7BCD500FE42F}" srcOrd="0" destOrd="0" presId="urn:microsoft.com/office/officeart/2008/layout/LinedList"/>
    <dgm:cxn modelId="{92AFC680-F703-497A-85D5-D337AB8AB592}" type="presParOf" srcId="{792D6897-7DC4-4DD2-BB78-2FCE10CA1E39}" destId="{6072AA17-4966-42CF-8080-33F507ED92D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2B1A99B2-1B9B-4775-9F7F-86AF12132FC3}"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B0763556-F1D3-4D5B-9C16-CB538EB196BD}">
      <dgm:prSet/>
      <dgm:spPr/>
      <dgm:t>
        <a:bodyPr/>
        <a:lstStyle/>
        <a:p>
          <a:pPr algn="ctr" rtl="0"/>
          <a:r>
            <a:rPr lang="en-US" b="1" dirty="0" smtClean="0"/>
            <a:t>Please visit pta.org/</a:t>
          </a:r>
          <a:r>
            <a:rPr lang="en-US" b="1" dirty="0" err="1" smtClean="0"/>
            <a:t>electionguides</a:t>
          </a:r>
          <a:r>
            <a:rPr lang="en-US" b="1" dirty="0" smtClean="0"/>
            <a:t> for more information on candidate forums, appearances, and questionnaires. </a:t>
          </a:r>
          <a:endParaRPr lang="en-US" dirty="0"/>
        </a:p>
      </dgm:t>
    </dgm:pt>
    <dgm:pt modelId="{118D6338-3CC4-4CE7-BD0C-B689E814A02F}" type="parTrans" cxnId="{BEAA4A8D-A2E3-4C94-BBA7-59BA56997EC8}">
      <dgm:prSet/>
      <dgm:spPr/>
      <dgm:t>
        <a:bodyPr/>
        <a:lstStyle/>
        <a:p>
          <a:endParaRPr lang="en-US"/>
        </a:p>
      </dgm:t>
    </dgm:pt>
    <dgm:pt modelId="{8D71CDB8-C521-4007-A9DA-2451BB2B1893}" type="sibTrans" cxnId="{BEAA4A8D-A2E3-4C94-BBA7-59BA56997EC8}">
      <dgm:prSet/>
      <dgm:spPr/>
      <dgm:t>
        <a:bodyPr/>
        <a:lstStyle/>
        <a:p>
          <a:endParaRPr lang="en-US"/>
        </a:p>
      </dgm:t>
    </dgm:pt>
    <dgm:pt modelId="{05F7D4EB-526A-4EBD-83A0-295FBA2C5582}" type="pres">
      <dgm:prSet presAssocID="{2B1A99B2-1B9B-4775-9F7F-86AF12132FC3}" presName="linear" presStyleCnt="0">
        <dgm:presLayoutVars>
          <dgm:animLvl val="lvl"/>
          <dgm:resizeHandles val="exact"/>
        </dgm:presLayoutVars>
      </dgm:prSet>
      <dgm:spPr/>
      <dgm:t>
        <a:bodyPr/>
        <a:lstStyle/>
        <a:p>
          <a:endParaRPr lang="en-US"/>
        </a:p>
      </dgm:t>
    </dgm:pt>
    <dgm:pt modelId="{0CE0AB06-5035-4389-A929-840FB6847C76}" type="pres">
      <dgm:prSet presAssocID="{B0763556-F1D3-4D5B-9C16-CB538EB196BD}" presName="parentText" presStyleLbl="node1" presStyleIdx="0" presStyleCnt="1">
        <dgm:presLayoutVars>
          <dgm:chMax val="0"/>
          <dgm:bulletEnabled val="1"/>
        </dgm:presLayoutVars>
      </dgm:prSet>
      <dgm:spPr/>
      <dgm:t>
        <a:bodyPr/>
        <a:lstStyle/>
        <a:p>
          <a:endParaRPr lang="en-US"/>
        </a:p>
      </dgm:t>
    </dgm:pt>
  </dgm:ptLst>
  <dgm:cxnLst>
    <dgm:cxn modelId="{BEAA4A8D-A2E3-4C94-BBA7-59BA56997EC8}" srcId="{2B1A99B2-1B9B-4775-9F7F-86AF12132FC3}" destId="{B0763556-F1D3-4D5B-9C16-CB538EB196BD}" srcOrd="0" destOrd="0" parTransId="{118D6338-3CC4-4CE7-BD0C-B689E814A02F}" sibTransId="{8D71CDB8-C521-4007-A9DA-2451BB2B1893}"/>
    <dgm:cxn modelId="{F686208A-2169-4496-ABDE-263798A5703E}" type="presOf" srcId="{B0763556-F1D3-4D5B-9C16-CB538EB196BD}" destId="{0CE0AB06-5035-4389-A929-840FB6847C76}" srcOrd="0" destOrd="0" presId="urn:microsoft.com/office/officeart/2005/8/layout/vList2"/>
    <dgm:cxn modelId="{C1B30458-4857-4EF3-98E4-A59CB92B0940}" type="presOf" srcId="{2B1A99B2-1B9B-4775-9F7F-86AF12132FC3}" destId="{05F7D4EB-526A-4EBD-83A0-295FBA2C5582}" srcOrd="0" destOrd="0" presId="urn:microsoft.com/office/officeart/2005/8/layout/vList2"/>
    <dgm:cxn modelId="{95C5E8E8-0800-4C59-A3E1-3AED1579479C}" type="presParOf" srcId="{05F7D4EB-526A-4EBD-83A0-295FBA2C5582}" destId="{0CE0AB06-5035-4389-A929-840FB6847C7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C2640C34-B0C2-45F1-A08B-61BF52F5EF7E}" type="doc">
      <dgm:prSet loTypeId="urn:microsoft.com/office/officeart/2005/8/layout/target3" loCatId="relationship" qsTypeId="urn:microsoft.com/office/officeart/2005/8/quickstyle/simple1" qsCatId="simple" csTypeId="urn:microsoft.com/office/officeart/2005/8/colors/colorful4" csCatId="colorful"/>
      <dgm:spPr/>
      <dgm:t>
        <a:bodyPr/>
        <a:lstStyle/>
        <a:p>
          <a:endParaRPr lang="en-US"/>
        </a:p>
      </dgm:t>
    </dgm:pt>
    <dgm:pt modelId="{D2DD6A51-B626-471D-BEFA-5CF59A4F13B1}">
      <dgm:prSet/>
      <dgm:spPr/>
      <dgm:t>
        <a:bodyPr/>
        <a:lstStyle/>
        <a:p>
          <a:pPr rtl="0"/>
          <a:r>
            <a:rPr lang="en-US" b="1" smtClean="0"/>
            <a:t>Ballot measures are considered lobbying, not electioneering.</a:t>
          </a:r>
          <a:endParaRPr lang="en-US"/>
        </a:p>
      </dgm:t>
    </dgm:pt>
    <dgm:pt modelId="{FB553219-F22B-46B8-AC12-1E40454F2FBB}" type="parTrans" cxnId="{B96C7BA0-5BC0-43F7-854E-B674E1CB2F70}">
      <dgm:prSet/>
      <dgm:spPr/>
      <dgm:t>
        <a:bodyPr/>
        <a:lstStyle/>
        <a:p>
          <a:endParaRPr lang="en-US"/>
        </a:p>
      </dgm:t>
    </dgm:pt>
    <dgm:pt modelId="{65839096-22AC-4777-8619-A87652B59BA5}" type="sibTrans" cxnId="{B96C7BA0-5BC0-43F7-854E-B674E1CB2F70}">
      <dgm:prSet/>
      <dgm:spPr/>
      <dgm:t>
        <a:bodyPr/>
        <a:lstStyle/>
        <a:p>
          <a:endParaRPr lang="en-US"/>
        </a:p>
      </dgm:t>
    </dgm:pt>
    <dgm:pt modelId="{AF5C9A0D-6C93-4B82-BCA6-75727045A937}">
      <dgm:prSet/>
      <dgm:spPr/>
      <dgm:t>
        <a:bodyPr/>
        <a:lstStyle/>
        <a:p>
          <a:pPr rtl="0"/>
          <a:r>
            <a:rPr lang="en-US" b="1" dirty="0" smtClean="0"/>
            <a:t>What does this mean? Unlike taking a partisan position on a candidate, a ballot measure is a policy proposal. PTAs already take positions on policies proposed by legislative leaders, so PTAs can take positions on ballot measures.</a:t>
          </a:r>
          <a:endParaRPr lang="en-US" dirty="0"/>
        </a:p>
      </dgm:t>
    </dgm:pt>
    <dgm:pt modelId="{254DC769-5855-44B3-8D96-43B0484B618B}" type="parTrans" cxnId="{5BC5F5B3-AF23-467C-9E7C-D882BE92C664}">
      <dgm:prSet/>
      <dgm:spPr/>
      <dgm:t>
        <a:bodyPr/>
        <a:lstStyle/>
        <a:p>
          <a:endParaRPr lang="en-US"/>
        </a:p>
      </dgm:t>
    </dgm:pt>
    <dgm:pt modelId="{347AA45C-A0D2-433E-A42F-C5FE7C356719}" type="sibTrans" cxnId="{5BC5F5B3-AF23-467C-9E7C-D882BE92C664}">
      <dgm:prSet/>
      <dgm:spPr/>
      <dgm:t>
        <a:bodyPr/>
        <a:lstStyle/>
        <a:p>
          <a:endParaRPr lang="en-US"/>
        </a:p>
      </dgm:t>
    </dgm:pt>
    <dgm:pt modelId="{64CB4893-DD19-418A-937B-607E9766B89A}" type="pres">
      <dgm:prSet presAssocID="{C2640C34-B0C2-45F1-A08B-61BF52F5EF7E}" presName="Name0" presStyleCnt="0">
        <dgm:presLayoutVars>
          <dgm:chMax val="7"/>
          <dgm:dir/>
          <dgm:animLvl val="lvl"/>
          <dgm:resizeHandles val="exact"/>
        </dgm:presLayoutVars>
      </dgm:prSet>
      <dgm:spPr/>
      <dgm:t>
        <a:bodyPr/>
        <a:lstStyle/>
        <a:p>
          <a:endParaRPr lang="en-US"/>
        </a:p>
      </dgm:t>
    </dgm:pt>
    <dgm:pt modelId="{F0555725-8E46-4A83-B603-1482FD395514}" type="pres">
      <dgm:prSet presAssocID="{D2DD6A51-B626-471D-BEFA-5CF59A4F13B1}" presName="circle1" presStyleLbl="node1" presStyleIdx="0" presStyleCnt="2"/>
      <dgm:spPr/>
    </dgm:pt>
    <dgm:pt modelId="{D25D446A-D38E-4C37-877B-E3A70533668C}" type="pres">
      <dgm:prSet presAssocID="{D2DD6A51-B626-471D-BEFA-5CF59A4F13B1}" presName="space" presStyleCnt="0"/>
      <dgm:spPr/>
    </dgm:pt>
    <dgm:pt modelId="{1C9ABAFB-451F-441D-8EA5-1CEBCEDD08BE}" type="pres">
      <dgm:prSet presAssocID="{D2DD6A51-B626-471D-BEFA-5CF59A4F13B1}" presName="rect1" presStyleLbl="alignAcc1" presStyleIdx="0" presStyleCnt="2"/>
      <dgm:spPr/>
      <dgm:t>
        <a:bodyPr/>
        <a:lstStyle/>
        <a:p>
          <a:endParaRPr lang="en-US"/>
        </a:p>
      </dgm:t>
    </dgm:pt>
    <dgm:pt modelId="{7B3907A3-0FC6-4D1B-A8A5-0EE032351961}" type="pres">
      <dgm:prSet presAssocID="{AF5C9A0D-6C93-4B82-BCA6-75727045A937}" presName="vertSpace2" presStyleLbl="node1" presStyleIdx="0" presStyleCnt="2"/>
      <dgm:spPr/>
    </dgm:pt>
    <dgm:pt modelId="{03039339-AA3C-460D-ABEE-FA23BBD084D8}" type="pres">
      <dgm:prSet presAssocID="{AF5C9A0D-6C93-4B82-BCA6-75727045A937}" presName="circle2" presStyleLbl="node1" presStyleIdx="1" presStyleCnt="2"/>
      <dgm:spPr/>
    </dgm:pt>
    <dgm:pt modelId="{A8F88FE6-83A6-43B5-B7E5-35413039E112}" type="pres">
      <dgm:prSet presAssocID="{AF5C9A0D-6C93-4B82-BCA6-75727045A937}" presName="rect2" presStyleLbl="alignAcc1" presStyleIdx="1" presStyleCnt="2"/>
      <dgm:spPr/>
      <dgm:t>
        <a:bodyPr/>
        <a:lstStyle/>
        <a:p>
          <a:endParaRPr lang="en-US"/>
        </a:p>
      </dgm:t>
    </dgm:pt>
    <dgm:pt modelId="{CF2C3A05-69AD-4BB0-BFE7-BBD4C4E3F981}" type="pres">
      <dgm:prSet presAssocID="{D2DD6A51-B626-471D-BEFA-5CF59A4F13B1}" presName="rect1ParTxNoCh" presStyleLbl="alignAcc1" presStyleIdx="1" presStyleCnt="2">
        <dgm:presLayoutVars>
          <dgm:chMax val="1"/>
          <dgm:bulletEnabled val="1"/>
        </dgm:presLayoutVars>
      </dgm:prSet>
      <dgm:spPr/>
      <dgm:t>
        <a:bodyPr/>
        <a:lstStyle/>
        <a:p>
          <a:endParaRPr lang="en-US"/>
        </a:p>
      </dgm:t>
    </dgm:pt>
    <dgm:pt modelId="{F872BFA3-3718-4750-97E1-B1DB22113B89}" type="pres">
      <dgm:prSet presAssocID="{AF5C9A0D-6C93-4B82-BCA6-75727045A937}" presName="rect2ParTxNoCh" presStyleLbl="alignAcc1" presStyleIdx="1" presStyleCnt="2">
        <dgm:presLayoutVars>
          <dgm:chMax val="1"/>
          <dgm:bulletEnabled val="1"/>
        </dgm:presLayoutVars>
      </dgm:prSet>
      <dgm:spPr/>
      <dgm:t>
        <a:bodyPr/>
        <a:lstStyle/>
        <a:p>
          <a:endParaRPr lang="en-US"/>
        </a:p>
      </dgm:t>
    </dgm:pt>
  </dgm:ptLst>
  <dgm:cxnLst>
    <dgm:cxn modelId="{B96C7BA0-5BC0-43F7-854E-B674E1CB2F70}" srcId="{C2640C34-B0C2-45F1-A08B-61BF52F5EF7E}" destId="{D2DD6A51-B626-471D-BEFA-5CF59A4F13B1}" srcOrd="0" destOrd="0" parTransId="{FB553219-F22B-46B8-AC12-1E40454F2FBB}" sibTransId="{65839096-22AC-4777-8619-A87652B59BA5}"/>
    <dgm:cxn modelId="{0E4DB953-2AC8-4DB8-97A5-01D025E20C12}" type="presOf" srcId="{C2640C34-B0C2-45F1-A08B-61BF52F5EF7E}" destId="{64CB4893-DD19-418A-937B-607E9766B89A}" srcOrd="0" destOrd="0" presId="urn:microsoft.com/office/officeart/2005/8/layout/target3"/>
    <dgm:cxn modelId="{4FD1BBC9-F5BA-4793-A162-335CBB095788}" type="presOf" srcId="{AF5C9A0D-6C93-4B82-BCA6-75727045A937}" destId="{A8F88FE6-83A6-43B5-B7E5-35413039E112}" srcOrd="0" destOrd="0" presId="urn:microsoft.com/office/officeart/2005/8/layout/target3"/>
    <dgm:cxn modelId="{5BC5F5B3-AF23-467C-9E7C-D882BE92C664}" srcId="{C2640C34-B0C2-45F1-A08B-61BF52F5EF7E}" destId="{AF5C9A0D-6C93-4B82-BCA6-75727045A937}" srcOrd="1" destOrd="0" parTransId="{254DC769-5855-44B3-8D96-43B0484B618B}" sibTransId="{347AA45C-A0D2-433E-A42F-C5FE7C356719}"/>
    <dgm:cxn modelId="{0A71FA81-CB91-47A5-8916-C03E6B16D3FE}" type="presOf" srcId="{D2DD6A51-B626-471D-BEFA-5CF59A4F13B1}" destId="{1C9ABAFB-451F-441D-8EA5-1CEBCEDD08BE}" srcOrd="0" destOrd="0" presId="urn:microsoft.com/office/officeart/2005/8/layout/target3"/>
    <dgm:cxn modelId="{8A356541-FE0B-4B80-9764-828784BF1B92}" type="presOf" srcId="{D2DD6A51-B626-471D-BEFA-5CF59A4F13B1}" destId="{CF2C3A05-69AD-4BB0-BFE7-BBD4C4E3F981}" srcOrd="1" destOrd="0" presId="urn:microsoft.com/office/officeart/2005/8/layout/target3"/>
    <dgm:cxn modelId="{8951F175-E2BB-40BB-9AC0-3A8C9F47F70E}" type="presOf" srcId="{AF5C9A0D-6C93-4B82-BCA6-75727045A937}" destId="{F872BFA3-3718-4750-97E1-B1DB22113B89}" srcOrd="1" destOrd="0" presId="urn:microsoft.com/office/officeart/2005/8/layout/target3"/>
    <dgm:cxn modelId="{D3CDAF49-1200-4B89-AD93-406B0885627A}" type="presParOf" srcId="{64CB4893-DD19-418A-937B-607E9766B89A}" destId="{F0555725-8E46-4A83-B603-1482FD395514}" srcOrd="0" destOrd="0" presId="urn:microsoft.com/office/officeart/2005/8/layout/target3"/>
    <dgm:cxn modelId="{2DC5E93C-0B85-4A2C-890A-37645524E179}" type="presParOf" srcId="{64CB4893-DD19-418A-937B-607E9766B89A}" destId="{D25D446A-D38E-4C37-877B-E3A70533668C}" srcOrd="1" destOrd="0" presId="urn:microsoft.com/office/officeart/2005/8/layout/target3"/>
    <dgm:cxn modelId="{703E5343-6E45-422F-B9E7-FD32B0F26716}" type="presParOf" srcId="{64CB4893-DD19-418A-937B-607E9766B89A}" destId="{1C9ABAFB-451F-441D-8EA5-1CEBCEDD08BE}" srcOrd="2" destOrd="0" presId="urn:microsoft.com/office/officeart/2005/8/layout/target3"/>
    <dgm:cxn modelId="{17EDABFB-E650-445E-9306-467B5E4B81E3}" type="presParOf" srcId="{64CB4893-DD19-418A-937B-607E9766B89A}" destId="{7B3907A3-0FC6-4D1B-A8A5-0EE032351961}" srcOrd="3" destOrd="0" presId="urn:microsoft.com/office/officeart/2005/8/layout/target3"/>
    <dgm:cxn modelId="{66A1B686-7A94-4D8D-92A7-FF44196CF0AE}" type="presParOf" srcId="{64CB4893-DD19-418A-937B-607E9766B89A}" destId="{03039339-AA3C-460D-ABEE-FA23BBD084D8}" srcOrd="4" destOrd="0" presId="urn:microsoft.com/office/officeart/2005/8/layout/target3"/>
    <dgm:cxn modelId="{0EA7E1E6-0A5D-4367-B3D1-E77315479336}" type="presParOf" srcId="{64CB4893-DD19-418A-937B-607E9766B89A}" destId="{A8F88FE6-83A6-43B5-B7E5-35413039E112}" srcOrd="5" destOrd="0" presId="urn:microsoft.com/office/officeart/2005/8/layout/target3"/>
    <dgm:cxn modelId="{D1A9AF2E-E5A4-408D-9F7B-35B2824BD689}" type="presParOf" srcId="{64CB4893-DD19-418A-937B-607E9766B89A}" destId="{CF2C3A05-69AD-4BB0-BFE7-BBD4C4E3F981}" srcOrd="6" destOrd="0" presId="urn:microsoft.com/office/officeart/2005/8/layout/target3"/>
    <dgm:cxn modelId="{88CCEEDD-35FE-4F79-BAD5-8CE01A2BB611}" type="presParOf" srcId="{64CB4893-DD19-418A-937B-607E9766B89A}" destId="{F872BFA3-3718-4750-97E1-B1DB22113B89}"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A50271D9-2BF4-4061-AD26-12DBB94C7AF2}" type="doc">
      <dgm:prSet loTypeId="urn:microsoft.com/office/officeart/2005/8/layout/target3" loCatId="relationship" qsTypeId="urn:microsoft.com/office/officeart/2005/8/quickstyle/simple1" qsCatId="simple" csTypeId="urn:microsoft.com/office/officeart/2005/8/colors/colorful4" csCatId="colorful"/>
      <dgm:spPr/>
      <dgm:t>
        <a:bodyPr/>
        <a:lstStyle/>
        <a:p>
          <a:endParaRPr lang="en-US"/>
        </a:p>
      </dgm:t>
    </dgm:pt>
    <dgm:pt modelId="{217FADB2-CBD6-40F6-9B00-16F2BDE1F823}">
      <dgm:prSet/>
      <dgm:spPr/>
      <dgm:t>
        <a:bodyPr/>
        <a:lstStyle/>
        <a:p>
          <a:pPr rtl="0"/>
          <a:r>
            <a:rPr lang="en-US" b="1" smtClean="0"/>
            <a:t>Your PTA does not have to take a position, however. You can simply educate your members on what the ballot measure does. </a:t>
          </a:r>
          <a:endParaRPr lang="en-US"/>
        </a:p>
      </dgm:t>
    </dgm:pt>
    <dgm:pt modelId="{9EE85F6D-C18C-493D-9CA4-98754D529FB2}" type="parTrans" cxnId="{330E55EE-D2F7-4C49-912C-9480808C4F8F}">
      <dgm:prSet/>
      <dgm:spPr/>
      <dgm:t>
        <a:bodyPr/>
        <a:lstStyle/>
        <a:p>
          <a:endParaRPr lang="en-US"/>
        </a:p>
      </dgm:t>
    </dgm:pt>
    <dgm:pt modelId="{0FF8B73B-96C8-483C-A99B-4A303DF2CB8B}" type="sibTrans" cxnId="{330E55EE-D2F7-4C49-912C-9480808C4F8F}">
      <dgm:prSet/>
      <dgm:spPr/>
      <dgm:t>
        <a:bodyPr/>
        <a:lstStyle/>
        <a:p>
          <a:endParaRPr lang="en-US"/>
        </a:p>
      </dgm:t>
    </dgm:pt>
    <dgm:pt modelId="{6FBCEF68-3008-4CF7-AA1C-DDE76B9075BE}">
      <dgm:prSet/>
      <dgm:spPr/>
      <dgm:t>
        <a:bodyPr/>
        <a:lstStyle/>
        <a:p>
          <a:pPr rtl="0"/>
          <a:r>
            <a:rPr lang="en-US" b="1" dirty="0" smtClean="0"/>
            <a:t>If your PTA chooses to take a position and actively lobbies for or against it, just remember to keep track of your activities for IRS reporting purposes.</a:t>
          </a:r>
          <a:endParaRPr lang="en-US" dirty="0"/>
        </a:p>
      </dgm:t>
    </dgm:pt>
    <dgm:pt modelId="{B9CC17F9-9E2D-421D-80A2-3E5332B77FAF}" type="parTrans" cxnId="{45F3F655-5052-454D-A235-1783172189C3}">
      <dgm:prSet/>
      <dgm:spPr/>
      <dgm:t>
        <a:bodyPr/>
        <a:lstStyle/>
        <a:p>
          <a:endParaRPr lang="en-US"/>
        </a:p>
      </dgm:t>
    </dgm:pt>
    <dgm:pt modelId="{B77D4054-8A1D-4EB4-AA1C-DAA034A42C2D}" type="sibTrans" cxnId="{45F3F655-5052-454D-A235-1783172189C3}">
      <dgm:prSet/>
      <dgm:spPr/>
      <dgm:t>
        <a:bodyPr/>
        <a:lstStyle/>
        <a:p>
          <a:endParaRPr lang="en-US"/>
        </a:p>
      </dgm:t>
    </dgm:pt>
    <dgm:pt modelId="{79308D24-BB68-405A-B9E3-0941C6B5C536}" type="pres">
      <dgm:prSet presAssocID="{A50271D9-2BF4-4061-AD26-12DBB94C7AF2}" presName="Name0" presStyleCnt="0">
        <dgm:presLayoutVars>
          <dgm:chMax val="7"/>
          <dgm:dir/>
          <dgm:animLvl val="lvl"/>
          <dgm:resizeHandles val="exact"/>
        </dgm:presLayoutVars>
      </dgm:prSet>
      <dgm:spPr/>
      <dgm:t>
        <a:bodyPr/>
        <a:lstStyle/>
        <a:p>
          <a:endParaRPr lang="en-US"/>
        </a:p>
      </dgm:t>
    </dgm:pt>
    <dgm:pt modelId="{DEDBDB9F-CB91-41D0-8F32-0FA37E1D8B61}" type="pres">
      <dgm:prSet presAssocID="{217FADB2-CBD6-40F6-9B00-16F2BDE1F823}" presName="circle1" presStyleLbl="node1" presStyleIdx="0" presStyleCnt="2"/>
      <dgm:spPr/>
    </dgm:pt>
    <dgm:pt modelId="{3F4B6402-D1C4-4134-AF10-7E1B3B02AB48}" type="pres">
      <dgm:prSet presAssocID="{217FADB2-CBD6-40F6-9B00-16F2BDE1F823}" presName="space" presStyleCnt="0"/>
      <dgm:spPr/>
    </dgm:pt>
    <dgm:pt modelId="{20852140-B971-4907-9744-1DCA52AB65EE}" type="pres">
      <dgm:prSet presAssocID="{217FADB2-CBD6-40F6-9B00-16F2BDE1F823}" presName="rect1" presStyleLbl="alignAcc1" presStyleIdx="0" presStyleCnt="2"/>
      <dgm:spPr/>
      <dgm:t>
        <a:bodyPr/>
        <a:lstStyle/>
        <a:p>
          <a:endParaRPr lang="en-US"/>
        </a:p>
      </dgm:t>
    </dgm:pt>
    <dgm:pt modelId="{611DAD7D-A089-43E5-A5A8-47E07366EBB1}" type="pres">
      <dgm:prSet presAssocID="{6FBCEF68-3008-4CF7-AA1C-DDE76B9075BE}" presName="vertSpace2" presStyleLbl="node1" presStyleIdx="0" presStyleCnt="2"/>
      <dgm:spPr/>
    </dgm:pt>
    <dgm:pt modelId="{7DEF3A0A-D558-4EE5-9F45-345C7DB1DDA8}" type="pres">
      <dgm:prSet presAssocID="{6FBCEF68-3008-4CF7-AA1C-DDE76B9075BE}" presName="circle2" presStyleLbl="node1" presStyleIdx="1" presStyleCnt="2"/>
      <dgm:spPr/>
    </dgm:pt>
    <dgm:pt modelId="{3A43F5C3-32FD-4263-ABF0-056D5CC0352A}" type="pres">
      <dgm:prSet presAssocID="{6FBCEF68-3008-4CF7-AA1C-DDE76B9075BE}" presName="rect2" presStyleLbl="alignAcc1" presStyleIdx="1" presStyleCnt="2"/>
      <dgm:spPr/>
      <dgm:t>
        <a:bodyPr/>
        <a:lstStyle/>
        <a:p>
          <a:endParaRPr lang="en-US"/>
        </a:p>
      </dgm:t>
    </dgm:pt>
    <dgm:pt modelId="{7ABBD76E-A492-4D67-BEC8-B2136FC85036}" type="pres">
      <dgm:prSet presAssocID="{217FADB2-CBD6-40F6-9B00-16F2BDE1F823}" presName="rect1ParTxNoCh" presStyleLbl="alignAcc1" presStyleIdx="1" presStyleCnt="2">
        <dgm:presLayoutVars>
          <dgm:chMax val="1"/>
          <dgm:bulletEnabled val="1"/>
        </dgm:presLayoutVars>
      </dgm:prSet>
      <dgm:spPr/>
      <dgm:t>
        <a:bodyPr/>
        <a:lstStyle/>
        <a:p>
          <a:endParaRPr lang="en-US"/>
        </a:p>
      </dgm:t>
    </dgm:pt>
    <dgm:pt modelId="{77ABA116-E97D-486E-8271-68FC8D2BF563}" type="pres">
      <dgm:prSet presAssocID="{6FBCEF68-3008-4CF7-AA1C-DDE76B9075BE}" presName="rect2ParTxNoCh" presStyleLbl="alignAcc1" presStyleIdx="1" presStyleCnt="2">
        <dgm:presLayoutVars>
          <dgm:chMax val="1"/>
          <dgm:bulletEnabled val="1"/>
        </dgm:presLayoutVars>
      </dgm:prSet>
      <dgm:spPr/>
      <dgm:t>
        <a:bodyPr/>
        <a:lstStyle/>
        <a:p>
          <a:endParaRPr lang="en-US"/>
        </a:p>
      </dgm:t>
    </dgm:pt>
  </dgm:ptLst>
  <dgm:cxnLst>
    <dgm:cxn modelId="{1C838C70-1F2A-4933-8258-3CA5134764F3}" type="presOf" srcId="{6FBCEF68-3008-4CF7-AA1C-DDE76B9075BE}" destId="{77ABA116-E97D-486E-8271-68FC8D2BF563}" srcOrd="1" destOrd="0" presId="urn:microsoft.com/office/officeart/2005/8/layout/target3"/>
    <dgm:cxn modelId="{51F83545-9353-47CC-B2FA-EE91951F7336}" type="presOf" srcId="{A50271D9-2BF4-4061-AD26-12DBB94C7AF2}" destId="{79308D24-BB68-405A-B9E3-0941C6B5C536}" srcOrd="0" destOrd="0" presId="urn:microsoft.com/office/officeart/2005/8/layout/target3"/>
    <dgm:cxn modelId="{48328E9B-E5E2-49F3-B5DC-E09400ADBC4F}" type="presOf" srcId="{217FADB2-CBD6-40F6-9B00-16F2BDE1F823}" destId="{7ABBD76E-A492-4D67-BEC8-B2136FC85036}" srcOrd="1" destOrd="0" presId="urn:microsoft.com/office/officeart/2005/8/layout/target3"/>
    <dgm:cxn modelId="{F6E04135-FA91-4D98-8EF8-91E402FB1606}" type="presOf" srcId="{6FBCEF68-3008-4CF7-AA1C-DDE76B9075BE}" destId="{3A43F5C3-32FD-4263-ABF0-056D5CC0352A}" srcOrd="0" destOrd="0" presId="urn:microsoft.com/office/officeart/2005/8/layout/target3"/>
    <dgm:cxn modelId="{45F3F655-5052-454D-A235-1783172189C3}" srcId="{A50271D9-2BF4-4061-AD26-12DBB94C7AF2}" destId="{6FBCEF68-3008-4CF7-AA1C-DDE76B9075BE}" srcOrd="1" destOrd="0" parTransId="{B9CC17F9-9E2D-421D-80A2-3E5332B77FAF}" sibTransId="{B77D4054-8A1D-4EB4-AA1C-DAA034A42C2D}"/>
    <dgm:cxn modelId="{330E55EE-D2F7-4C49-912C-9480808C4F8F}" srcId="{A50271D9-2BF4-4061-AD26-12DBB94C7AF2}" destId="{217FADB2-CBD6-40F6-9B00-16F2BDE1F823}" srcOrd="0" destOrd="0" parTransId="{9EE85F6D-C18C-493D-9CA4-98754D529FB2}" sibTransId="{0FF8B73B-96C8-483C-A99B-4A303DF2CB8B}"/>
    <dgm:cxn modelId="{6403C57D-144A-4009-81BE-246F1C7990A1}" type="presOf" srcId="{217FADB2-CBD6-40F6-9B00-16F2BDE1F823}" destId="{20852140-B971-4907-9744-1DCA52AB65EE}" srcOrd="0" destOrd="0" presId="urn:microsoft.com/office/officeart/2005/8/layout/target3"/>
    <dgm:cxn modelId="{6AF60EA8-F455-4603-836B-2E7CBE4723CF}" type="presParOf" srcId="{79308D24-BB68-405A-B9E3-0941C6B5C536}" destId="{DEDBDB9F-CB91-41D0-8F32-0FA37E1D8B61}" srcOrd="0" destOrd="0" presId="urn:microsoft.com/office/officeart/2005/8/layout/target3"/>
    <dgm:cxn modelId="{05BE233E-7F22-42B5-8328-642D5FAD63B4}" type="presParOf" srcId="{79308D24-BB68-405A-B9E3-0941C6B5C536}" destId="{3F4B6402-D1C4-4134-AF10-7E1B3B02AB48}" srcOrd="1" destOrd="0" presId="urn:microsoft.com/office/officeart/2005/8/layout/target3"/>
    <dgm:cxn modelId="{B8328E36-6189-4699-92EF-684C197E994A}" type="presParOf" srcId="{79308D24-BB68-405A-B9E3-0941C6B5C536}" destId="{20852140-B971-4907-9744-1DCA52AB65EE}" srcOrd="2" destOrd="0" presId="urn:microsoft.com/office/officeart/2005/8/layout/target3"/>
    <dgm:cxn modelId="{9BDF2D9D-1899-44AC-AC7B-BF4B8D647CD5}" type="presParOf" srcId="{79308D24-BB68-405A-B9E3-0941C6B5C536}" destId="{611DAD7D-A089-43E5-A5A8-47E07366EBB1}" srcOrd="3" destOrd="0" presId="urn:microsoft.com/office/officeart/2005/8/layout/target3"/>
    <dgm:cxn modelId="{9BFAED4E-A99C-4C8E-AC9D-4C8F6239367A}" type="presParOf" srcId="{79308D24-BB68-405A-B9E3-0941C6B5C536}" destId="{7DEF3A0A-D558-4EE5-9F45-345C7DB1DDA8}" srcOrd="4" destOrd="0" presId="urn:microsoft.com/office/officeart/2005/8/layout/target3"/>
    <dgm:cxn modelId="{5964E7A0-53EF-42AC-ABF6-82D1F6AC1595}" type="presParOf" srcId="{79308D24-BB68-405A-B9E3-0941C6B5C536}" destId="{3A43F5C3-32FD-4263-ABF0-056D5CC0352A}" srcOrd="5" destOrd="0" presId="urn:microsoft.com/office/officeart/2005/8/layout/target3"/>
    <dgm:cxn modelId="{44F13D4A-2039-48DC-879F-05D47F851984}" type="presParOf" srcId="{79308D24-BB68-405A-B9E3-0941C6B5C536}" destId="{7ABBD76E-A492-4D67-BEC8-B2136FC85036}" srcOrd="6" destOrd="0" presId="urn:microsoft.com/office/officeart/2005/8/layout/target3"/>
    <dgm:cxn modelId="{9E9B1E90-D1C5-4150-B682-96BD884641D4}" type="presParOf" srcId="{79308D24-BB68-405A-B9E3-0941C6B5C536}" destId="{77ABA116-E97D-486E-8271-68FC8D2BF563}"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C4CFCB67-3930-4375-973B-D7681CF528E4}"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936BFBC5-A80A-4A94-9455-2D440E4FD648}">
      <dgm:prSet/>
      <dgm:spPr/>
      <dgm:t>
        <a:bodyPr/>
        <a:lstStyle/>
        <a:p>
          <a:pPr rtl="0"/>
          <a:r>
            <a:rPr lang="en-US" b="1" dirty="0" smtClean="0"/>
            <a:t>What does this look like?</a:t>
          </a:r>
          <a:endParaRPr lang="en-US" dirty="0"/>
        </a:p>
      </dgm:t>
    </dgm:pt>
    <dgm:pt modelId="{DC205DDB-9C66-49AC-8242-1DF34AF3BCF4}" type="parTrans" cxnId="{7AFEA799-6A34-4B72-ACC0-FBFA4D46C0A4}">
      <dgm:prSet/>
      <dgm:spPr/>
      <dgm:t>
        <a:bodyPr/>
        <a:lstStyle/>
        <a:p>
          <a:endParaRPr lang="en-US"/>
        </a:p>
      </dgm:t>
    </dgm:pt>
    <dgm:pt modelId="{915E460C-4C5F-4E16-8AA3-27FE571C579F}" type="sibTrans" cxnId="{7AFEA799-6A34-4B72-ACC0-FBFA4D46C0A4}">
      <dgm:prSet/>
      <dgm:spPr/>
      <dgm:t>
        <a:bodyPr/>
        <a:lstStyle/>
        <a:p>
          <a:endParaRPr lang="en-US"/>
        </a:p>
      </dgm:t>
    </dgm:pt>
    <dgm:pt modelId="{39B76739-37A7-4E8C-8C33-0F9027EC90E7}">
      <dgm:prSet/>
      <dgm:spPr/>
      <dgm:t>
        <a:bodyPr/>
        <a:lstStyle/>
        <a:p>
          <a:pPr rtl="0"/>
          <a:r>
            <a:rPr lang="en-US" b="1" smtClean="0"/>
            <a:t>Encourage friends, family, and neighbors to vote.</a:t>
          </a:r>
          <a:endParaRPr lang="en-US"/>
        </a:p>
      </dgm:t>
    </dgm:pt>
    <dgm:pt modelId="{CE354D0D-F20A-45D1-B80F-B417C907766A}" type="parTrans" cxnId="{20B6636B-89DB-4ACF-9337-51497F88AC7E}">
      <dgm:prSet/>
      <dgm:spPr/>
      <dgm:t>
        <a:bodyPr/>
        <a:lstStyle/>
        <a:p>
          <a:endParaRPr lang="en-US"/>
        </a:p>
      </dgm:t>
    </dgm:pt>
    <dgm:pt modelId="{A2F04733-9C4C-4834-ADAE-02AB7E6256B5}" type="sibTrans" cxnId="{20B6636B-89DB-4ACF-9337-51497F88AC7E}">
      <dgm:prSet/>
      <dgm:spPr/>
      <dgm:t>
        <a:bodyPr/>
        <a:lstStyle/>
        <a:p>
          <a:endParaRPr lang="en-US"/>
        </a:p>
      </dgm:t>
    </dgm:pt>
    <dgm:pt modelId="{81AD7271-202F-44BB-8E52-01F7F81E7AFF}">
      <dgm:prSet/>
      <dgm:spPr/>
      <dgm:t>
        <a:bodyPr/>
        <a:lstStyle/>
        <a:p>
          <a:pPr rtl="0"/>
          <a:r>
            <a:rPr lang="en-US" b="1" smtClean="0"/>
            <a:t>Remind PTA members about election day.</a:t>
          </a:r>
          <a:endParaRPr lang="en-US"/>
        </a:p>
      </dgm:t>
    </dgm:pt>
    <dgm:pt modelId="{1BD32E97-1109-4448-B20A-D3B8675E8F45}" type="parTrans" cxnId="{D7E0CA9F-C23F-4527-A367-B313AFFA7386}">
      <dgm:prSet/>
      <dgm:spPr/>
      <dgm:t>
        <a:bodyPr/>
        <a:lstStyle/>
        <a:p>
          <a:endParaRPr lang="en-US"/>
        </a:p>
      </dgm:t>
    </dgm:pt>
    <dgm:pt modelId="{FD3B99F0-9AB6-4EDB-A1AD-0C24DAE478FE}" type="sibTrans" cxnId="{D7E0CA9F-C23F-4527-A367-B313AFFA7386}">
      <dgm:prSet/>
      <dgm:spPr/>
      <dgm:t>
        <a:bodyPr/>
        <a:lstStyle/>
        <a:p>
          <a:endParaRPr lang="en-US"/>
        </a:p>
      </dgm:t>
    </dgm:pt>
    <dgm:pt modelId="{74D81141-0744-410B-B322-546C43E76990}">
      <dgm:prSet/>
      <dgm:spPr/>
      <dgm:t>
        <a:bodyPr/>
        <a:lstStyle/>
        <a:p>
          <a:pPr rtl="0"/>
          <a:r>
            <a:rPr lang="en-US" b="1" smtClean="0"/>
            <a:t>Ensure that members know about early voting.</a:t>
          </a:r>
          <a:endParaRPr lang="en-US"/>
        </a:p>
      </dgm:t>
    </dgm:pt>
    <dgm:pt modelId="{7F7231F6-B909-48EF-B0F3-96F7E73927FF}" type="parTrans" cxnId="{6E25B921-ED0D-41AC-A1CE-273AF3F63F4C}">
      <dgm:prSet/>
      <dgm:spPr/>
      <dgm:t>
        <a:bodyPr/>
        <a:lstStyle/>
        <a:p>
          <a:endParaRPr lang="en-US"/>
        </a:p>
      </dgm:t>
    </dgm:pt>
    <dgm:pt modelId="{FAC93CC6-BC76-4253-8709-C82485DF8CF1}" type="sibTrans" cxnId="{6E25B921-ED0D-41AC-A1CE-273AF3F63F4C}">
      <dgm:prSet/>
      <dgm:spPr/>
      <dgm:t>
        <a:bodyPr/>
        <a:lstStyle/>
        <a:p>
          <a:endParaRPr lang="en-US"/>
        </a:p>
      </dgm:t>
    </dgm:pt>
    <dgm:pt modelId="{F7C675DF-17FB-412B-B69F-F38E16C5540C}">
      <dgm:prSet/>
      <dgm:spPr/>
      <dgm:t>
        <a:bodyPr/>
        <a:lstStyle/>
        <a:p>
          <a:pPr rtl="0"/>
          <a:r>
            <a:rPr lang="en-US" b="1" smtClean="0"/>
            <a:t>If there are ballot measures, remind members of the importance of their vote on that issue.</a:t>
          </a:r>
          <a:endParaRPr lang="en-US"/>
        </a:p>
      </dgm:t>
    </dgm:pt>
    <dgm:pt modelId="{1175A9BE-50C8-4CE6-BDF6-5125B276FA35}" type="parTrans" cxnId="{CB8A139E-18A3-4ED9-BE3D-5913C3C0308B}">
      <dgm:prSet/>
      <dgm:spPr/>
      <dgm:t>
        <a:bodyPr/>
        <a:lstStyle/>
        <a:p>
          <a:endParaRPr lang="en-US"/>
        </a:p>
      </dgm:t>
    </dgm:pt>
    <dgm:pt modelId="{7DB6A8B3-B1EB-46D3-9FF0-7D61A3F82D6B}" type="sibTrans" cxnId="{CB8A139E-18A3-4ED9-BE3D-5913C3C0308B}">
      <dgm:prSet/>
      <dgm:spPr/>
      <dgm:t>
        <a:bodyPr/>
        <a:lstStyle/>
        <a:p>
          <a:endParaRPr lang="en-US"/>
        </a:p>
      </dgm:t>
    </dgm:pt>
    <dgm:pt modelId="{E3F100A3-896D-43F9-B635-2A2D7FCD5953}">
      <dgm:prSet/>
      <dgm:spPr/>
      <dgm:t>
        <a:bodyPr/>
        <a:lstStyle/>
        <a:p>
          <a:pPr rtl="0"/>
          <a:r>
            <a:rPr lang="en-US" b="1" dirty="0" smtClean="0"/>
            <a:t>Raise the volume of your efforts as Election Day approaches.</a:t>
          </a:r>
          <a:endParaRPr lang="en-US" dirty="0"/>
        </a:p>
      </dgm:t>
    </dgm:pt>
    <dgm:pt modelId="{EF83107E-D6FC-42BD-B31E-F49D2BB18E37}" type="parTrans" cxnId="{21BAB2FF-09FD-4ADA-BA65-5DFD47411D21}">
      <dgm:prSet/>
      <dgm:spPr/>
      <dgm:t>
        <a:bodyPr/>
        <a:lstStyle/>
        <a:p>
          <a:endParaRPr lang="en-US"/>
        </a:p>
      </dgm:t>
    </dgm:pt>
    <dgm:pt modelId="{1DA4E7B6-4241-45FB-939A-821D7B778265}" type="sibTrans" cxnId="{21BAB2FF-09FD-4ADA-BA65-5DFD47411D21}">
      <dgm:prSet/>
      <dgm:spPr/>
      <dgm:t>
        <a:bodyPr/>
        <a:lstStyle/>
        <a:p>
          <a:endParaRPr lang="en-US"/>
        </a:p>
      </dgm:t>
    </dgm:pt>
    <dgm:pt modelId="{D4CB6E14-D963-4951-815F-AAED47185EE7}" type="pres">
      <dgm:prSet presAssocID="{C4CFCB67-3930-4375-973B-D7681CF528E4}" presName="linear" presStyleCnt="0">
        <dgm:presLayoutVars>
          <dgm:animLvl val="lvl"/>
          <dgm:resizeHandles val="exact"/>
        </dgm:presLayoutVars>
      </dgm:prSet>
      <dgm:spPr/>
      <dgm:t>
        <a:bodyPr/>
        <a:lstStyle/>
        <a:p>
          <a:endParaRPr lang="en-US"/>
        </a:p>
      </dgm:t>
    </dgm:pt>
    <dgm:pt modelId="{38976643-4CD2-48A5-A42B-6035F5A88714}" type="pres">
      <dgm:prSet presAssocID="{936BFBC5-A80A-4A94-9455-2D440E4FD648}" presName="parentText" presStyleLbl="node1" presStyleIdx="0" presStyleCnt="1">
        <dgm:presLayoutVars>
          <dgm:chMax val="0"/>
          <dgm:bulletEnabled val="1"/>
        </dgm:presLayoutVars>
      </dgm:prSet>
      <dgm:spPr/>
      <dgm:t>
        <a:bodyPr/>
        <a:lstStyle/>
        <a:p>
          <a:endParaRPr lang="en-US"/>
        </a:p>
      </dgm:t>
    </dgm:pt>
    <dgm:pt modelId="{1AB248E8-F2DB-4884-9926-F91539C5FE8C}" type="pres">
      <dgm:prSet presAssocID="{936BFBC5-A80A-4A94-9455-2D440E4FD648}" presName="childText" presStyleLbl="revTx" presStyleIdx="0" presStyleCnt="1">
        <dgm:presLayoutVars>
          <dgm:bulletEnabled val="1"/>
        </dgm:presLayoutVars>
      </dgm:prSet>
      <dgm:spPr/>
      <dgm:t>
        <a:bodyPr/>
        <a:lstStyle/>
        <a:p>
          <a:endParaRPr lang="en-US"/>
        </a:p>
      </dgm:t>
    </dgm:pt>
  </dgm:ptLst>
  <dgm:cxnLst>
    <dgm:cxn modelId="{6E25B921-ED0D-41AC-A1CE-273AF3F63F4C}" srcId="{936BFBC5-A80A-4A94-9455-2D440E4FD648}" destId="{74D81141-0744-410B-B322-546C43E76990}" srcOrd="2" destOrd="0" parTransId="{7F7231F6-B909-48EF-B0F3-96F7E73927FF}" sibTransId="{FAC93CC6-BC76-4253-8709-C82485DF8CF1}"/>
    <dgm:cxn modelId="{D7E0CA9F-C23F-4527-A367-B313AFFA7386}" srcId="{936BFBC5-A80A-4A94-9455-2D440E4FD648}" destId="{81AD7271-202F-44BB-8E52-01F7F81E7AFF}" srcOrd="1" destOrd="0" parTransId="{1BD32E97-1109-4448-B20A-D3B8675E8F45}" sibTransId="{FD3B99F0-9AB6-4EDB-A1AD-0C24DAE478FE}"/>
    <dgm:cxn modelId="{C902F854-D7BB-4124-AB6B-B6065EA14CDE}" type="presOf" srcId="{81AD7271-202F-44BB-8E52-01F7F81E7AFF}" destId="{1AB248E8-F2DB-4884-9926-F91539C5FE8C}" srcOrd="0" destOrd="1" presId="urn:microsoft.com/office/officeart/2005/8/layout/vList2"/>
    <dgm:cxn modelId="{3AC50AE0-8E49-4010-95CB-1B94DE484A2F}" type="presOf" srcId="{C4CFCB67-3930-4375-973B-D7681CF528E4}" destId="{D4CB6E14-D963-4951-815F-AAED47185EE7}" srcOrd="0" destOrd="0" presId="urn:microsoft.com/office/officeart/2005/8/layout/vList2"/>
    <dgm:cxn modelId="{0200A565-8A9F-4A7C-A376-3BD3E84CBED1}" type="presOf" srcId="{74D81141-0744-410B-B322-546C43E76990}" destId="{1AB248E8-F2DB-4884-9926-F91539C5FE8C}" srcOrd="0" destOrd="2" presId="urn:microsoft.com/office/officeart/2005/8/layout/vList2"/>
    <dgm:cxn modelId="{09475C54-4125-4603-8649-0E1494C1A8FF}" type="presOf" srcId="{E3F100A3-896D-43F9-B635-2A2D7FCD5953}" destId="{1AB248E8-F2DB-4884-9926-F91539C5FE8C}" srcOrd="0" destOrd="4" presId="urn:microsoft.com/office/officeart/2005/8/layout/vList2"/>
    <dgm:cxn modelId="{EA1AACCF-39EC-4DC4-8A95-C0401052D500}" type="presOf" srcId="{39B76739-37A7-4E8C-8C33-0F9027EC90E7}" destId="{1AB248E8-F2DB-4884-9926-F91539C5FE8C}" srcOrd="0" destOrd="0" presId="urn:microsoft.com/office/officeart/2005/8/layout/vList2"/>
    <dgm:cxn modelId="{7AFEA799-6A34-4B72-ACC0-FBFA4D46C0A4}" srcId="{C4CFCB67-3930-4375-973B-D7681CF528E4}" destId="{936BFBC5-A80A-4A94-9455-2D440E4FD648}" srcOrd="0" destOrd="0" parTransId="{DC205DDB-9C66-49AC-8242-1DF34AF3BCF4}" sibTransId="{915E460C-4C5F-4E16-8AA3-27FE571C579F}"/>
    <dgm:cxn modelId="{71213202-8543-44E7-B245-B86C2FBF520F}" type="presOf" srcId="{F7C675DF-17FB-412B-B69F-F38E16C5540C}" destId="{1AB248E8-F2DB-4884-9926-F91539C5FE8C}" srcOrd="0" destOrd="3" presId="urn:microsoft.com/office/officeart/2005/8/layout/vList2"/>
    <dgm:cxn modelId="{21BAB2FF-09FD-4ADA-BA65-5DFD47411D21}" srcId="{936BFBC5-A80A-4A94-9455-2D440E4FD648}" destId="{E3F100A3-896D-43F9-B635-2A2D7FCD5953}" srcOrd="4" destOrd="0" parTransId="{EF83107E-D6FC-42BD-B31E-F49D2BB18E37}" sibTransId="{1DA4E7B6-4241-45FB-939A-821D7B778265}"/>
    <dgm:cxn modelId="{CB8A139E-18A3-4ED9-BE3D-5913C3C0308B}" srcId="{936BFBC5-A80A-4A94-9455-2D440E4FD648}" destId="{F7C675DF-17FB-412B-B69F-F38E16C5540C}" srcOrd="3" destOrd="0" parTransId="{1175A9BE-50C8-4CE6-BDF6-5125B276FA35}" sibTransId="{7DB6A8B3-B1EB-46D3-9FF0-7D61A3F82D6B}"/>
    <dgm:cxn modelId="{914B6395-0016-4F1C-82AD-C0D332806E20}" type="presOf" srcId="{936BFBC5-A80A-4A94-9455-2D440E4FD648}" destId="{38976643-4CD2-48A5-A42B-6035F5A88714}" srcOrd="0" destOrd="0" presId="urn:microsoft.com/office/officeart/2005/8/layout/vList2"/>
    <dgm:cxn modelId="{20B6636B-89DB-4ACF-9337-51497F88AC7E}" srcId="{936BFBC5-A80A-4A94-9455-2D440E4FD648}" destId="{39B76739-37A7-4E8C-8C33-0F9027EC90E7}" srcOrd="0" destOrd="0" parTransId="{CE354D0D-F20A-45D1-B80F-B417C907766A}" sibTransId="{A2F04733-9C4C-4834-ADAE-02AB7E6256B5}"/>
    <dgm:cxn modelId="{CBFB7CCB-9201-4D1F-81CE-3C5C1DBD6EF7}" type="presParOf" srcId="{D4CB6E14-D963-4951-815F-AAED47185EE7}" destId="{38976643-4CD2-48A5-A42B-6035F5A88714}" srcOrd="0" destOrd="0" presId="urn:microsoft.com/office/officeart/2005/8/layout/vList2"/>
    <dgm:cxn modelId="{DF6E76BB-B826-437B-A505-506AC16F374A}" type="presParOf" srcId="{D4CB6E14-D963-4951-815F-AAED47185EE7}" destId="{1AB248E8-F2DB-4884-9926-F91539C5FE8C}"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740AB9C9-A0ED-4F31-A040-1A842113CCF4}"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3FBB61DA-5C2B-4BCA-8259-D4EDB7E43A4E}">
      <dgm:prSet/>
      <dgm:spPr/>
      <dgm:t>
        <a:bodyPr/>
        <a:lstStyle/>
        <a:p>
          <a:pPr algn="ctr" rtl="0"/>
          <a:r>
            <a:rPr lang="en-US" b="1" dirty="0" smtClean="0"/>
            <a:t>Show support of Election Day by giving staff time to go vote.</a:t>
          </a:r>
          <a:endParaRPr lang="en-US" dirty="0"/>
        </a:p>
      </dgm:t>
    </dgm:pt>
    <dgm:pt modelId="{05588978-6252-45E7-A8FD-8F40AAD4D77A}" type="parTrans" cxnId="{68CA507C-B671-4EB6-BA59-7FC7902E0E77}">
      <dgm:prSet/>
      <dgm:spPr/>
      <dgm:t>
        <a:bodyPr/>
        <a:lstStyle/>
        <a:p>
          <a:endParaRPr lang="en-US"/>
        </a:p>
      </dgm:t>
    </dgm:pt>
    <dgm:pt modelId="{21F53375-CE8B-4BE1-85FC-760DA570C100}" type="sibTrans" cxnId="{68CA507C-B671-4EB6-BA59-7FC7902E0E77}">
      <dgm:prSet/>
      <dgm:spPr/>
      <dgm:t>
        <a:bodyPr/>
        <a:lstStyle/>
        <a:p>
          <a:endParaRPr lang="en-US"/>
        </a:p>
      </dgm:t>
    </dgm:pt>
    <dgm:pt modelId="{D4302CD2-2A3F-41E2-87AD-3D0EB98E8482}">
      <dgm:prSet/>
      <dgm:spPr/>
      <dgm:t>
        <a:bodyPr/>
        <a:lstStyle/>
        <a:p>
          <a:pPr algn="ctr" rtl="0"/>
          <a:r>
            <a:rPr lang="en-US" b="1" dirty="0" smtClean="0"/>
            <a:t>Ask your staff and volunteers if they voted and encourage them to do so.</a:t>
          </a:r>
          <a:endParaRPr lang="en-US" dirty="0"/>
        </a:p>
      </dgm:t>
    </dgm:pt>
    <dgm:pt modelId="{3A1D165F-FC79-4827-91E2-024DE4134E90}" type="parTrans" cxnId="{8D00AC13-549B-45E5-8E0B-49EC78CEFDF4}">
      <dgm:prSet/>
      <dgm:spPr/>
      <dgm:t>
        <a:bodyPr/>
        <a:lstStyle/>
        <a:p>
          <a:endParaRPr lang="en-US"/>
        </a:p>
      </dgm:t>
    </dgm:pt>
    <dgm:pt modelId="{DD6E454B-5A61-49A5-A3AC-6B8A96F88E30}" type="sibTrans" cxnId="{8D00AC13-549B-45E5-8E0B-49EC78CEFDF4}">
      <dgm:prSet/>
      <dgm:spPr/>
      <dgm:t>
        <a:bodyPr/>
        <a:lstStyle/>
        <a:p>
          <a:endParaRPr lang="en-US"/>
        </a:p>
      </dgm:t>
    </dgm:pt>
    <dgm:pt modelId="{2DFD37E8-767E-4761-8F69-67D572DC50F2}">
      <dgm:prSet/>
      <dgm:spPr/>
      <dgm:t>
        <a:bodyPr/>
        <a:lstStyle/>
        <a:p>
          <a:pPr algn="ctr" rtl="0"/>
          <a:r>
            <a:rPr lang="en-US" b="1" dirty="0" smtClean="0"/>
            <a:t>Celebrate democracy with an Election Day party. </a:t>
          </a:r>
          <a:endParaRPr lang="en-US" dirty="0"/>
        </a:p>
      </dgm:t>
    </dgm:pt>
    <dgm:pt modelId="{BC007C2C-D177-4AF8-B2EA-96C4DA4CDF41}" type="parTrans" cxnId="{B9ED985B-AD29-4C90-8989-E9AFBC0EA331}">
      <dgm:prSet/>
      <dgm:spPr/>
      <dgm:t>
        <a:bodyPr/>
        <a:lstStyle/>
        <a:p>
          <a:endParaRPr lang="en-US"/>
        </a:p>
      </dgm:t>
    </dgm:pt>
    <dgm:pt modelId="{DEBE2E18-5270-439E-BFEC-26FBC61CBF16}" type="sibTrans" cxnId="{B9ED985B-AD29-4C90-8989-E9AFBC0EA331}">
      <dgm:prSet/>
      <dgm:spPr/>
      <dgm:t>
        <a:bodyPr/>
        <a:lstStyle/>
        <a:p>
          <a:endParaRPr lang="en-US"/>
        </a:p>
      </dgm:t>
    </dgm:pt>
    <dgm:pt modelId="{B2CEBE46-7246-4A4F-A40C-21F524874CBA}" type="pres">
      <dgm:prSet presAssocID="{740AB9C9-A0ED-4F31-A040-1A842113CCF4}" presName="linear" presStyleCnt="0">
        <dgm:presLayoutVars>
          <dgm:animLvl val="lvl"/>
          <dgm:resizeHandles val="exact"/>
        </dgm:presLayoutVars>
      </dgm:prSet>
      <dgm:spPr/>
      <dgm:t>
        <a:bodyPr/>
        <a:lstStyle/>
        <a:p>
          <a:endParaRPr lang="en-US"/>
        </a:p>
      </dgm:t>
    </dgm:pt>
    <dgm:pt modelId="{7ED070E2-A49F-424D-A9D8-3498C23FC56A}" type="pres">
      <dgm:prSet presAssocID="{3FBB61DA-5C2B-4BCA-8259-D4EDB7E43A4E}" presName="parentText" presStyleLbl="node1" presStyleIdx="0" presStyleCnt="3">
        <dgm:presLayoutVars>
          <dgm:chMax val="0"/>
          <dgm:bulletEnabled val="1"/>
        </dgm:presLayoutVars>
      </dgm:prSet>
      <dgm:spPr/>
      <dgm:t>
        <a:bodyPr/>
        <a:lstStyle/>
        <a:p>
          <a:endParaRPr lang="en-US"/>
        </a:p>
      </dgm:t>
    </dgm:pt>
    <dgm:pt modelId="{9289AA26-CE3C-4FE7-A067-682128A7C657}" type="pres">
      <dgm:prSet presAssocID="{21F53375-CE8B-4BE1-85FC-760DA570C100}" presName="spacer" presStyleCnt="0"/>
      <dgm:spPr/>
    </dgm:pt>
    <dgm:pt modelId="{8FB4EFA6-B369-404E-ADA7-3D6B150F32E5}" type="pres">
      <dgm:prSet presAssocID="{D4302CD2-2A3F-41E2-87AD-3D0EB98E8482}" presName="parentText" presStyleLbl="node1" presStyleIdx="1" presStyleCnt="3">
        <dgm:presLayoutVars>
          <dgm:chMax val="0"/>
          <dgm:bulletEnabled val="1"/>
        </dgm:presLayoutVars>
      </dgm:prSet>
      <dgm:spPr/>
      <dgm:t>
        <a:bodyPr/>
        <a:lstStyle/>
        <a:p>
          <a:endParaRPr lang="en-US"/>
        </a:p>
      </dgm:t>
    </dgm:pt>
    <dgm:pt modelId="{6F41CD85-9365-4378-970D-A20F67C4CB2C}" type="pres">
      <dgm:prSet presAssocID="{DD6E454B-5A61-49A5-A3AC-6B8A96F88E30}" presName="spacer" presStyleCnt="0"/>
      <dgm:spPr/>
    </dgm:pt>
    <dgm:pt modelId="{0F2BEFB3-C2BC-4EE5-8FA4-810A0957308C}" type="pres">
      <dgm:prSet presAssocID="{2DFD37E8-767E-4761-8F69-67D572DC50F2}" presName="parentText" presStyleLbl="node1" presStyleIdx="2" presStyleCnt="3">
        <dgm:presLayoutVars>
          <dgm:chMax val="0"/>
          <dgm:bulletEnabled val="1"/>
        </dgm:presLayoutVars>
      </dgm:prSet>
      <dgm:spPr/>
      <dgm:t>
        <a:bodyPr/>
        <a:lstStyle/>
        <a:p>
          <a:endParaRPr lang="en-US"/>
        </a:p>
      </dgm:t>
    </dgm:pt>
  </dgm:ptLst>
  <dgm:cxnLst>
    <dgm:cxn modelId="{58F9C5A3-C216-416E-8DC0-7AC35C901D4A}" type="presOf" srcId="{740AB9C9-A0ED-4F31-A040-1A842113CCF4}" destId="{B2CEBE46-7246-4A4F-A40C-21F524874CBA}" srcOrd="0" destOrd="0" presId="urn:microsoft.com/office/officeart/2005/8/layout/vList2"/>
    <dgm:cxn modelId="{6DD2D52F-4EB4-406B-8D37-2B4053D0BBBA}" type="presOf" srcId="{D4302CD2-2A3F-41E2-87AD-3D0EB98E8482}" destId="{8FB4EFA6-B369-404E-ADA7-3D6B150F32E5}" srcOrd="0" destOrd="0" presId="urn:microsoft.com/office/officeart/2005/8/layout/vList2"/>
    <dgm:cxn modelId="{A2813B46-4049-41A4-8765-7C5465FC580B}" type="presOf" srcId="{3FBB61DA-5C2B-4BCA-8259-D4EDB7E43A4E}" destId="{7ED070E2-A49F-424D-A9D8-3498C23FC56A}" srcOrd="0" destOrd="0" presId="urn:microsoft.com/office/officeart/2005/8/layout/vList2"/>
    <dgm:cxn modelId="{8D00AC13-549B-45E5-8E0B-49EC78CEFDF4}" srcId="{740AB9C9-A0ED-4F31-A040-1A842113CCF4}" destId="{D4302CD2-2A3F-41E2-87AD-3D0EB98E8482}" srcOrd="1" destOrd="0" parTransId="{3A1D165F-FC79-4827-91E2-024DE4134E90}" sibTransId="{DD6E454B-5A61-49A5-A3AC-6B8A96F88E30}"/>
    <dgm:cxn modelId="{68CA507C-B671-4EB6-BA59-7FC7902E0E77}" srcId="{740AB9C9-A0ED-4F31-A040-1A842113CCF4}" destId="{3FBB61DA-5C2B-4BCA-8259-D4EDB7E43A4E}" srcOrd="0" destOrd="0" parTransId="{05588978-6252-45E7-A8FD-8F40AAD4D77A}" sibTransId="{21F53375-CE8B-4BE1-85FC-760DA570C100}"/>
    <dgm:cxn modelId="{7D42F44D-806E-4C53-8FB0-3EF458ADF6B7}" type="presOf" srcId="{2DFD37E8-767E-4761-8F69-67D572DC50F2}" destId="{0F2BEFB3-C2BC-4EE5-8FA4-810A0957308C}" srcOrd="0" destOrd="0" presId="urn:microsoft.com/office/officeart/2005/8/layout/vList2"/>
    <dgm:cxn modelId="{B9ED985B-AD29-4C90-8989-E9AFBC0EA331}" srcId="{740AB9C9-A0ED-4F31-A040-1A842113CCF4}" destId="{2DFD37E8-767E-4761-8F69-67D572DC50F2}" srcOrd="2" destOrd="0" parTransId="{BC007C2C-D177-4AF8-B2EA-96C4DA4CDF41}" sibTransId="{DEBE2E18-5270-439E-BFEC-26FBC61CBF16}"/>
    <dgm:cxn modelId="{6BEB8EF2-15F8-458A-A26D-29317E528B5D}" type="presParOf" srcId="{B2CEBE46-7246-4A4F-A40C-21F524874CBA}" destId="{7ED070E2-A49F-424D-A9D8-3498C23FC56A}" srcOrd="0" destOrd="0" presId="urn:microsoft.com/office/officeart/2005/8/layout/vList2"/>
    <dgm:cxn modelId="{81F169A9-D8B4-488D-B243-0701C4CAACF7}" type="presParOf" srcId="{B2CEBE46-7246-4A4F-A40C-21F524874CBA}" destId="{9289AA26-CE3C-4FE7-A067-682128A7C657}" srcOrd="1" destOrd="0" presId="urn:microsoft.com/office/officeart/2005/8/layout/vList2"/>
    <dgm:cxn modelId="{ED1C4BF0-D28E-466A-98C0-1055D182016C}" type="presParOf" srcId="{B2CEBE46-7246-4A4F-A40C-21F524874CBA}" destId="{8FB4EFA6-B369-404E-ADA7-3D6B150F32E5}" srcOrd="2" destOrd="0" presId="urn:microsoft.com/office/officeart/2005/8/layout/vList2"/>
    <dgm:cxn modelId="{BC2AF307-EF7C-4819-A658-87A1ED841ED3}" type="presParOf" srcId="{B2CEBE46-7246-4A4F-A40C-21F524874CBA}" destId="{6F41CD85-9365-4378-970D-A20F67C4CB2C}" srcOrd="3" destOrd="0" presId="urn:microsoft.com/office/officeart/2005/8/layout/vList2"/>
    <dgm:cxn modelId="{93203D03-D84A-4761-A180-D870BAEBBE39}" type="presParOf" srcId="{B2CEBE46-7246-4A4F-A40C-21F524874CBA}" destId="{0F2BEFB3-C2BC-4EE5-8FA4-810A0957308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E44EA7F-16FD-421C-A069-26BDB164CDF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3C5FB60-F3F5-4B4B-8355-297A6DA04B8C}">
      <dgm:prSet/>
      <dgm:spPr/>
      <dgm:t>
        <a:bodyPr/>
        <a:lstStyle/>
        <a:p>
          <a:pPr rtl="0"/>
          <a:r>
            <a:rPr lang="en-US" b="1" dirty="0" smtClean="0"/>
            <a:t>To advance the mission and values of PTA</a:t>
          </a:r>
          <a:endParaRPr lang="en-US" dirty="0"/>
        </a:p>
      </dgm:t>
    </dgm:pt>
    <dgm:pt modelId="{516A2AEC-6049-4F24-A2FD-5A3F95DC79EA}" type="parTrans" cxnId="{7D1A8D50-07D9-4B52-9785-1516F67F19D3}">
      <dgm:prSet/>
      <dgm:spPr/>
      <dgm:t>
        <a:bodyPr/>
        <a:lstStyle/>
        <a:p>
          <a:endParaRPr lang="en-US"/>
        </a:p>
      </dgm:t>
    </dgm:pt>
    <dgm:pt modelId="{688D1BC1-19CF-4291-8D59-0867EC30659F}" type="sibTrans" cxnId="{7D1A8D50-07D9-4B52-9785-1516F67F19D3}">
      <dgm:prSet/>
      <dgm:spPr/>
      <dgm:t>
        <a:bodyPr/>
        <a:lstStyle/>
        <a:p>
          <a:endParaRPr lang="en-US"/>
        </a:p>
      </dgm:t>
    </dgm:pt>
    <dgm:pt modelId="{7119A657-7C2F-4D57-AADE-24CE775F1620}">
      <dgm:prSet/>
      <dgm:spPr/>
      <dgm:t>
        <a:bodyPr/>
        <a:lstStyle/>
        <a:p>
          <a:pPr rtl="0"/>
          <a:r>
            <a:rPr lang="en-US" b="1" smtClean="0"/>
            <a:t>To increase voter turnout numbers</a:t>
          </a:r>
          <a:endParaRPr lang="en-US"/>
        </a:p>
      </dgm:t>
    </dgm:pt>
    <dgm:pt modelId="{CC13589B-8B1B-4CAA-A26C-19B5A8C8038C}" type="parTrans" cxnId="{C4E92900-940F-4615-BE62-56A90A27ACD2}">
      <dgm:prSet/>
      <dgm:spPr/>
      <dgm:t>
        <a:bodyPr/>
        <a:lstStyle/>
        <a:p>
          <a:endParaRPr lang="en-US"/>
        </a:p>
      </dgm:t>
    </dgm:pt>
    <dgm:pt modelId="{A5E11EBF-4666-4207-8C65-0B8E709D2132}" type="sibTrans" cxnId="{C4E92900-940F-4615-BE62-56A90A27ACD2}">
      <dgm:prSet/>
      <dgm:spPr/>
      <dgm:t>
        <a:bodyPr/>
        <a:lstStyle/>
        <a:p>
          <a:endParaRPr lang="en-US"/>
        </a:p>
      </dgm:t>
    </dgm:pt>
    <dgm:pt modelId="{A41F3932-75B0-4E57-AB81-C87D4AD11A54}">
      <dgm:prSet/>
      <dgm:spPr/>
      <dgm:t>
        <a:bodyPr/>
        <a:lstStyle/>
        <a:p>
          <a:pPr rtl="0"/>
          <a:r>
            <a:rPr lang="en-US" b="1" smtClean="0"/>
            <a:t>To build clout for the association</a:t>
          </a:r>
          <a:endParaRPr lang="en-US"/>
        </a:p>
      </dgm:t>
    </dgm:pt>
    <dgm:pt modelId="{2B20DB3E-765B-4A5A-A5C1-CC6601660E6F}" type="parTrans" cxnId="{1A69F957-386D-4C3B-B75B-54E7531E9254}">
      <dgm:prSet/>
      <dgm:spPr/>
      <dgm:t>
        <a:bodyPr/>
        <a:lstStyle/>
        <a:p>
          <a:endParaRPr lang="en-US"/>
        </a:p>
      </dgm:t>
    </dgm:pt>
    <dgm:pt modelId="{010624F9-260D-4286-941A-C085810D2E39}" type="sibTrans" cxnId="{1A69F957-386D-4C3B-B75B-54E7531E9254}">
      <dgm:prSet/>
      <dgm:spPr/>
      <dgm:t>
        <a:bodyPr/>
        <a:lstStyle/>
        <a:p>
          <a:endParaRPr lang="en-US"/>
        </a:p>
      </dgm:t>
    </dgm:pt>
    <dgm:pt modelId="{5556AA73-079D-4D0D-99D9-0BC99E830178}">
      <dgm:prSet/>
      <dgm:spPr/>
      <dgm:t>
        <a:bodyPr/>
        <a:lstStyle/>
        <a:p>
          <a:pPr rtl="0"/>
          <a:r>
            <a:rPr lang="en-US" b="1" dirty="0" smtClean="0"/>
            <a:t>To get PTA priorities in front of legislators and local leaders</a:t>
          </a:r>
          <a:endParaRPr lang="en-US" dirty="0"/>
        </a:p>
      </dgm:t>
    </dgm:pt>
    <dgm:pt modelId="{65413B3C-056F-4DB0-BC16-D796D93D774C}" type="parTrans" cxnId="{338B25E7-2F5F-445F-AD12-339BF513D31D}">
      <dgm:prSet/>
      <dgm:spPr/>
      <dgm:t>
        <a:bodyPr/>
        <a:lstStyle/>
        <a:p>
          <a:endParaRPr lang="en-US"/>
        </a:p>
      </dgm:t>
    </dgm:pt>
    <dgm:pt modelId="{5AFD4D61-20F4-4BD6-A4D9-CB3EA3691062}" type="sibTrans" cxnId="{338B25E7-2F5F-445F-AD12-339BF513D31D}">
      <dgm:prSet/>
      <dgm:spPr/>
      <dgm:t>
        <a:bodyPr/>
        <a:lstStyle/>
        <a:p>
          <a:endParaRPr lang="en-US"/>
        </a:p>
      </dgm:t>
    </dgm:pt>
    <dgm:pt modelId="{C106AF4D-B0D4-4CDB-8181-CA6B37791FB3}" type="pres">
      <dgm:prSet presAssocID="{1E44EA7F-16FD-421C-A069-26BDB164CDF6}" presName="linear" presStyleCnt="0">
        <dgm:presLayoutVars>
          <dgm:animLvl val="lvl"/>
          <dgm:resizeHandles val="exact"/>
        </dgm:presLayoutVars>
      </dgm:prSet>
      <dgm:spPr/>
      <dgm:t>
        <a:bodyPr/>
        <a:lstStyle/>
        <a:p>
          <a:endParaRPr lang="en-US"/>
        </a:p>
      </dgm:t>
    </dgm:pt>
    <dgm:pt modelId="{CF8930ED-BE88-4F71-9C2A-6F36773BE7FA}" type="pres">
      <dgm:prSet presAssocID="{63C5FB60-F3F5-4B4B-8355-297A6DA04B8C}" presName="parentText" presStyleLbl="node1" presStyleIdx="0" presStyleCnt="4">
        <dgm:presLayoutVars>
          <dgm:chMax val="0"/>
          <dgm:bulletEnabled val="1"/>
        </dgm:presLayoutVars>
      </dgm:prSet>
      <dgm:spPr/>
      <dgm:t>
        <a:bodyPr/>
        <a:lstStyle/>
        <a:p>
          <a:endParaRPr lang="en-US"/>
        </a:p>
      </dgm:t>
    </dgm:pt>
    <dgm:pt modelId="{D52A6B26-6971-449A-A5C9-D6EBC0D7F202}" type="pres">
      <dgm:prSet presAssocID="{688D1BC1-19CF-4291-8D59-0867EC30659F}" presName="spacer" presStyleCnt="0"/>
      <dgm:spPr/>
    </dgm:pt>
    <dgm:pt modelId="{0B176A76-357B-4EC8-BBB7-B43FDCF3BC09}" type="pres">
      <dgm:prSet presAssocID="{7119A657-7C2F-4D57-AADE-24CE775F1620}" presName="parentText" presStyleLbl="node1" presStyleIdx="1" presStyleCnt="4">
        <dgm:presLayoutVars>
          <dgm:chMax val="0"/>
          <dgm:bulletEnabled val="1"/>
        </dgm:presLayoutVars>
      </dgm:prSet>
      <dgm:spPr/>
      <dgm:t>
        <a:bodyPr/>
        <a:lstStyle/>
        <a:p>
          <a:endParaRPr lang="en-US"/>
        </a:p>
      </dgm:t>
    </dgm:pt>
    <dgm:pt modelId="{E4863A6D-064E-4399-926F-8F55BD00A0A2}" type="pres">
      <dgm:prSet presAssocID="{A5E11EBF-4666-4207-8C65-0B8E709D2132}" presName="spacer" presStyleCnt="0"/>
      <dgm:spPr/>
    </dgm:pt>
    <dgm:pt modelId="{E6F58692-8721-462C-97C5-E5D1BA11F19E}" type="pres">
      <dgm:prSet presAssocID="{A41F3932-75B0-4E57-AB81-C87D4AD11A54}" presName="parentText" presStyleLbl="node1" presStyleIdx="2" presStyleCnt="4">
        <dgm:presLayoutVars>
          <dgm:chMax val="0"/>
          <dgm:bulletEnabled val="1"/>
        </dgm:presLayoutVars>
      </dgm:prSet>
      <dgm:spPr/>
      <dgm:t>
        <a:bodyPr/>
        <a:lstStyle/>
        <a:p>
          <a:endParaRPr lang="en-US"/>
        </a:p>
      </dgm:t>
    </dgm:pt>
    <dgm:pt modelId="{B3F4E9F7-1B49-4BFC-ADB6-A4052E387F30}" type="pres">
      <dgm:prSet presAssocID="{010624F9-260D-4286-941A-C085810D2E39}" presName="spacer" presStyleCnt="0"/>
      <dgm:spPr/>
    </dgm:pt>
    <dgm:pt modelId="{94C95417-0B1C-4595-9D4E-B494AFD4B2BF}" type="pres">
      <dgm:prSet presAssocID="{5556AA73-079D-4D0D-99D9-0BC99E830178}" presName="parentText" presStyleLbl="node1" presStyleIdx="3" presStyleCnt="4">
        <dgm:presLayoutVars>
          <dgm:chMax val="0"/>
          <dgm:bulletEnabled val="1"/>
        </dgm:presLayoutVars>
      </dgm:prSet>
      <dgm:spPr/>
      <dgm:t>
        <a:bodyPr/>
        <a:lstStyle/>
        <a:p>
          <a:endParaRPr lang="en-US"/>
        </a:p>
      </dgm:t>
    </dgm:pt>
  </dgm:ptLst>
  <dgm:cxnLst>
    <dgm:cxn modelId="{7D1A8D50-07D9-4B52-9785-1516F67F19D3}" srcId="{1E44EA7F-16FD-421C-A069-26BDB164CDF6}" destId="{63C5FB60-F3F5-4B4B-8355-297A6DA04B8C}" srcOrd="0" destOrd="0" parTransId="{516A2AEC-6049-4F24-A2FD-5A3F95DC79EA}" sibTransId="{688D1BC1-19CF-4291-8D59-0867EC30659F}"/>
    <dgm:cxn modelId="{3ABC420D-F09E-43F7-9C4A-ACB200F3ADD6}" type="presOf" srcId="{7119A657-7C2F-4D57-AADE-24CE775F1620}" destId="{0B176A76-357B-4EC8-BBB7-B43FDCF3BC09}" srcOrd="0" destOrd="0" presId="urn:microsoft.com/office/officeart/2005/8/layout/vList2"/>
    <dgm:cxn modelId="{5B6A2237-3D3A-4328-979F-36DA1B7C50E9}" type="presOf" srcId="{5556AA73-079D-4D0D-99D9-0BC99E830178}" destId="{94C95417-0B1C-4595-9D4E-B494AFD4B2BF}" srcOrd="0" destOrd="0" presId="urn:microsoft.com/office/officeart/2005/8/layout/vList2"/>
    <dgm:cxn modelId="{81AEDCB5-CCDA-40DC-A077-BB08463A2245}" type="presOf" srcId="{A41F3932-75B0-4E57-AB81-C87D4AD11A54}" destId="{E6F58692-8721-462C-97C5-E5D1BA11F19E}" srcOrd="0" destOrd="0" presId="urn:microsoft.com/office/officeart/2005/8/layout/vList2"/>
    <dgm:cxn modelId="{EDF3969C-BD23-464E-97A1-BD79B499F92F}" type="presOf" srcId="{1E44EA7F-16FD-421C-A069-26BDB164CDF6}" destId="{C106AF4D-B0D4-4CDB-8181-CA6B37791FB3}" srcOrd="0" destOrd="0" presId="urn:microsoft.com/office/officeart/2005/8/layout/vList2"/>
    <dgm:cxn modelId="{1A69F957-386D-4C3B-B75B-54E7531E9254}" srcId="{1E44EA7F-16FD-421C-A069-26BDB164CDF6}" destId="{A41F3932-75B0-4E57-AB81-C87D4AD11A54}" srcOrd="2" destOrd="0" parTransId="{2B20DB3E-765B-4A5A-A5C1-CC6601660E6F}" sibTransId="{010624F9-260D-4286-941A-C085810D2E39}"/>
    <dgm:cxn modelId="{338B25E7-2F5F-445F-AD12-339BF513D31D}" srcId="{1E44EA7F-16FD-421C-A069-26BDB164CDF6}" destId="{5556AA73-079D-4D0D-99D9-0BC99E830178}" srcOrd="3" destOrd="0" parTransId="{65413B3C-056F-4DB0-BC16-D796D93D774C}" sibTransId="{5AFD4D61-20F4-4BD6-A4D9-CB3EA3691062}"/>
    <dgm:cxn modelId="{C932CE6C-9329-4D1C-8786-3D767D7C8D77}" type="presOf" srcId="{63C5FB60-F3F5-4B4B-8355-297A6DA04B8C}" destId="{CF8930ED-BE88-4F71-9C2A-6F36773BE7FA}" srcOrd="0" destOrd="0" presId="urn:microsoft.com/office/officeart/2005/8/layout/vList2"/>
    <dgm:cxn modelId="{C4E92900-940F-4615-BE62-56A90A27ACD2}" srcId="{1E44EA7F-16FD-421C-A069-26BDB164CDF6}" destId="{7119A657-7C2F-4D57-AADE-24CE775F1620}" srcOrd="1" destOrd="0" parTransId="{CC13589B-8B1B-4CAA-A26C-19B5A8C8038C}" sibTransId="{A5E11EBF-4666-4207-8C65-0B8E709D2132}"/>
    <dgm:cxn modelId="{A7925ADD-753D-4ED3-9D66-D8B6D899BF58}" type="presParOf" srcId="{C106AF4D-B0D4-4CDB-8181-CA6B37791FB3}" destId="{CF8930ED-BE88-4F71-9C2A-6F36773BE7FA}" srcOrd="0" destOrd="0" presId="urn:microsoft.com/office/officeart/2005/8/layout/vList2"/>
    <dgm:cxn modelId="{5B4F2200-E296-42F1-8320-FB2D926DB966}" type="presParOf" srcId="{C106AF4D-B0D4-4CDB-8181-CA6B37791FB3}" destId="{D52A6B26-6971-449A-A5C9-D6EBC0D7F202}" srcOrd="1" destOrd="0" presId="urn:microsoft.com/office/officeart/2005/8/layout/vList2"/>
    <dgm:cxn modelId="{2B34D74C-22F6-4290-B48B-B1E05113C276}" type="presParOf" srcId="{C106AF4D-B0D4-4CDB-8181-CA6B37791FB3}" destId="{0B176A76-357B-4EC8-BBB7-B43FDCF3BC09}" srcOrd="2" destOrd="0" presId="urn:microsoft.com/office/officeart/2005/8/layout/vList2"/>
    <dgm:cxn modelId="{296F5BC2-AFF7-4330-842A-61E2DD6873A4}" type="presParOf" srcId="{C106AF4D-B0D4-4CDB-8181-CA6B37791FB3}" destId="{E4863A6D-064E-4399-926F-8F55BD00A0A2}" srcOrd="3" destOrd="0" presId="urn:microsoft.com/office/officeart/2005/8/layout/vList2"/>
    <dgm:cxn modelId="{B0116BC1-4474-4AE6-9C8F-6AD285B0835C}" type="presParOf" srcId="{C106AF4D-B0D4-4CDB-8181-CA6B37791FB3}" destId="{E6F58692-8721-462C-97C5-E5D1BA11F19E}" srcOrd="4" destOrd="0" presId="urn:microsoft.com/office/officeart/2005/8/layout/vList2"/>
    <dgm:cxn modelId="{58BE45ED-68DB-4F7A-B7FD-E2D503E71ACB}" type="presParOf" srcId="{C106AF4D-B0D4-4CDB-8181-CA6B37791FB3}" destId="{B3F4E9F7-1B49-4BFC-ADB6-A4052E387F30}" srcOrd="5" destOrd="0" presId="urn:microsoft.com/office/officeart/2005/8/layout/vList2"/>
    <dgm:cxn modelId="{B2E5A75A-E3EC-470C-AAC1-7BFFEA852345}" type="presParOf" srcId="{C106AF4D-B0D4-4CDB-8181-CA6B37791FB3}" destId="{94C95417-0B1C-4595-9D4E-B494AFD4B2B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DEED2B4-EBA6-4588-9CAB-B12610CFC26C}" type="doc">
      <dgm:prSet loTypeId="urn:microsoft.com/office/officeart/2005/8/layout/target3" loCatId="relationship" qsTypeId="urn:microsoft.com/office/officeart/2005/8/quickstyle/simple1" qsCatId="simple" csTypeId="urn:microsoft.com/office/officeart/2005/8/colors/accent0_2" csCatId="mainScheme"/>
      <dgm:spPr/>
      <dgm:t>
        <a:bodyPr/>
        <a:lstStyle/>
        <a:p>
          <a:endParaRPr lang="en-US"/>
        </a:p>
      </dgm:t>
    </dgm:pt>
    <dgm:pt modelId="{BC29CB94-B4DF-48AE-9BB6-85AFDD4637A3}">
      <dgm:prSet/>
      <dgm:spPr/>
      <dgm:t>
        <a:bodyPr/>
        <a:lstStyle/>
        <a:p>
          <a:pPr rtl="0"/>
          <a:r>
            <a:rPr lang="en-US" b="1" smtClean="0"/>
            <a:t>Have unique access to underrepresented populations</a:t>
          </a:r>
          <a:endParaRPr lang="en-US"/>
        </a:p>
      </dgm:t>
    </dgm:pt>
    <dgm:pt modelId="{E060A338-066D-45B0-989B-96D391220364}" type="parTrans" cxnId="{2DFE020A-934B-418C-B1C0-4D78EDA80B9A}">
      <dgm:prSet/>
      <dgm:spPr/>
      <dgm:t>
        <a:bodyPr/>
        <a:lstStyle/>
        <a:p>
          <a:endParaRPr lang="en-US"/>
        </a:p>
      </dgm:t>
    </dgm:pt>
    <dgm:pt modelId="{6BCD6491-4BCD-49B5-8534-0F4E64FA3F84}" type="sibTrans" cxnId="{2DFE020A-934B-418C-B1C0-4D78EDA80B9A}">
      <dgm:prSet/>
      <dgm:spPr/>
      <dgm:t>
        <a:bodyPr/>
        <a:lstStyle/>
        <a:p>
          <a:endParaRPr lang="en-US"/>
        </a:p>
      </dgm:t>
    </dgm:pt>
    <dgm:pt modelId="{A150EE24-FF96-4C85-997A-C39C15CBEF37}">
      <dgm:prSet/>
      <dgm:spPr/>
      <dgm:t>
        <a:bodyPr/>
        <a:lstStyle/>
        <a:p>
          <a:pPr rtl="0"/>
          <a:r>
            <a:rPr lang="en-US" b="1" smtClean="0"/>
            <a:t>Have trust and respect in the community</a:t>
          </a:r>
          <a:endParaRPr lang="en-US"/>
        </a:p>
      </dgm:t>
    </dgm:pt>
    <dgm:pt modelId="{D049D7F0-0B52-44A0-AC5D-B93A65CBAE91}" type="parTrans" cxnId="{65938DA2-0891-47BB-9BEB-44247E899D3B}">
      <dgm:prSet/>
      <dgm:spPr/>
      <dgm:t>
        <a:bodyPr/>
        <a:lstStyle/>
        <a:p>
          <a:endParaRPr lang="en-US"/>
        </a:p>
      </dgm:t>
    </dgm:pt>
    <dgm:pt modelId="{CD66DBA4-EC17-4C1B-8044-AC2DEBFB9C53}" type="sibTrans" cxnId="{65938DA2-0891-47BB-9BEB-44247E899D3B}">
      <dgm:prSet/>
      <dgm:spPr/>
      <dgm:t>
        <a:bodyPr/>
        <a:lstStyle/>
        <a:p>
          <a:endParaRPr lang="en-US"/>
        </a:p>
      </dgm:t>
    </dgm:pt>
    <dgm:pt modelId="{3EE33944-93F5-4553-B049-E8A9C107D4CE}">
      <dgm:prSet/>
      <dgm:spPr/>
      <dgm:t>
        <a:bodyPr/>
        <a:lstStyle/>
        <a:p>
          <a:pPr rtl="0"/>
          <a:r>
            <a:rPr lang="en-US" b="1" smtClean="0"/>
            <a:t>Have proven effectiveness at engaging members and community</a:t>
          </a:r>
          <a:endParaRPr lang="en-US"/>
        </a:p>
      </dgm:t>
    </dgm:pt>
    <dgm:pt modelId="{A7CA0C07-AF83-4B4F-A408-AD70C0EC9796}" type="parTrans" cxnId="{C4313433-C8A2-4ADF-9434-899E2833012A}">
      <dgm:prSet/>
      <dgm:spPr/>
      <dgm:t>
        <a:bodyPr/>
        <a:lstStyle/>
        <a:p>
          <a:endParaRPr lang="en-US"/>
        </a:p>
      </dgm:t>
    </dgm:pt>
    <dgm:pt modelId="{457BB973-3AAF-429C-800A-FEBCE956DCE1}" type="sibTrans" cxnId="{C4313433-C8A2-4ADF-9434-899E2833012A}">
      <dgm:prSet/>
      <dgm:spPr/>
      <dgm:t>
        <a:bodyPr/>
        <a:lstStyle/>
        <a:p>
          <a:endParaRPr lang="en-US"/>
        </a:p>
      </dgm:t>
    </dgm:pt>
    <dgm:pt modelId="{165A64BC-4F87-4725-B8A2-BC23E22E6134}" type="pres">
      <dgm:prSet presAssocID="{CDEED2B4-EBA6-4588-9CAB-B12610CFC26C}" presName="Name0" presStyleCnt="0">
        <dgm:presLayoutVars>
          <dgm:chMax val="7"/>
          <dgm:dir/>
          <dgm:animLvl val="lvl"/>
          <dgm:resizeHandles val="exact"/>
        </dgm:presLayoutVars>
      </dgm:prSet>
      <dgm:spPr/>
      <dgm:t>
        <a:bodyPr/>
        <a:lstStyle/>
        <a:p>
          <a:endParaRPr lang="en-US"/>
        </a:p>
      </dgm:t>
    </dgm:pt>
    <dgm:pt modelId="{18C79A6D-E6BE-4F6F-9D8B-CD3298CDD382}" type="pres">
      <dgm:prSet presAssocID="{BC29CB94-B4DF-48AE-9BB6-85AFDD4637A3}" presName="circle1" presStyleLbl="node1" presStyleIdx="0" presStyleCnt="3"/>
      <dgm:spPr/>
    </dgm:pt>
    <dgm:pt modelId="{CFB2FD53-3053-4DD0-A000-560E9444EC13}" type="pres">
      <dgm:prSet presAssocID="{BC29CB94-B4DF-48AE-9BB6-85AFDD4637A3}" presName="space" presStyleCnt="0"/>
      <dgm:spPr/>
    </dgm:pt>
    <dgm:pt modelId="{B3961A81-E9F0-46DC-888D-5A51C0ECF1CF}" type="pres">
      <dgm:prSet presAssocID="{BC29CB94-B4DF-48AE-9BB6-85AFDD4637A3}" presName="rect1" presStyleLbl="alignAcc1" presStyleIdx="0" presStyleCnt="3"/>
      <dgm:spPr/>
      <dgm:t>
        <a:bodyPr/>
        <a:lstStyle/>
        <a:p>
          <a:endParaRPr lang="en-US"/>
        </a:p>
      </dgm:t>
    </dgm:pt>
    <dgm:pt modelId="{7C55B328-37FA-4F5C-B789-D6E15412948B}" type="pres">
      <dgm:prSet presAssocID="{A150EE24-FF96-4C85-997A-C39C15CBEF37}" presName="vertSpace2" presStyleLbl="node1" presStyleIdx="0" presStyleCnt="3"/>
      <dgm:spPr/>
    </dgm:pt>
    <dgm:pt modelId="{9FB193D1-26B3-4351-A997-BEBC0D3C983E}" type="pres">
      <dgm:prSet presAssocID="{A150EE24-FF96-4C85-997A-C39C15CBEF37}" presName="circle2" presStyleLbl="node1" presStyleIdx="1" presStyleCnt="3"/>
      <dgm:spPr/>
    </dgm:pt>
    <dgm:pt modelId="{2C5E44BF-5160-457E-BA5A-B519E894565F}" type="pres">
      <dgm:prSet presAssocID="{A150EE24-FF96-4C85-997A-C39C15CBEF37}" presName="rect2" presStyleLbl="alignAcc1" presStyleIdx="1" presStyleCnt="3"/>
      <dgm:spPr/>
      <dgm:t>
        <a:bodyPr/>
        <a:lstStyle/>
        <a:p>
          <a:endParaRPr lang="en-US"/>
        </a:p>
      </dgm:t>
    </dgm:pt>
    <dgm:pt modelId="{2B3119BC-1120-4C75-8A59-38047A21EBF0}" type="pres">
      <dgm:prSet presAssocID="{3EE33944-93F5-4553-B049-E8A9C107D4CE}" presName="vertSpace3" presStyleLbl="node1" presStyleIdx="1" presStyleCnt="3"/>
      <dgm:spPr/>
    </dgm:pt>
    <dgm:pt modelId="{32B6C9A2-9BD9-43A3-A337-0805A655EAE5}" type="pres">
      <dgm:prSet presAssocID="{3EE33944-93F5-4553-B049-E8A9C107D4CE}" presName="circle3" presStyleLbl="node1" presStyleIdx="2" presStyleCnt="3"/>
      <dgm:spPr/>
    </dgm:pt>
    <dgm:pt modelId="{42D681C4-1B11-4324-A263-576E775A7975}" type="pres">
      <dgm:prSet presAssocID="{3EE33944-93F5-4553-B049-E8A9C107D4CE}" presName="rect3" presStyleLbl="alignAcc1" presStyleIdx="2" presStyleCnt="3"/>
      <dgm:spPr/>
      <dgm:t>
        <a:bodyPr/>
        <a:lstStyle/>
        <a:p>
          <a:endParaRPr lang="en-US"/>
        </a:p>
      </dgm:t>
    </dgm:pt>
    <dgm:pt modelId="{4D672D51-5111-4967-82A8-AD3FE2BF0377}" type="pres">
      <dgm:prSet presAssocID="{BC29CB94-B4DF-48AE-9BB6-85AFDD4637A3}" presName="rect1ParTxNoCh" presStyleLbl="alignAcc1" presStyleIdx="2" presStyleCnt="3">
        <dgm:presLayoutVars>
          <dgm:chMax val="1"/>
          <dgm:bulletEnabled val="1"/>
        </dgm:presLayoutVars>
      </dgm:prSet>
      <dgm:spPr/>
      <dgm:t>
        <a:bodyPr/>
        <a:lstStyle/>
        <a:p>
          <a:endParaRPr lang="en-US"/>
        </a:p>
      </dgm:t>
    </dgm:pt>
    <dgm:pt modelId="{A96C12F2-F101-477D-A18F-B2EF452389E5}" type="pres">
      <dgm:prSet presAssocID="{A150EE24-FF96-4C85-997A-C39C15CBEF37}" presName="rect2ParTxNoCh" presStyleLbl="alignAcc1" presStyleIdx="2" presStyleCnt="3">
        <dgm:presLayoutVars>
          <dgm:chMax val="1"/>
          <dgm:bulletEnabled val="1"/>
        </dgm:presLayoutVars>
      </dgm:prSet>
      <dgm:spPr/>
      <dgm:t>
        <a:bodyPr/>
        <a:lstStyle/>
        <a:p>
          <a:endParaRPr lang="en-US"/>
        </a:p>
      </dgm:t>
    </dgm:pt>
    <dgm:pt modelId="{28C95344-73E7-4A51-B90D-F3667F675BA6}" type="pres">
      <dgm:prSet presAssocID="{3EE33944-93F5-4553-B049-E8A9C107D4CE}" presName="rect3ParTxNoCh" presStyleLbl="alignAcc1" presStyleIdx="2" presStyleCnt="3">
        <dgm:presLayoutVars>
          <dgm:chMax val="1"/>
          <dgm:bulletEnabled val="1"/>
        </dgm:presLayoutVars>
      </dgm:prSet>
      <dgm:spPr/>
      <dgm:t>
        <a:bodyPr/>
        <a:lstStyle/>
        <a:p>
          <a:endParaRPr lang="en-US"/>
        </a:p>
      </dgm:t>
    </dgm:pt>
  </dgm:ptLst>
  <dgm:cxnLst>
    <dgm:cxn modelId="{44F32728-CC2F-42C5-A1C5-330721BBABA4}" type="presOf" srcId="{BC29CB94-B4DF-48AE-9BB6-85AFDD4637A3}" destId="{4D672D51-5111-4967-82A8-AD3FE2BF0377}" srcOrd="1" destOrd="0" presId="urn:microsoft.com/office/officeart/2005/8/layout/target3"/>
    <dgm:cxn modelId="{65938DA2-0891-47BB-9BEB-44247E899D3B}" srcId="{CDEED2B4-EBA6-4588-9CAB-B12610CFC26C}" destId="{A150EE24-FF96-4C85-997A-C39C15CBEF37}" srcOrd="1" destOrd="0" parTransId="{D049D7F0-0B52-44A0-AC5D-B93A65CBAE91}" sibTransId="{CD66DBA4-EC17-4C1B-8044-AC2DEBFB9C53}"/>
    <dgm:cxn modelId="{51A82815-F1D2-4A0D-97EC-58C242D31A7C}" type="presOf" srcId="{CDEED2B4-EBA6-4588-9CAB-B12610CFC26C}" destId="{165A64BC-4F87-4725-B8A2-BC23E22E6134}" srcOrd="0" destOrd="0" presId="urn:microsoft.com/office/officeart/2005/8/layout/target3"/>
    <dgm:cxn modelId="{2DFE020A-934B-418C-B1C0-4D78EDA80B9A}" srcId="{CDEED2B4-EBA6-4588-9CAB-B12610CFC26C}" destId="{BC29CB94-B4DF-48AE-9BB6-85AFDD4637A3}" srcOrd="0" destOrd="0" parTransId="{E060A338-066D-45B0-989B-96D391220364}" sibTransId="{6BCD6491-4BCD-49B5-8534-0F4E64FA3F84}"/>
    <dgm:cxn modelId="{E453C492-2D18-4D9D-98F2-68A2FFBA6ED8}" type="presOf" srcId="{A150EE24-FF96-4C85-997A-C39C15CBEF37}" destId="{A96C12F2-F101-477D-A18F-B2EF452389E5}" srcOrd="1" destOrd="0" presId="urn:microsoft.com/office/officeart/2005/8/layout/target3"/>
    <dgm:cxn modelId="{A2569A80-67DE-4E41-A0DE-E3070753F7F5}" type="presOf" srcId="{3EE33944-93F5-4553-B049-E8A9C107D4CE}" destId="{28C95344-73E7-4A51-B90D-F3667F675BA6}" srcOrd="1" destOrd="0" presId="urn:microsoft.com/office/officeart/2005/8/layout/target3"/>
    <dgm:cxn modelId="{0BAF4C2B-1D6C-45B1-AE08-31369B55773B}" type="presOf" srcId="{BC29CB94-B4DF-48AE-9BB6-85AFDD4637A3}" destId="{B3961A81-E9F0-46DC-888D-5A51C0ECF1CF}" srcOrd="0" destOrd="0" presId="urn:microsoft.com/office/officeart/2005/8/layout/target3"/>
    <dgm:cxn modelId="{C4313433-C8A2-4ADF-9434-899E2833012A}" srcId="{CDEED2B4-EBA6-4588-9CAB-B12610CFC26C}" destId="{3EE33944-93F5-4553-B049-E8A9C107D4CE}" srcOrd="2" destOrd="0" parTransId="{A7CA0C07-AF83-4B4F-A408-AD70C0EC9796}" sibTransId="{457BB973-3AAF-429C-800A-FEBCE956DCE1}"/>
    <dgm:cxn modelId="{D6307F86-B2DC-40A0-9EA3-46C3A4733054}" type="presOf" srcId="{A150EE24-FF96-4C85-997A-C39C15CBEF37}" destId="{2C5E44BF-5160-457E-BA5A-B519E894565F}" srcOrd="0" destOrd="0" presId="urn:microsoft.com/office/officeart/2005/8/layout/target3"/>
    <dgm:cxn modelId="{38013FB2-22ED-46FB-B936-965721B9636B}" type="presOf" srcId="{3EE33944-93F5-4553-B049-E8A9C107D4CE}" destId="{42D681C4-1B11-4324-A263-576E775A7975}" srcOrd="0" destOrd="0" presId="urn:microsoft.com/office/officeart/2005/8/layout/target3"/>
    <dgm:cxn modelId="{42B2D57C-380D-4006-B903-D8120CF39013}" type="presParOf" srcId="{165A64BC-4F87-4725-B8A2-BC23E22E6134}" destId="{18C79A6D-E6BE-4F6F-9D8B-CD3298CDD382}" srcOrd="0" destOrd="0" presId="urn:microsoft.com/office/officeart/2005/8/layout/target3"/>
    <dgm:cxn modelId="{13F5AFAF-E944-43B1-A78E-69B44D8214E0}" type="presParOf" srcId="{165A64BC-4F87-4725-B8A2-BC23E22E6134}" destId="{CFB2FD53-3053-4DD0-A000-560E9444EC13}" srcOrd="1" destOrd="0" presId="urn:microsoft.com/office/officeart/2005/8/layout/target3"/>
    <dgm:cxn modelId="{709EDC8C-3C76-44ED-8A61-CADAD29A6AA5}" type="presParOf" srcId="{165A64BC-4F87-4725-B8A2-BC23E22E6134}" destId="{B3961A81-E9F0-46DC-888D-5A51C0ECF1CF}" srcOrd="2" destOrd="0" presId="urn:microsoft.com/office/officeart/2005/8/layout/target3"/>
    <dgm:cxn modelId="{BC7B05F7-1BAC-4311-A747-C1AACDFD0FF6}" type="presParOf" srcId="{165A64BC-4F87-4725-B8A2-BC23E22E6134}" destId="{7C55B328-37FA-4F5C-B789-D6E15412948B}" srcOrd="3" destOrd="0" presId="urn:microsoft.com/office/officeart/2005/8/layout/target3"/>
    <dgm:cxn modelId="{7BC520ED-6A57-4DA2-97B2-975EFC6190EE}" type="presParOf" srcId="{165A64BC-4F87-4725-B8A2-BC23E22E6134}" destId="{9FB193D1-26B3-4351-A997-BEBC0D3C983E}" srcOrd="4" destOrd="0" presId="urn:microsoft.com/office/officeart/2005/8/layout/target3"/>
    <dgm:cxn modelId="{AD7ED6E8-C0E7-413A-ADE7-5D20775241A2}" type="presParOf" srcId="{165A64BC-4F87-4725-B8A2-BC23E22E6134}" destId="{2C5E44BF-5160-457E-BA5A-B519E894565F}" srcOrd="5" destOrd="0" presId="urn:microsoft.com/office/officeart/2005/8/layout/target3"/>
    <dgm:cxn modelId="{DE5ED491-022F-4DBC-AA47-D82DA3D0682A}" type="presParOf" srcId="{165A64BC-4F87-4725-B8A2-BC23E22E6134}" destId="{2B3119BC-1120-4C75-8A59-38047A21EBF0}" srcOrd="6" destOrd="0" presId="urn:microsoft.com/office/officeart/2005/8/layout/target3"/>
    <dgm:cxn modelId="{7CC1A653-98E1-4792-A4FF-680F1F2735F8}" type="presParOf" srcId="{165A64BC-4F87-4725-B8A2-BC23E22E6134}" destId="{32B6C9A2-9BD9-43A3-A337-0805A655EAE5}" srcOrd="7" destOrd="0" presId="urn:microsoft.com/office/officeart/2005/8/layout/target3"/>
    <dgm:cxn modelId="{2311CAEE-EB95-4673-A4D4-7011372862E3}" type="presParOf" srcId="{165A64BC-4F87-4725-B8A2-BC23E22E6134}" destId="{42D681C4-1B11-4324-A263-576E775A7975}" srcOrd="8" destOrd="0" presId="urn:microsoft.com/office/officeart/2005/8/layout/target3"/>
    <dgm:cxn modelId="{DE4C51CF-EFA2-4A08-91B7-1DEA531F0CCE}" type="presParOf" srcId="{165A64BC-4F87-4725-B8A2-BC23E22E6134}" destId="{4D672D51-5111-4967-82A8-AD3FE2BF0377}" srcOrd="9" destOrd="0" presId="urn:microsoft.com/office/officeart/2005/8/layout/target3"/>
    <dgm:cxn modelId="{55822EC5-50EB-4422-AC0F-E6574FF18131}" type="presParOf" srcId="{165A64BC-4F87-4725-B8A2-BC23E22E6134}" destId="{A96C12F2-F101-477D-A18F-B2EF452389E5}" srcOrd="10" destOrd="0" presId="urn:microsoft.com/office/officeart/2005/8/layout/target3"/>
    <dgm:cxn modelId="{8EE0AB28-4E16-4D8F-9FD5-311E4B372619}" type="presParOf" srcId="{165A64BC-4F87-4725-B8A2-BC23E22E6134}" destId="{28C95344-73E7-4A51-B90D-F3667F675BA6}"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424FEE-31E8-453A-AD69-DD2C20FDD0A9}" type="doc">
      <dgm:prSet loTypeId="urn:microsoft.com/office/officeart/2005/8/layout/hierarchy3" loCatId="hierarchy" qsTypeId="urn:microsoft.com/office/officeart/2005/8/quickstyle/simple1" qsCatId="simple" csTypeId="urn:microsoft.com/office/officeart/2005/8/colors/accent1_1" csCatId="accent1"/>
      <dgm:spPr/>
      <dgm:t>
        <a:bodyPr/>
        <a:lstStyle/>
        <a:p>
          <a:endParaRPr lang="en-US"/>
        </a:p>
      </dgm:t>
    </dgm:pt>
    <dgm:pt modelId="{46B31ECE-7051-4740-8BCF-B8DC63624683}">
      <dgm:prSet/>
      <dgm:spPr/>
      <dgm:t>
        <a:bodyPr/>
        <a:lstStyle/>
        <a:p>
          <a:pPr rtl="0"/>
          <a:r>
            <a:rPr lang="en-US" b="1" smtClean="0"/>
            <a:t>Nonprofits (any 501c3 organization) may not donate money or resources to any candidate, nor may they endorse any candidate for office.</a:t>
          </a:r>
          <a:endParaRPr lang="en-US"/>
        </a:p>
      </dgm:t>
    </dgm:pt>
    <dgm:pt modelId="{A940C243-4C7F-48A4-8EB3-4845EADE2EA3}" type="parTrans" cxnId="{EA70178E-1FA2-4298-83D7-A2B0A6B39801}">
      <dgm:prSet/>
      <dgm:spPr/>
      <dgm:t>
        <a:bodyPr/>
        <a:lstStyle/>
        <a:p>
          <a:endParaRPr lang="en-US"/>
        </a:p>
      </dgm:t>
    </dgm:pt>
    <dgm:pt modelId="{04A0BAAD-6F8D-4634-825F-6C9FAAEC00C3}" type="sibTrans" cxnId="{EA70178E-1FA2-4298-83D7-A2B0A6B39801}">
      <dgm:prSet/>
      <dgm:spPr/>
      <dgm:t>
        <a:bodyPr/>
        <a:lstStyle/>
        <a:p>
          <a:endParaRPr lang="en-US"/>
        </a:p>
      </dgm:t>
    </dgm:pt>
    <dgm:pt modelId="{5A003F22-4573-4F84-AA84-C2106AA3624D}" type="pres">
      <dgm:prSet presAssocID="{52424FEE-31E8-453A-AD69-DD2C20FDD0A9}" presName="diagram" presStyleCnt="0">
        <dgm:presLayoutVars>
          <dgm:chPref val="1"/>
          <dgm:dir/>
          <dgm:animOne val="branch"/>
          <dgm:animLvl val="lvl"/>
          <dgm:resizeHandles/>
        </dgm:presLayoutVars>
      </dgm:prSet>
      <dgm:spPr/>
      <dgm:t>
        <a:bodyPr/>
        <a:lstStyle/>
        <a:p>
          <a:endParaRPr lang="en-US"/>
        </a:p>
      </dgm:t>
    </dgm:pt>
    <dgm:pt modelId="{EBBAAA46-F59F-47B4-ACE7-E0F48106A9A4}" type="pres">
      <dgm:prSet presAssocID="{46B31ECE-7051-4740-8BCF-B8DC63624683}" presName="root" presStyleCnt="0"/>
      <dgm:spPr/>
    </dgm:pt>
    <dgm:pt modelId="{674A6B90-4F74-4F03-B2B7-7E25AD2251E6}" type="pres">
      <dgm:prSet presAssocID="{46B31ECE-7051-4740-8BCF-B8DC63624683}" presName="rootComposite" presStyleCnt="0"/>
      <dgm:spPr/>
    </dgm:pt>
    <dgm:pt modelId="{A3116D7F-FAD2-4DD0-B068-04A53700C14B}" type="pres">
      <dgm:prSet presAssocID="{46B31ECE-7051-4740-8BCF-B8DC63624683}" presName="rootText" presStyleLbl="node1" presStyleIdx="0" presStyleCnt="1"/>
      <dgm:spPr/>
      <dgm:t>
        <a:bodyPr/>
        <a:lstStyle/>
        <a:p>
          <a:endParaRPr lang="en-US"/>
        </a:p>
      </dgm:t>
    </dgm:pt>
    <dgm:pt modelId="{1CA65284-5428-4571-9E62-77FE0FE5A70A}" type="pres">
      <dgm:prSet presAssocID="{46B31ECE-7051-4740-8BCF-B8DC63624683}" presName="rootConnector" presStyleLbl="node1" presStyleIdx="0" presStyleCnt="1"/>
      <dgm:spPr/>
      <dgm:t>
        <a:bodyPr/>
        <a:lstStyle/>
        <a:p>
          <a:endParaRPr lang="en-US"/>
        </a:p>
      </dgm:t>
    </dgm:pt>
    <dgm:pt modelId="{372AF624-FE0A-4009-A478-21DBE2A75FAC}" type="pres">
      <dgm:prSet presAssocID="{46B31ECE-7051-4740-8BCF-B8DC63624683}" presName="childShape" presStyleCnt="0"/>
      <dgm:spPr/>
    </dgm:pt>
  </dgm:ptLst>
  <dgm:cxnLst>
    <dgm:cxn modelId="{6984F1B3-56BD-4429-B101-839D55C7BD88}" type="presOf" srcId="{46B31ECE-7051-4740-8BCF-B8DC63624683}" destId="{1CA65284-5428-4571-9E62-77FE0FE5A70A}" srcOrd="1" destOrd="0" presId="urn:microsoft.com/office/officeart/2005/8/layout/hierarchy3"/>
    <dgm:cxn modelId="{DE193A40-2D32-420D-BD8A-D7ED6B096D35}" type="presOf" srcId="{52424FEE-31E8-453A-AD69-DD2C20FDD0A9}" destId="{5A003F22-4573-4F84-AA84-C2106AA3624D}" srcOrd="0" destOrd="0" presId="urn:microsoft.com/office/officeart/2005/8/layout/hierarchy3"/>
    <dgm:cxn modelId="{F77720F3-7751-4F5A-AB8A-5BCCDC904A07}" type="presOf" srcId="{46B31ECE-7051-4740-8BCF-B8DC63624683}" destId="{A3116D7F-FAD2-4DD0-B068-04A53700C14B}" srcOrd="0" destOrd="0" presId="urn:microsoft.com/office/officeart/2005/8/layout/hierarchy3"/>
    <dgm:cxn modelId="{EA70178E-1FA2-4298-83D7-A2B0A6B39801}" srcId="{52424FEE-31E8-453A-AD69-DD2C20FDD0A9}" destId="{46B31ECE-7051-4740-8BCF-B8DC63624683}" srcOrd="0" destOrd="0" parTransId="{A940C243-4C7F-48A4-8EB3-4845EADE2EA3}" sibTransId="{04A0BAAD-6F8D-4634-825F-6C9FAAEC00C3}"/>
    <dgm:cxn modelId="{10896E0F-193E-4DD8-9B14-009A9D90A706}" type="presParOf" srcId="{5A003F22-4573-4F84-AA84-C2106AA3624D}" destId="{EBBAAA46-F59F-47B4-ACE7-E0F48106A9A4}" srcOrd="0" destOrd="0" presId="urn:microsoft.com/office/officeart/2005/8/layout/hierarchy3"/>
    <dgm:cxn modelId="{110B92F9-0C91-4900-A68F-8B13F2BA3D49}" type="presParOf" srcId="{EBBAAA46-F59F-47B4-ACE7-E0F48106A9A4}" destId="{674A6B90-4F74-4F03-B2B7-7E25AD2251E6}" srcOrd="0" destOrd="0" presId="urn:microsoft.com/office/officeart/2005/8/layout/hierarchy3"/>
    <dgm:cxn modelId="{FF2E607C-08F0-4F60-9D35-9EEA8295FEA4}" type="presParOf" srcId="{674A6B90-4F74-4F03-B2B7-7E25AD2251E6}" destId="{A3116D7F-FAD2-4DD0-B068-04A53700C14B}" srcOrd="0" destOrd="0" presId="urn:microsoft.com/office/officeart/2005/8/layout/hierarchy3"/>
    <dgm:cxn modelId="{484C55A0-3512-4C18-8764-2F2027F0DF7D}" type="presParOf" srcId="{674A6B90-4F74-4F03-B2B7-7E25AD2251E6}" destId="{1CA65284-5428-4571-9E62-77FE0FE5A70A}" srcOrd="1" destOrd="0" presId="urn:microsoft.com/office/officeart/2005/8/layout/hierarchy3"/>
    <dgm:cxn modelId="{031F0523-B119-45D3-8F2E-826A9A3A8F06}" type="presParOf" srcId="{EBBAAA46-F59F-47B4-ACE7-E0F48106A9A4}" destId="{372AF624-FE0A-4009-A478-21DBE2A75FAC}"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B304AFC-AC34-4E66-8211-BF9FDA259B5D}"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en-US"/>
        </a:p>
      </dgm:t>
    </dgm:pt>
    <dgm:pt modelId="{852B20CA-ECF8-44A4-8821-F41288CF1741}">
      <dgm:prSet/>
      <dgm:spPr/>
      <dgm:t>
        <a:bodyPr/>
        <a:lstStyle/>
        <a:p>
          <a:pPr rtl="0"/>
          <a:r>
            <a:rPr lang="en-US" b="1" smtClean="0"/>
            <a:t>This can be found at </a:t>
          </a:r>
          <a:r>
            <a:rPr lang="en-US" b="1" smtClean="0">
              <a:hlinkClick xmlns:r="http://schemas.openxmlformats.org/officeDocument/2006/relationships" r:id="rId1"/>
            </a:rPr>
            <a:t>www.pta.org/electionguides</a:t>
          </a:r>
          <a:endParaRPr lang="en-US"/>
        </a:p>
      </dgm:t>
    </dgm:pt>
    <dgm:pt modelId="{876CCC76-F108-4599-8899-84004597498E}" type="parTrans" cxnId="{A4611305-3202-477D-BF48-6814641AF82D}">
      <dgm:prSet/>
      <dgm:spPr/>
      <dgm:t>
        <a:bodyPr/>
        <a:lstStyle/>
        <a:p>
          <a:endParaRPr lang="en-US"/>
        </a:p>
      </dgm:t>
    </dgm:pt>
    <dgm:pt modelId="{BF786892-F7BE-44A5-B5BF-1868EEACE983}" type="sibTrans" cxnId="{A4611305-3202-477D-BF48-6814641AF82D}">
      <dgm:prSet/>
      <dgm:spPr/>
      <dgm:t>
        <a:bodyPr/>
        <a:lstStyle/>
        <a:p>
          <a:endParaRPr lang="en-US"/>
        </a:p>
      </dgm:t>
    </dgm:pt>
    <dgm:pt modelId="{6D9ACB36-ED0D-4C0E-A21D-97C9C3055225}" type="pres">
      <dgm:prSet presAssocID="{9B304AFC-AC34-4E66-8211-BF9FDA259B5D}" presName="CompostProcess" presStyleCnt="0">
        <dgm:presLayoutVars>
          <dgm:dir/>
          <dgm:resizeHandles val="exact"/>
        </dgm:presLayoutVars>
      </dgm:prSet>
      <dgm:spPr/>
      <dgm:t>
        <a:bodyPr/>
        <a:lstStyle/>
        <a:p>
          <a:endParaRPr lang="en-US"/>
        </a:p>
      </dgm:t>
    </dgm:pt>
    <dgm:pt modelId="{660700D5-2499-468A-A252-CB2B6A78BF68}" type="pres">
      <dgm:prSet presAssocID="{9B304AFC-AC34-4E66-8211-BF9FDA259B5D}" presName="arrow" presStyleLbl="bgShp" presStyleIdx="0" presStyleCnt="1"/>
      <dgm:spPr/>
    </dgm:pt>
    <dgm:pt modelId="{58F9D2FE-931F-4F51-B3A9-3C421414FF2F}" type="pres">
      <dgm:prSet presAssocID="{9B304AFC-AC34-4E66-8211-BF9FDA259B5D}" presName="linearProcess" presStyleCnt="0"/>
      <dgm:spPr/>
    </dgm:pt>
    <dgm:pt modelId="{95E75996-F88B-4FE1-A446-15AF77C9DF3F}" type="pres">
      <dgm:prSet presAssocID="{852B20CA-ECF8-44A4-8821-F41288CF1741}" presName="textNode" presStyleLbl="node1" presStyleIdx="0" presStyleCnt="1">
        <dgm:presLayoutVars>
          <dgm:bulletEnabled val="1"/>
        </dgm:presLayoutVars>
      </dgm:prSet>
      <dgm:spPr/>
      <dgm:t>
        <a:bodyPr/>
        <a:lstStyle/>
        <a:p>
          <a:endParaRPr lang="en-US"/>
        </a:p>
      </dgm:t>
    </dgm:pt>
  </dgm:ptLst>
  <dgm:cxnLst>
    <dgm:cxn modelId="{F6ED652D-4434-46A5-A2A9-B53434F8F147}" type="presOf" srcId="{9B304AFC-AC34-4E66-8211-BF9FDA259B5D}" destId="{6D9ACB36-ED0D-4C0E-A21D-97C9C3055225}" srcOrd="0" destOrd="0" presId="urn:microsoft.com/office/officeart/2005/8/layout/hProcess9"/>
    <dgm:cxn modelId="{A4611305-3202-477D-BF48-6814641AF82D}" srcId="{9B304AFC-AC34-4E66-8211-BF9FDA259B5D}" destId="{852B20CA-ECF8-44A4-8821-F41288CF1741}" srcOrd="0" destOrd="0" parTransId="{876CCC76-F108-4599-8899-84004597498E}" sibTransId="{BF786892-F7BE-44A5-B5BF-1868EEACE983}"/>
    <dgm:cxn modelId="{AA62B3CD-AFAF-4ED1-BE95-8A397C04CE97}" type="presOf" srcId="{852B20CA-ECF8-44A4-8821-F41288CF1741}" destId="{95E75996-F88B-4FE1-A446-15AF77C9DF3F}" srcOrd="0" destOrd="0" presId="urn:microsoft.com/office/officeart/2005/8/layout/hProcess9"/>
    <dgm:cxn modelId="{00AF5712-1CE4-4D38-AB23-5B365D0B33D2}" type="presParOf" srcId="{6D9ACB36-ED0D-4C0E-A21D-97C9C3055225}" destId="{660700D5-2499-468A-A252-CB2B6A78BF68}" srcOrd="0" destOrd="0" presId="urn:microsoft.com/office/officeart/2005/8/layout/hProcess9"/>
    <dgm:cxn modelId="{B7C2EF64-12F7-4A39-B5F0-FC8DC7B78749}" type="presParOf" srcId="{6D9ACB36-ED0D-4C0E-A21D-97C9C3055225}" destId="{58F9D2FE-931F-4F51-B3A9-3C421414FF2F}" srcOrd="1" destOrd="0" presId="urn:microsoft.com/office/officeart/2005/8/layout/hProcess9"/>
    <dgm:cxn modelId="{1895B834-70E4-484C-BE5F-E34F98759C08}" type="presParOf" srcId="{58F9D2FE-931F-4F51-B3A9-3C421414FF2F}" destId="{95E75996-F88B-4FE1-A446-15AF77C9DF3F}" srcOrd="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C3D4DD3-4548-436E-9A6B-4E45F794D025}"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en-US"/>
        </a:p>
      </dgm:t>
    </dgm:pt>
    <dgm:pt modelId="{4F385512-8F7B-43DE-9F59-E85D33E7EF06}">
      <dgm:prSet/>
      <dgm:spPr/>
      <dgm:t>
        <a:bodyPr/>
        <a:lstStyle/>
        <a:p>
          <a:pPr rtl="0"/>
          <a:r>
            <a:rPr lang="en-US" b="1" dirty="0" smtClean="0"/>
            <a:t>     Choose a staff or volunteer lead for your efforts</a:t>
          </a:r>
          <a:endParaRPr lang="en-US" dirty="0"/>
        </a:p>
      </dgm:t>
    </dgm:pt>
    <dgm:pt modelId="{DE46361E-45CD-4991-91FE-F4A8C62D912B}" type="parTrans" cxnId="{9AB56AD9-43FE-4FEB-83F9-2C468D0ED3E0}">
      <dgm:prSet/>
      <dgm:spPr/>
      <dgm:t>
        <a:bodyPr/>
        <a:lstStyle/>
        <a:p>
          <a:endParaRPr lang="en-US"/>
        </a:p>
      </dgm:t>
    </dgm:pt>
    <dgm:pt modelId="{C189226E-40E8-494B-B846-72B878FE12C6}" type="sibTrans" cxnId="{9AB56AD9-43FE-4FEB-83F9-2C468D0ED3E0}">
      <dgm:prSet/>
      <dgm:spPr/>
      <dgm:t>
        <a:bodyPr/>
        <a:lstStyle/>
        <a:p>
          <a:endParaRPr lang="en-US"/>
        </a:p>
      </dgm:t>
    </dgm:pt>
    <dgm:pt modelId="{E255DCCB-C40A-425C-B23A-E1C5D76BB6FC}">
      <dgm:prSet/>
      <dgm:spPr/>
      <dgm:t>
        <a:bodyPr/>
        <a:lstStyle/>
        <a:p>
          <a:pPr algn="ctr" rtl="0"/>
          <a:r>
            <a:rPr lang="en-US" b="1" dirty="0" smtClean="0"/>
            <a:t>Get approval from your Executive Director or unit leader</a:t>
          </a:r>
          <a:endParaRPr lang="en-US" dirty="0"/>
        </a:p>
      </dgm:t>
    </dgm:pt>
    <dgm:pt modelId="{F133833B-DDDE-406F-AA9E-13A154AF2312}" type="parTrans" cxnId="{AC643578-984D-40E3-B682-31601F33F77F}">
      <dgm:prSet/>
      <dgm:spPr/>
      <dgm:t>
        <a:bodyPr/>
        <a:lstStyle/>
        <a:p>
          <a:endParaRPr lang="en-US"/>
        </a:p>
      </dgm:t>
    </dgm:pt>
    <dgm:pt modelId="{0F91256C-9CB4-40D6-9F1B-D52EADE64EB0}" type="sibTrans" cxnId="{AC643578-984D-40E3-B682-31601F33F77F}">
      <dgm:prSet/>
      <dgm:spPr/>
      <dgm:t>
        <a:bodyPr/>
        <a:lstStyle/>
        <a:p>
          <a:endParaRPr lang="en-US"/>
        </a:p>
      </dgm:t>
    </dgm:pt>
    <dgm:pt modelId="{28C15FBF-C277-4732-A87A-886E393D261B}">
      <dgm:prSet/>
      <dgm:spPr/>
      <dgm:t>
        <a:bodyPr/>
        <a:lstStyle/>
        <a:p>
          <a:pPr rtl="0"/>
          <a:r>
            <a:rPr lang="en-US" b="1" dirty="0" smtClean="0"/>
            <a:t>     Make sure to get support from other members of your unit</a:t>
          </a:r>
          <a:endParaRPr lang="en-US" dirty="0"/>
        </a:p>
      </dgm:t>
    </dgm:pt>
    <dgm:pt modelId="{4E493A62-238C-4264-A2F1-48D1E7C4A45D}" type="parTrans" cxnId="{360526F1-9BF3-4366-B637-AB61D46795E3}">
      <dgm:prSet/>
      <dgm:spPr/>
      <dgm:t>
        <a:bodyPr/>
        <a:lstStyle/>
        <a:p>
          <a:endParaRPr lang="en-US"/>
        </a:p>
      </dgm:t>
    </dgm:pt>
    <dgm:pt modelId="{4CAE3C36-2B16-401F-831F-75CDFC5FF49E}" type="sibTrans" cxnId="{360526F1-9BF3-4366-B637-AB61D46795E3}">
      <dgm:prSet/>
      <dgm:spPr/>
      <dgm:t>
        <a:bodyPr/>
        <a:lstStyle/>
        <a:p>
          <a:endParaRPr lang="en-US"/>
        </a:p>
      </dgm:t>
    </dgm:pt>
    <dgm:pt modelId="{C82EE6FC-209C-4881-83B5-0B19C7776F5B}" type="pres">
      <dgm:prSet presAssocID="{4C3D4DD3-4548-436E-9A6B-4E45F794D025}" presName="linearFlow" presStyleCnt="0">
        <dgm:presLayoutVars>
          <dgm:dir/>
          <dgm:resizeHandles val="exact"/>
        </dgm:presLayoutVars>
      </dgm:prSet>
      <dgm:spPr/>
      <dgm:t>
        <a:bodyPr/>
        <a:lstStyle/>
        <a:p>
          <a:endParaRPr lang="en-US"/>
        </a:p>
      </dgm:t>
    </dgm:pt>
    <dgm:pt modelId="{FAFE92A0-3496-47BD-B3DE-BEDF566F8350}" type="pres">
      <dgm:prSet presAssocID="{4F385512-8F7B-43DE-9F59-E85D33E7EF06}" presName="composite" presStyleCnt="0"/>
      <dgm:spPr/>
    </dgm:pt>
    <dgm:pt modelId="{C147B244-073E-47D7-9A25-C8F54AB97D7D}" type="pres">
      <dgm:prSet presAssocID="{4F385512-8F7B-43DE-9F59-E85D33E7EF06}" presName="imgShp" presStyleLbl="fgImgPlace1" presStyleIdx="0" presStyleCnt="3" custLinFactNeighborX="-52915" custLinFactNeighborY="-166"/>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BECBE7DB-0430-4F0A-9D83-968DF59C09D4}" type="pres">
      <dgm:prSet presAssocID="{4F385512-8F7B-43DE-9F59-E85D33E7EF06}" presName="txShp" presStyleLbl="node1" presStyleIdx="0" presStyleCnt="3" custScaleX="150376">
        <dgm:presLayoutVars>
          <dgm:bulletEnabled val="1"/>
        </dgm:presLayoutVars>
      </dgm:prSet>
      <dgm:spPr/>
      <dgm:t>
        <a:bodyPr/>
        <a:lstStyle/>
        <a:p>
          <a:endParaRPr lang="en-US"/>
        </a:p>
      </dgm:t>
    </dgm:pt>
    <dgm:pt modelId="{1DDD16E2-C92B-48A9-ADD0-86674CD45BED}" type="pres">
      <dgm:prSet presAssocID="{C189226E-40E8-494B-B846-72B878FE12C6}" presName="spacing" presStyleCnt="0"/>
      <dgm:spPr/>
    </dgm:pt>
    <dgm:pt modelId="{46AE7758-7595-4419-B5B4-E38BE1FBE01A}" type="pres">
      <dgm:prSet presAssocID="{E255DCCB-C40A-425C-B23A-E1C5D76BB6FC}" presName="composite" presStyleCnt="0"/>
      <dgm:spPr/>
    </dgm:pt>
    <dgm:pt modelId="{76AB3A5B-CF9D-4974-94E7-325214FD7B50}" type="pres">
      <dgm:prSet presAssocID="{E255DCCB-C40A-425C-B23A-E1C5D76BB6FC}" presName="imgShp" presStyleLbl="fgImgPlace1" presStyleIdx="1" presStyleCnt="3" custLinFactNeighborX="-52915" custLinFactNeighborY="3250"/>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33940757-AE25-4AA5-AD62-079D8893B17E}" type="pres">
      <dgm:prSet presAssocID="{E255DCCB-C40A-425C-B23A-E1C5D76BB6FC}" presName="txShp" presStyleLbl="node1" presStyleIdx="1" presStyleCnt="3" custScaleX="150376">
        <dgm:presLayoutVars>
          <dgm:bulletEnabled val="1"/>
        </dgm:presLayoutVars>
      </dgm:prSet>
      <dgm:spPr/>
      <dgm:t>
        <a:bodyPr/>
        <a:lstStyle/>
        <a:p>
          <a:endParaRPr lang="en-US"/>
        </a:p>
      </dgm:t>
    </dgm:pt>
    <dgm:pt modelId="{8634F69A-418F-48F1-AFEC-7BC906529BDE}" type="pres">
      <dgm:prSet presAssocID="{0F91256C-9CB4-40D6-9F1B-D52EADE64EB0}" presName="spacing" presStyleCnt="0"/>
      <dgm:spPr/>
    </dgm:pt>
    <dgm:pt modelId="{B7C1178D-E4E4-4A5A-8156-022142073702}" type="pres">
      <dgm:prSet presAssocID="{28C15FBF-C277-4732-A87A-886E393D261B}" presName="composite" presStyleCnt="0"/>
      <dgm:spPr/>
    </dgm:pt>
    <dgm:pt modelId="{158D6881-62A8-4612-98B1-25844BACA131}" type="pres">
      <dgm:prSet presAssocID="{28C15FBF-C277-4732-A87A-886E393D261B}" presName="imgShp" presStyleLbl="fgImgPlace1" presStyleIdx="2" presStyleCnt="3" custLinFactNeighborX="-52915" custLinFactNeighborY="167"/>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88E0A7EA-D68A-4E44-9295-6E4FA380D771}" type="pres">
      <dgm:prSet presAssocID="{28C15FBF-C277-4732-A87A-886E393D261B}" presName="txShp" presStyleLbl="node1" presStyleIdx="2" presStyleCnt="3" custScaleX="150376">
        <dgm:presLayoutVars>
          <dgm:bulletEnabled val="1"/>
        </dgm:presLayoutVars>
      </dgm:prSet>
      <dgm:spPr/>
      <dgm:t>
        <a:bodyPr/>
        <a:lstStyle/>
        <a:p>
          <a:endParaRPr lang="en-US"/>
        </a:p>
      </dgm:t>
    </dgm:pt>
  </dgm:ptLst>
  <dgm:cxnLst>
    <dgm:cxn modelId="{D99CD958-A51A-491C-8EA6-0D315F39412C}" type="presOf" srcId="{4C3D4DD3-4548-436E-9A6B-4E45F794D025}" destId="{C82EE6FC-209C-4881-83B5-0B19C7776F5B}" srcOrd="0" destOrd="0" presId="urn:microsoft.com/office/officeart/2005/8/layout/vList3"/>
    <dgm:cxn modelId="{3135B4A2-5750-4116-BBFB-0075AB0611AD}" type="presOf" srcId="{28C15FBF-C277-4732-A87A-886E393D261B}" destId="{88E0A7EA-D68A-4E44-9295-6E4FA380D771}" srcOrd="0" destOrd="0" presId="urn:microsoft.com/office/officeart/2005/8/layout/vList3"/>
    <dgm:cxn modelId="{264C970C-4504-4226-834C-CC0415D061BC}" type="presOf" srcId="{E255DCCB-C40A-425C-B23A-E1C5D76BB6FC}" destId="{33940757-AE25-4AA5-AD62-079D8893B17E}" srcOrd="0" destOrd="0" presId="urn:microsoft.com/office/officeart/2005/8/layout/vList3"/>
    <dgm:cxn modelId="{360526F1-9BF3-4366-B637-AB61D46795E3}" srcId="{4C3D4DD3-4548-436E-9A6B-4E45F794D025}" destId="{28C15FBF-C277-4732-A87A-886E393D261B}" srcOrd="2" destOrd="0" parTransId="{4E493A62-238C-4264-A2F1-48D1E7C4A45D}" sibTransId="{4CAE3C36-2B16-401F-831F-75CDFC5FF49E}"/>
    <dgm:cxn modelId="{9AB56AD9-43FE-4FEB-83F9-2C468D0ED3E0}" srcId="{4C3D4DD3-4548-436E-9A6B-4E45F794D025}" destId="{4F385512-8F7B-43DE-9F59-E85D33E7EF06}" srcOrd="0" destOrd="0" parTransId="{DE46361E-45CD-4991-91FE-F4A8C62D912B}" sibTransId="{C189226E-40E8-494B-B846-72B878FE12C6}"/>
    <dgm:cxn modelId="{274EDDA7-B393-4434-B377-3502E9BCC600}" type="presOf" srcId="{4F385512-8F7B-43DE-9F59-E85D33E7EF06}" destId="{BECBE7DB-0430-4F0A-9D83-968DF59C09D4}" srcOrd="0" destOrd="0" presId="urn:microsoft.com/office/officeart/2005/8/layout/vList3"/>
    <dgm:cxn modelId="{AC643578-984D-40E3-B682-31601F33F77F}" srcId="{4C3D4DD3-4548-436E-9A6B-4E45F794D025}" destId="{E255DCCB-C40A-425C-B23A-E1C5D76BB6FC}" srcOrd="1" destOrd="0" parTransId="{F133833B-DDDE-406F-AA9E-13A154AF2312}" sibTransId="{0F91256C-9CB4-40D6-9F1B-D52EADE64EB0}"/>
    <dgm:cxn modelId="{873F900C-125A-4E98-A78E-98F110A589BF}" type="presParOf" srcId="{C82EE6FC-209C-4881-83B5-0B19C7776F5B}" destId="{FAFE92A0-3496-47BD-B3DE-BEDF566F8350}" srcOrd="0" destOrd="0" presId="urn:microsoft.com/office/officeart/2005/8/layout/vList3"/>
    <dgm:cxn modelId="{ECF8051A-1CC2-40AA-B640-2E8815F9A27B}" type="presParOf" srcId="{FAFE92A0-3496-47BD-B3DE-BEDF566F8350}" destId="{C147B244-073E-47D7-9A25-C8F54AB97D7D}" srcOrd="0" destOrd="0" presId="urn:microsoft.com/office/officeart/2005/8/layout/vList3"/>
    <dgm:cxn modelId="{5169A658-93F7-46C2-9EEC-50835F506E32}" type="presParOf" srcId="{FAFE92A0-3496-47BD-B3DE-BEDF566F8350}" destId="{BECBE7DB-0430-4F0A-9D83-968DF59C09D4}" srcOrd="1" destOrd="0" presId="urn:microsoft.com/office/officeart/2005/8/layout/vList3"/>
    <dgm:cxn modelId="{8E84724A-8751-43F4-8839-BB69A4844B1F}" type="presParOf" srcId="{C82EE6FC-209C-4881-83B5-0B19C7776F5B}" destId="{1DDD16E2-C92B-48A9-ADD0-86674CD45BED}" srcOrd="1" destOrd="0" presId="urn:microsoft.com/office/officeart/2005/8/layout/vList3"/>
    <dgm:cxn modelId="{BCDC9EF8-A2C6-42CB-94B0-4B2DE8E78F40}" type="presParOf" srcId="{C82EE6FC-209C-4881-83B5-0B19C7776F5B}" destId="{46AE7758-7595-4419-B5B4-E38BE1FBE01A}" srcOrd="2" destOrd="0" presId="urn:microsoft.com/office/officeart/2005/8/layout/vList3"/>
    <dgm:cxn modelId="{082BAA2C-23E0-441C-9B86-C2202083C32D}" type="presParOf" srcId="{46AE7758-7595-4419-B5B4-E38BE1FBE01A}" destId="{76AB3A5B-CF9D-4974-94E7-325214FD7B50}" srcOrd="0" destOrd="0" presId="urn:microsoft.com/office/officeart/2005/8/layout/vList3"/>
    <dgm:cxn modelId="{5DB53462-C1CA-4E9A-BE83-CF5C702D7A9F}" type="presParOf" srcId="{46AE7758-7595-4419-B5B4-E38BE1FBE01A}" destId="{33940757-AE25-4AA5-AD62-079D8893B17E}" srcOrd="1" destOrd="0" presId="urn:microsoft.com/office/officeart/2005/8/layout/vList3"/>
    <dgm:cxn modelId="{C111998C-327B-4323-9965-833CDA2693CF}" type="presParOf" srcId="{C82EE6FC-209C-4881-83B5-0B19C7776F5B}" destId="{8634F69A-418F-48F1-AFEC-7BC906529BDE}" srcOrd="3" destOrd="0" presId="urn:microsoft.com/office/officeart/2005/8/layout/vList3"/>
    <dgm:cxn modelId="{78709693-0DEB-4120-AAE5-76B2AC0600A2}" type="presParOf" srcId="{C82EE6FC-209C-4881-83B5-0B19C7776F5B}" destId="{B7C1178D-E4E4-4A5A-8156-022142073702}" srcOrd="4" destOrd="0" presId="urn:microsoft.com/office/officeart/2005/8/layout/vList3"/>
    <dgm:cxn modelId="{C7DEA867-56B4-4928-95FB-F067DB3F93CE}" type="presParOf" srcId="{B7C1178D-E4E4-4A5A-8156-022142073702}" destId="{158D6881-62A8-4612-98B1-25844BACA131}" srcOrd="0" destOrd="0" presId="urn:microsoft.com/office/officeart/2005/8/layout/vList3"/>
    <dgm:cxn modelId="{72BA0ACF-8AE3-4A8A-B524-E53561554BDD}" type="presParOf" srcId="{B7C1178D-E4E4-4A5A-8156-022142073702}" destId="{88E0A7EA-D68A-4E44-9295-6E4FA380D771}"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C50C05A-6012-4602-AA46-5192EE20A875}" type="doc">
      <dgm:prSet loTypeId="urn:microsoft.com/office/officeart/2005/8/layout/hList1" loCatId="list" qsTypeId="urn:microsoft.com/office/officeart/2005/8/quickstyle/simple1" qsCatId="simple" csTypeId="urn:microsoft.com/office/officeart/2005/8/colors/colorful5" csCatId="colorful"/>
      <dgm:spPr/>
      <dgm:t>
        <a:bodyPr/>
        <a:lstStyle/>
        <a:p>
          <a:endParaRPr lang="en-US"/>
        </a:p>
      </dgm:t>
    </dgm:pt>
    <dgm:pt modelId="{56AAAD4A-AAD3-434E-A096-797DE2F3E090}">
      <dgm:prSet/>
      <dgm:spPr/>
      <dgm:t>
        <a:bodyPr/>
        <a:lstStyle/>
        <a:p>
          <a:pPr rtl="0"/>
          <a:r>
            <a:rPr lang="en-US" b="1" smtClean="0"/>
            <a:t>Determine where your membership and community are going to come into contact with you to learn about your voter engagement efforts.</a:t>
          </a:r>
          <a:endParaRPr lang="en-US"/>
        </a:p>
      </dgm:t>
    </dgm:pt>
    <dgm:pt modelId="{8FEBD9FB-DB35-4444-8486-03E7A436C08C}" type="parTrans" cxnId="{056D28DF-5B57-4164-8C6F-3CAF8E7EC5C2}">
      <dgm:prSet/>
      <dgm:spPr/>
      <dgm:t>
        <a:bodyPr/>
        <a:lstStyle/>
        <a:p>
          <a:endParaRPr lang="en-US"/>
        </a:p>
      </dgm:t>
    </dgm:pt>
    <dgm:pt modelId="{A2D6F01C-8FDC-4A56-B467-40CA0CC7C663}" type="sibTrans" cxnId="{056D28DF-5B57-4164-8C6F-3CAF8E7EC5C2}">
      <dgm:prSet/>
      <dgm:spPr/>
      <dgm:t>
        <a:bodyPr/>
        <a:lstStyle/>
        <a:p>
          <a:endParaRPr lang="en-US"/>
        </a:p>
      </dgm:t>
    </dgm:pt>
    <dgm:pt modelId="{90157773-9165-4D15-B682-A668767F1B8D}">
      <dgm:prSet/>
      <dgm:spPr/>
      <dgm:t>
        <a:bodyPr/>
        <a:lstStyle/>
        <a:p>
          <a:pPr rtl="0"/>
          <a:r>
            <a:rPr lang="en-US" b="1" smtClean="0"/>
            <a:t>Classes and trainings</a:t>
          </a:r>
          <a:endParaRPr lang="en-US"/>
        </a:p>
      </dgm:t>
    </dgm:pt>
    <dgm:pt modelId="{3E767ED4-C4CF-4865-A829-E1417EB6B6D2}" type="parTrans" cxnId="{E9EB4593-083A-45F2-ACF1-E889B29C59E3}">
      <dgm:prSet/>
      <dgm:spPr/>
      <dgm:t>
        <a:bodyPr/>
        <a:lstStyle/>
        <a:p>
          <a:endParaRPr lang="en-US"/>
        </a:p>
      </dgm:t>
    </dgm:pt>
    <dgm:pt modelId="{84F13940-6E76-4319-AF74-D66C201BD20E}" type="sibTrans" cxnId="{E9EB4593-083A-45F2-ACF1-E889B29C59E3}">
      <dgm:prSet/>
      <dgm:spPr/>
      <dgm:t>
        <a:bodyPr/>
        <a:lstStyle/>
        <a:p>
          <a:endParaRPr lang="en-US"/>
        </a:p>
      </dgm:t>
    </dgm:pt>
    <dgm:pt modelId="{0CF3A440-8681-4C98-9EDC-AD6DFF00CE24}">
      <dgm:prSet/>
      <dgm:spPr/>
      <dgm:t>
        <a:bodyPr/>
        <a:lstStyle/>
        <a:p>
          <a:pPr rtl="0"/>
          <a:r>
            <a:rPr lang="en-US" b="1" smtClean="0"/>
            <a:t>Meetings</a:t>
          </a:r>
          <a:endParaRPr lang="en-US"/>
        </a:p>
      </dgm:t>
    </dgm:pt>
    <dgm:pt modelId="{55EB56C1-B413-41DC-B006-FCA6F60FF2B6}" type="parTrans" cxnId="{E97D2E74-16F0-46F5-86A5-61688A2D6620}">
      <dgm:prSet/>
      <dgm:spPr/>
      <dgm:t>
        <a:bodyPr/>
        <a:lstStyle/>
        <a:p>
          <a:endParaRPr lang="en-US"/>
        </a:p>
      </dgm:t>
    </dgm:pt>
    <dgm:pt modelId="{5734483D-B6D4-47D7-8F48-1F0733B529AD}" type="sibTrans" cxnId="{E97D2E74-16F0-46F5-86A5-61688A2D6620}">
      <dgm:prSet/>
      <dgm:spPr/>
      <dgm:t>
        <a:bodyPr/>
        <a:lstStyle/>
        <a:p>
          <a:endParaRPr lang="en-US"/>
        </a:p>
      </dgm:t>
    </dgm:pt>
    <dgm:pt modelId="{2C64DA14-AC51-49C8-9750-2642C5BBD598}">
      <dgm:prSet/>
      <dgm:spPr/>
      <dgm:t>
        <a:bodyPr/>
        <a:lstStyle/>
        <a:p>
          <a:pPr rtl="0"/>
          <a:r>
            <a:rPr lang="en-US" b="1" smtClean="0"/>
            <a:t>Community Events</a:t>
          </a:r>
          <a:endParaRPr lang="en-US"/>
        </a:p>
      </dgm:t>
    </dgm:pt>
    <dgm:pt modelId="{1DCBF8F7-F9CB-4875-A164-31B12CD4E210}" type="parTrans" cxnId="{90EC568F-BAED-4A50-A13E-88282339B0D9}">
      <dgm:prSet/>
      <dgm:spPr/>
      <dgm:t>
        <a:bodyPr/>
        <a:lstStyle/>
        <a:p>
          <a:endParaRPr lang="en-US"/>
        </a:p>
      </dgm:t>
    </dgm:pt>
    <dgm:pt modelId="{169F6002-A3EC-4183-A9B1-559EF40A9DF1}" type="sibTrans" cxnId="{90EC568F-BAED-4A50-A13E-88282339B0D9}">
      <dgm:prSet/>
      <dgm:spPr/>
      <dgm:t>
        <a:bodyPr/>
        <a:lstStyle/>
        <a:p>
          <a:endParaRPr lang="en-US"/>
        </a:p>
      </dgm:t>
    </dgm:pt>
    <dgm:pt modelId="{39311B61-3C33-40E5-829E-08FDBD528B01}">
      <dgm:prSet/>
      <dgm:spPr/>
      <dgm:t>
        <a:bodyPr/>
        <a:lstStyle/>
        <a:p>
          <a:pPr rtl="0"/>
          <a:r>
            <a:rPr lang="en-US" b="1" smtClean="0"/>
            <a:t>In the lobby or office of the PTA</a:t>
          </a:r>
          <a:endParaRPr lang="en-US"/>
        </a:p>
      </dgm:t>
    </dgm:pt>
    <dgm:pt modelId="{2771373E-AAC1-41EF-89CD-C45B4ADB4739}" type="parTrans" cxnId="{D8F2C340-F3BD-4998-B7E2-96835328FBD3}">
      <dgm:prSet/>
      <dgm:spPr/>
      <dgm:t>
        <a:bodyPr/>
        <a:lstStyle/>
        <a:p>
          <a:endParaRPr lang="en-US"/>
        </a:p>
      </dgm:t>
    </dgm:pt>
    <dgm:pt modelId="{BE449E92-4718-4880-AACF-6039E3119693}" type="sibTrans" cxnId="{D8F2C340-F3BD-4998-B7E2-96835328FBD3}">
      <dgm:prSet/>
      <dgm:spPr/>
      <dgm:t>
        <a:bodyPr/>
        <a:lstStyle/>
        <a:p>
          <a:endParaRPr lang="en-US"/>
        </a:p>
      </dgm:t>
    </dgm:pt>
    <dgm:pt modelId="{D753E9BF-A89B-47B4-AFDD-E3F038E86D55}" type="pres">
      <dgm:prSet presAssocID="{EC50C05A-6012-4602-AA46-5192EE20A875}" presName="Name0" presStyleCnt="0">
        <dgm:presLayoutVars>
          <dgm:dir/>
          <dgm:animLvl val="lvl"/>
          <dgm:resizeHandles val="exact"/>
        </dgm:presLayoutVars>
      </dgm:prSet>
      <dgm:spPr/>
      <dgm:t>
        <a:bodyPr/>
        <a:lstStyle/>
        <a:p>
          <a:endParaRPr lang="en-US"/>
        </a:p>
      </dgm:t>
    </dgm:pt>
    <dgm:pt modelId="{EFB339A0-D955-4EBB-964F-00F293B21D2E}" type="pres">
      <dgm:prSet presAssocID="{56AAAD4A-AAD3-434E-A096-797DE2F3E090}" presName="composite" presStyleCnt="0"/>
      <dgm:spPr/>
    </dgm:pt>
    <dgm:pt modelId="{0E187859-3A12-4B7E-B6CB-82BBF079F736}" type="pres">
      <dgm:prSet presAssocID="{56AAAD4A-AAD3-434E-A096-797DE2F3E090}" presName="parTx" presStyleLbl="alignNode1" presStyleIdx="0" presStyleCnt="1">
        <dgm:presLayoutVars>
          <dgm:chMax val="0"/>
          <dgm:chPref val="0"/>
          <dgm:bulletEnabled val="1"/>
        </dgm:presLayoutVars>
      </dgm:prSet>
      <dgm:spPr/>
      <dgm:t>
        <a:bodyPr/>
        <a:lstStyle/>
        <a:p>
          <a:endParaRPr lang="en-US"/>
        </a:p>
      </dgm:t>
    </dgm:pt>
    <dgm:pt modelId="{FC08CA95-4C5A-4AFF-B358-520EE285738D}" type="pres">
      <dgm:prSet presAssocID="{56AAAD4A-AAD3-434E-A096-797DE2F3E090}" presName="desTx" presStyleLbl="alignAccFollowNode1" presStyleIdx="0" presStyleCnt="1">
        <dgm:presLayoutVars>
          <dgm:bulletEnabled val="1"/>
        </dgm:presLayoutVars>
      </dgm:prSet>
      <dgm:spPr/>
      <dgm:t>
        <a:bodyPr/>
        <a:lstStyle/>
        <a:p>
          <a:endParaRPr lang="en-US"/>
        </a:p>
      </dgm:t>
    </dgm:pt>
  </dgm:ptLst>
  <dgm:cxnLst>
    <dgm:cxn modelId="{FA74DA22-2BB8-43BC-B4FD-206B834F135E}" type="presOf" srcId="{39311B61-3C33-40E5-829E-08FDBD528B01}" destId="{FC08CA95-4C5A-4AFF-B358-520EE285738D}" srcOrd="0" destOrd="3" presId="urn:microsoft.com/office/officeart/2005/8/layout/hList1"/>
    <dgm:cxn modelId="{DEBD3351-4539-489E-B380-4D0C0810E468}" type="presOf" srcId="{0CF3A440-8681-4C98-9EDC-AD6DFF00CE24}" destId="{FC08CA95-4C5A-4AFF-B358-520EE285738D}" srcOrd="0" destOrd="1" presId="urn:microsoft.com/office/officeart/2005/8/layout/hList1"/>
    <dgm:cxn modelId="{6A3AA47B-90A6-4D0D-959D-1075F7B4B0EA}" type="presOf" srcId="{EC50C05A-6012-4602-AA46-5192EE20A875}" destId="{D753E9BF-A89B-47B4-AFDD-E3F038E86D55}" srcOrd="0" destOrd="0" presId="urn:microsoft.com/office/officeart/2005/8/layout/hList1"/>
    <dgm:cxn modelId="{D8F2C340-F3BD-4998-B7E2-96835328FBD3}" srcId="{56AAAD4A-AAD3-434E-A096-797DE2F3E090}" destId="{39311B61-3C33-40E5-829E-08FDBD528B01}" srcOrd="3" destOrd="0" parTransId="{2771373E-AAC1-41EF-89CD-C45B4ADB4739}" sibTransId="{BE449E92-4718-4880-AACF-6039E3119693}"/>
    <dgm:cxn modelId="{056D28DF-5B57-4164-8C6F-3CAF8E7EC5C2}" srcId="{EC50C05A-6012-4602-AA46-5192EE20A875}" destId="{56AAAD4A-AAD3-434E-A096-797DE2F3E090}" srcOrd="0" destOrd="0" parTransId="{8FEBD9FB-DB35-4444-8486-03E7A436C08C}" sibTransId="{A2D6F01C-8FDC-4A56-B467-40CA0CC7C663}"/>
    <dgm:cxn modelId="{48A1BEDC-7DA9-4BDD-BCDC-7F926A5F694A}" type="presOf" srcId="{2C64DA14-AC51-49C8-9750-2642C5BBD598}" destId="{FC08CA95-4C5A-4AFF-B358-520EE285738D}" srcOrd="0" destOrd="2" presId="urn:microsoft.com/office/officeart/2005/8/layout/hList1"/>
    <dgm:cxn modelId="{A1DE9ABE-6F50-4A7E-8788-F516B1D855F2}" type="presOf" srcId="{56AAAD4A-AAD3-434E-A096-797DE2F3E090}" destId="{0E187859-3A12-4B7E-B6CB-82BBF079F736}" srcOrd="0" destOrd="0" presId="urn:microsoft.com/office/officeart/2005/8/layout/hList1"/>
    <dgm:cxn modelId="{E9EB4593-083A-45F2-ACF1-E889B29C59E3}" srcId="{56AAAD4A-AAD3-434E-A096-797DE2F3E090}" destId="{90157773-9165-4D15-B682-A668767F1B8D}" srcOrd="0" destOrd="0" parTransId="{3E767ED4-C4CF-4865-A829-E1417EB6B6D2}" sibTransId="{84F13940-6E76-4319-AF74-D66C201BD20E}"/>
    <dgm:cxn modelId="{E97D2E74-16F0-46F5-86A5-61688A2D6620}" srcId="{56AAAD4A-AAD3-434E-A096-797DE2F3E090}" destId="{0CF3A440-8681-4C98-9EDC-AD6DFF00CE24}" srcOrd="1" destOrd="0" parTransId="{55EB56C1-B413-41DC-B006-FCA6F60FF2B6}" sibTransId="{5734483D-B6D4-47D7-8F48-1F0733B529AD}"/>
    <dgm:cxn modelId="{90EC568F-BAED-4A50-A13E-88282339B0D9}" srcId="{56AAAD4A-AAD3-434E-A096-797DE2F3E090}" destId="{2C64DA14-AC51-49C8-9750-2642C5BBD598}" srcOrd="2" destOrd="0" parTransId="{1DCBF8F7-F9CB-4875-A164-31B12CD4E210}" sibTransId="{169F6002-A3EC-4183-A9B1-559EF40A9DF1}"/>
    <dgm:cxn modelId="{A168AD92-4E28-49D3-A78C-393EABA8DFEB}" type="presOf" srcId="{90157773-9165-4D15-B682-A668767F1B8D}" destId="{FC08CA95-4C5A-4AFF-B358-520EE285738D}" srcOrd="0" destOrd="0" presId="urn:microsoft.com/office/officeart/2005/8/layout/hList1"/>
    <dgm:cxn modelId="{F045E9BF-1A8D-475F-B47E-2865CA2BEFDD}" type="presParOf" srcId="{D753E9BF-A89B-47B4-AFDD-E3F038E86D55}" destId="{EFB339A0-D955-4EBB-964F-00F293B21D2E}" srcOrd="0" destOrd="0" presId="urn:microsoft.com/office/officeart/2005/8/layout/hList1"/>
    <dgm:cxn modelId="{5DCD6A53-BE39-474D-B413-66DC6BC83872}" type="presParOf" srcId="{EFB339A0-D955-4EBB-964F-00F293B21D2E}" destId="{0E187859-3A12-4B7E-B6CB-82BBF079F736}" srcOrd="0" destOrd="0" presId="urn:microsoft.com/office/officeart/2005/8/layout/hList1"/>
    <dgm:cxn modelId="{2479C74E-F14D-46FA-9F0A-A4A87191AD89}" type="presParOf" srcId="{EFB339A0-D955-4EBB-964F-00F293B21D2E}" destId="{FC08CA95-4C5A-4AFF-B358-520EE285738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C6E16DA-539B-4D20-868E-D93CAA9D9DCB}"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D24C7187-5009-4425-9152-47126B8F80B6}">
      <dgm:prSet custT="1"/>
      <dgm:spPr/>
      <dgm:t>
        <a:bodyPr/>
        <a:lstStyle/>
        <a:p>
          <a:pPr algn="ctr" rtl="0"/>
          <a:r>
            <a:rPr lang="en-US" sz="2800" b="1" dirty="0" smtClean="0"/>
            <a:t>Know important dates and rules, such as:</a:t>
          </a:r>
        </a:p>
        <a:p>
          <a:pPr algn="ctr" rtl="0"/>
          <a:r>
            <a:rPr lang="en-US" sz="2800" b="1" dirty="0" smtClean="0"/>
            <a:t>What is the law for ex-criminal offenders?</a:t>
          </a:r>
        </a:p>
        <a:p>
          <a:pPr algn="ctr" rtl="0"/>
          <a:r>
            <a:rPr lang="en-US" sz="2800" b="1" dirty="0" smtClean="0"/>
            <a:t>What are early voting procedures?</a:t>
          </a:r>
        </a:p>
        <a:p>
          <a:pPr algn="ctr" rtl="0"/>
          <a:r>
            <a:rPr lang="en-US" sz="2800" b="1" dirty="0" smtClean="0"/>
            <a:t>What are the voter ID laws?</a:t>
          </a:r>
          <a:endParaRPr lang="en-US" sz="2800" dirty="0"/>
        </a:p>
      </dgm:t>
    </dgm:pt>
    <dgm:pt modelId="{73986F63-6EFF-48C1-80BF-F4CBC51EE748}" type="parTrans" cxnId="{61DED1DE-7CE0-46BC-8D4C-6EA11C22C0C9}">
      <dgm:prSet/>
      <dgm:spPr/>
      <dgm:t>
        <a:bodyPr/>
        <a:lstStyle/>
        <a:p>
          <a:endParaRPr lang="en-US"/>
        </a:p>
      </dgm:t>
    </dgm:pt>
    <dgm:pt modelId="{59985142-D7A4-4848-BBC3-A33A51404E53}" type="sibTrans" cxnId="{61DED1DE-7CE0-46BC-8D4C-6EA11C22C0C9}">
      <dgm:prSet/>
      <dgm:spPr/>
      <dgm:t>
        <a:bodyPr/>
        <a:lstStyle/>
        <a:p>
          <a:endParaRPr lang="en-US"/>
        </a:p>
      </dgm:t>
    </dgm:pt>
    <dgm:pt modelId="{3F46B075-A374-4751-B62E-DECC2BB8790C}">
      <dgm:prSet custT="1"/>
      <dgm:spPr/>
      <dgm:t>
        <a:bodyPr/>
        <a:lstStyle/>
        <a:p>
          <a:pPr rtl="0"/>
          <a:r>
            <a:rPr lang="en-US" sz="3200" b="1" dirty="0" smtClean="0"/>
            <a:t>Visit Nonprofit VOTE’s website to use their </a:t>
          </a:r>
          <a:r>
            <a:rPr lang="en-US" sz="3200" b="1" i="1" dirty="0" smtClean="0"/>
            <a:t>Voting in Your State </a:t>
          </a:r>
          <a:r>
            <a:rPr lang="en-US" sz="3200" b="1" dirty="0" smtClean="0"/>
            <a:t>tool to find the answers to all those questions! </a:t>
          </a:r>
          <a:r>
            <a:rPr lang="en-US" sz="2000" b="1" dirty="0" smtClean="0">
              <a:hlinkClick xmlns:r="http://schemas.openxmlformats.org/officeDocument/2006/relationships" r:id="rId1"/>
            </a:rPr>
            <a:t>http://www.nonprofitvote.org/voting-in-your-state/</a:t>
          </a:r>
          <a:endParaRPr lang="en-US" sz="2000" dirty="0"/>
        </a:p>
      </dgm:t>
    </dgm:pt>
    <dgm:pt modelId="{2413B031-8A2C-46B1-A490-25DA5BEB7FB0}" type="parTrans" cxnId="{B85324A5-4294-4D17-A3B2-1A0A4486D76F}">
      <dgm:prSet/>
      <dgm:spPr/>
      <dgm:t>
        <a:bodyPr/>
        <a:lstStyle/>
        <a:p>
          <a:endParaRPr lang="en-US"/>
        </a:p>
      </dgm:t>
    </dgm:pt>
    <dgm:pt modelId="{8B94F39C-CA9A-4C5B-BE23-97DD3A9319EF}" type="sibTrans" cxnId="{B85324A5-4294-4D17-A3B2-1A0A4486D76F}">
      <dgm:prSet/>
      <dgm:spPr/>
      <dgm:t>
        <a:bodyPr/>
        <a:lstStyle/>
        <a:p>
          <a:endParaRPr lang="en-US"/>
        </a:p>
      </dgm:t>
    </dgm:pt>
    <dgm:pt modelId="{84CE48AA-5F2D-4583-8694-0CD5A6BE61E3}" type="pres">
      <dgm:prSet presAssocID="{6C6E16DA-539B-4D20-868E-D93CAA9D9DCB}" presName="Name0" presStyleCnt="0">
        <dgm:presLayoutVars>
          <dgm:dir/>
          <dgm:resizeHandles val="exact"/>
        </dgm:presLayoutVars>
      </dgm:prSet>
      <dgm:spPr/>
      <dgm:t>
        <a:bodyPr/>
        <a:lstStyle/>
        <a:p>
          <a:endParaRPr lang="en-US"/>
        </a:p>
      </dgm:t>
    </dgm:pt>
    <dgm:pt modelId="{5D98C9F0-6DA1-4A94-A108-849023BEDD82}" type="pres">
      <dgm:prSet presAssocID="{D24C7187-5009-4425-9152-47126B8F80B6}" presName="node" presStyleLbl="node1" presStyleIdx="0" presStyleCnt="2" custScaleX="99984" custScaleY="239247">
        <dgm:presLayoutVars>
          <dgm:bulletEnabled val="1"/>
        </dgm:presLayoutVars>
      </dgm:prSet>
      <dgm:spPr/>
      <dgm:t>
        <a:bodyPr/>
        <a:lstStyle/>
        <a:p>
          <a:endParaRPr lang="en-US"/>
        </a:p>
      </dgm:t>
    </dgm:pt>
    <dgm:pt modelId="{13FC0790-41B0-4CD0-80E4-058C651AB8D5}" type="pres">
      <dgm:prSet presAssocID="{59985142-D7A4-4848-BBC3-A33A51404E53}" presName="sibTrans" presStyleLbl="sibTrans2D1" presStyleIdx="0" presStyleCnt="1" custScaleX="177176" custScaleY="199771"/>
      <dgm:spPr/>
      <dgm:t>
        <a:bodyPr/>
        <a:lstStyle/>
        <a:p>
          <a:endParaRPr lang="en-US"/>
        </a:p>
      </dgm:t>
    </dgm:pt>
    <dgm:pt modelId="{5FEEE962-552B-40DF-B191-FD00BF730F82}" type="pres">
      <dgm:prSet presAssocID="{59985142-D7A4-4848-BBC3-A33A51404E53}" presName="connectorText" presStyleLbl="sibTrans2D1" presStyleIdx="0" presStyleCnt="1"/>
      <dgm:spPr/>
      <dgm:t>
        <a:bodyPr/>
        <a:lstStyle/>
        <a:p>
          <a:endParaRPr lang="en-US"/>
        </a:p>
      </dgm:t>
    </dgm:pt>
    <dgm:pt modelId="{CD28C5BA-C1E1-41C1-BFFF-254CFE5368A9}" type="pres">
      <dgm:prSet presAssocID="{3F46B075-A374-4751-B62E-DECC2BB8790C}" presName="node" presStyleLbl="node1" presStyleIdx="1" presStyleCnt="2" custScaleY="239247">
        <dgm:presLayoutVars>
          <dgm:bulletEnabled val="1"/>
        </dgm:presLayoutVars>
      </dgm:prSet>
      <dgm:spPr/>
      <dgm:t>
        <a:bodyPr/>
        <a:lstStyle/>
        <a:p>
          <a:endParaRPr lang="en-US"/>
        </a:p>
      </dgm:t>
    </dgm:pt>
  </dgm:ptLst>
  <dgm:cxnLst>
    <dgm:cxn modelId="{B85324A5-4294-4D17-A3B2-1A0A4486D76F}" srcId="{6C6E16DA-539B-4D20-868E-D93CAA9D9DCB}" destId="{3F46B075-A374-4751-B62E-DECC2BB8790C}" srcOrd="1" destOrd="0" parTransId="{2413B031-8A2C-46B1-A490-25DA5BEB7FB0}" sibTransId="{8B94F39C-CA9A-4C5B-BE23-97DD3A9319EF}"/>
    <dgm:cxn modelId="{E8DC75E3-FF46-414A-933F-CEE5D6F9804D}" type="presOf" srcId="{D24C7187-5009-4425-9152-47126B8F80B6}" destId="{5D98C9F0-6DA1-4A94-A108-849023BEDD82}" srcOrd="0" destOrd="0" presId="urn:microsoft.com/office/officeart/2005/8/layout/process1"/>
    <dgm:cxn modelId="{049D9E82-6A5A-416F-ADCA-407546FBA8B4}" type="presOf" srcId="{3F46B075-A374-4751-B62E-DECC2BB8790C}" destId="{CD28C5BA-C1E1-41C1-BFFF-254CFE5368A9}" srcOrd="0" destOrd="0" presId="urn:microsoft.com/office/officeart/2005/8/layout/process1"/>
    <dgm:cxn modelId="{61DED1DE-7CE0-46BC-8D4C-6EA11C22C0C9}" srcId="{6C6E16DA-539B-4D20-868E-D93CAA9D9DCB}" destId="{D24C7187-5009-4425-9152-47126B8F80B6}" srcOrd="0" destOrd="0" parTransId="{73986F63-6EFF-48C1-80BF-F4CBC51EE748}" sibTransId="{59985142-D7A4-4848-BBC3-A33A51404E53}"/>
    <dgm:cxn modelId="{7977EBED-42CE-46F0-8E60-68CB7ED0C9BB}" type="presOf" srcId="{59985142-D7A4-4848-BBC3-A33A51404E53}" destId="{5FEEE962-552B-40DF-B191-FD00BF730F82}" srcOrd="1" destOrd="0" presId="urn:microsoft.com/office/officeart/2005/8/layout/process1"/>
    <dgm:cxn modelId="{2D69FD20-8E75-42EC-8D29-A911E79CCD33}" type="presOf" srcId="{6C6E16DA-539B-4D20-868E-D93CAA9D9DCB}" destId="{84CE48AA-5F2D-4583-8694-0CD5A6BE61E3}" srcOrd="0" destOrd="0" presId="urn:microsoft.com/office/officeart/2005/8/layout/process1"/>
    <dgm:cxn modelId="{E2C094AF-8040-4B00-8420-BB3D5C30C231}" type="presOf" srcId="{59985142-D7A4-4848-BBC3-A33A51404E53}" destId="{13FC0790-41B0-4CD0-80E4-058C651AB8D5}" srcOrd="0" destOrd="0" presId="urn:microsoft.com/office/officeart/2005/8/layout/process1"/>
    <dgm:cxn modelId="{2769002B-340F-4643-B2E4-E9F5CA8CE798}" type="presParOf" srcId="{84CE48AA-5F2D-4583-8694-0CD5A6BE61E3}" destId="{5D98C9F0-6DA1-4A94-A108-849023BEDD82}" srcOrd="0" destOrd="0" presId="urn:microsoft.com/office/officeart/2005/8/layout/process1"/>
    <dgm:cxn modelId="{F9D09A47-6CCE-46B2-AE61-969B7532BA6C}" type="presParOf" srcId="{84CE48AA-5F2D-4583-8694-0CD5A6BE61E3}" destId="{13FC0790-41B0-4CD0-80E4-058C651AB8D5}" srcOrd="1" destOrd="0" presId="urn:microsoft.com/office/officeart/2005/8/layout/process1"/>
    <dgm:cxn modelId="{74EA4CB2-136B-4769-94F0-ABEFD9F27B8F}" type="presParOf" srcId="{13FC0790-41B0-4CD0-80E4-058C651AB8D5}" destId="{5FEEE962-552B-40DF-B191-FD00BF730F82}" srcOrd="0" destOrd="0" presId="urn:microsoft.com/office/officeart/2005/8/layout/process1"/>
    <dgm:cxn modelId="{FD8F8393-9E0E-48C8-92C4-42FC13F7EBA5}" type="presParOf" srcId="{84CE48AA-5F2D-4583-8694-0CD5A6BE61E3}" destId="{CD28C5BA-C1E1-41C1-BFFF-254CFE5368A9}"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F6B305A-DED5-4DA1-92C4-925B6B7F1DF6}"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US"/>
        </a:p>
      </dgm:t>
    </dgm:pt>
    <dgm:pt modelId="{D91BC509-E659-48FA-B884-8898037B687C}">
      <dgm:prSet/>
      <dgm:spPr/>
      <dgm:t>
        <a:bodyPr/>
        <a:lstStyle/>
        <a:p>
          <a:pPr algn="ctr" rtl="0"/>
          <a:r>
            <a:rPr lang="en-US" b="1" dirty="0" smtClean="0"/>
            <a:t>Do the bulk of your voter registration activities in the 2-3 months before the registration deadline</a:t>
          </a:r>
          <a:endParaRPr lang="en-US" dirty="0"/>
        </a:p>
      </dgm:t>
    </dgm:pt>
    <dgm:pt modelId="{220A663E-A0D0-4542-93BF-110B4A956FEC}" type="parTrans" cxnId="{069DD956-952A-4F59-9B09-FCD8788ACEB6}">
      <dgm:prSet/>
      <dgm:spPr/>
      <dgm:t>
        <a:bodyPr/>
        <a:lstStyle/>
        <a:p>
          <a:endParaRPr lang="en-US"/>
        </a:p>
      </dgm:t>
    </dgm:pt>
    <dgm:pt modelId="{FFB58EF4-B2DD-4E19-A3E4-7748734354DE}" type="sibTrans" cxnId="{069DD956-952A-4F59-9B09-FCD8788ACEB6}">
      <dgm:prSet/>
      <dgm:spPr/>
      <dgm:t>
        <a:bodyPr/>
        <a:lstStyle/>
        <a:p>
          <a:endParaRPr lang="en-US"/>
        </a:p>
      </dgm:t>
    </dgm:pt>
    <dgm:pt modelId="{925CFF6F-7062-45BB-A026-C3CE4FFD39F5}">
      <dgm:prSet/>
      <dgm:spPr/>
      <dgm:t>
        <a:bodyPr/>
        <a:lstStyle/>
        <a:p>
          <a:pPr algn="ctr" rtl="0"/>
          <a:r>
            <a:rPr lang="en-US" b="1" dirty="0" smtClean="0"/>
            <a:t>Combine the registration drive with other PTA events</a:t>
          </a:r>
          <a:endParaRPr lang="en-US" dirty="0"/>
        </a:p>
      </dgm:t>
    </dgm:pt>
    <dgm:pt modelId="{7E98110F-2782-4D40-BCE2-8AC876B12FDA}" type="parTrans" cxnId="{7613D3F0-9F07-4231-9FA6-8F353A30955B}">
      <dgm:prSet/>
      <dgm:spPr/>
      <dgm:t>
        <a:bodyPr/>
        <a:lstStyle/>
        <a:p>
          <a:endParaRPr lang="en-US"/>
        </a:p>
      </dgm:t>
    </dgm:pt>
    <dgm:pt modelId="{7B78ABE5-543D-42C9-84D8-C9275B650200}" type="sibTrans" cxnId="{7613D3F0-9F07-4231-9FA6-8F353A30955B}">
      <dgm:prSet/>
      <dgm:spPr/>
      <dgm:t>
        <a:bodyPr/>
        <a:lstStyle/>
        <a:p>
          <a:endParaRPr lang="en-US"/>
        </a:p>
      </dgm:t>
    </dgm:pt>
    <dgm:pt modelId="{21B3F994-778C-4C58-8710-44CB038B91C4}">
      <dgm:prSet/>
      <dgm:spPr/>
      <dgm:t>
        <a:bodyPr/>
        <a:lstStyle/>
        <a:p>
          <a:pPr algn="ctr" rtl="0"/>
          <a:r>
            <a:rPr lang="en-US" b="1" dirty="0" smtClean="0"/>
            <a:t>Updating a voter’s address is just as important, to ensure they can go to the most convenient poll location</a:t>
          </a:r>
          <a:endParaRPr lang="en-US" dirty="0"/>
        </a:p>
      </dgm:t>
    </dgm:pt>
    <dgm:pt modelId="{C168F5ED-CE08-4EBB-9B18-FBC63EF4BF41}" type="parTrans" cxnId="{9ECE2318-402F-4110-ABCE-10F0FDD5E2D3}">
      <dgm:prSet/>
      <dgm:spPr/>
      <dgm:t>
        <a:bodyPr/>
        <a:lstStyle/>
        <a:p>
          <a:endParaRPr lang="en-US"/>
        </a:p>
      </dgm:t>
    </dgm:pt>
    <dgm:pt modelId="{0D94002A-CD4B-445D-AB95-3A2A952314CE}" type="sibTrans" cxnId="{9ECE2318-402F-4110-ABCE-10F0FDD5E2D3}">
      <dgm:prSet/>
      <dgm:spPr/>
      <dgm:t>
        <a:bodyPr/>
        <a:lstStyle/>
        <a:p>
          <a:endParaRPr lang="en-US"/>
        </a:p>
      </dgm:t>
    </dgm:pt>
    <dgm:pt modelId="{E5A7D8EF-F102-468F-B398-D9C1B6747B07}">
      <dgm:prSet/>
      <dgm:spPr/>
      <dgm:t>
        <a:bodyPr/>
        <a:lstStyle/>
        <a:p>
          <a:pPr algn="ctr" rtl="0"/>
          <a:r>
            <a:rPr lang="en-US" b="1" dirty="0" smtClean="0"/>
            <a:t>Plan an event for National Voter Registration Day on September 22</a:t>
          </a:r>
          <a:endParaRPr lang="en-US" b="1" dirty="0"/>
        </a:p>
      </dgm:t>
    </dgm:pt>
    <dgm:pt modelId="{E84E6ADC-DF7D-47D0-80E7-400B51BF1352}" type="parTrans" cxnId="{89D222DD-19D9-4EE0-A144-1A39D74C1BB3}">
      <dgm:prSet/>
      <dgm:spPr/>
      <dgm:t>
        <a:bodyPr/>
        <a:lstStyle/>
        <a:p>
          <a:endParaRPr lang="en-US"/>
        </a:p>
      </dgm:t>
    </dgm:pt>
    <dgm:pt modelId="{4760C0BE-BDDF-4920-B242-C207EE988FC4}" type="sibTrans" cxnId="{89D222DD-19D9-4EE0-A144-1A39D74C1BB3}">
      <dgm:prSet/>
      <dgm:spPr/>
      <dgm:t>
        <a:bodyPr/>
        <a:lstStyle/>
        <a:p>
          <a:endParaRPr lang="en-US"/>
        </a:p>
      </dgm:t>
    </dgm:pt>
    <dgm:pt modelId="{DE0BBE50-5A17-47FB-A48D-E562FBD691A8}" type="pres">
      <dgm:prSet presAssocID="{3F6B305A-DED5-4DA1-92C4-925B6B7F1DF6}" presName="linear" presStyleCnt="0">
        <dgm:presLayoutVars>
          <dgm:animLvl val="lvl"/>
          <dgm:resizeHandles val="exact"/>
        </dgm:presLayoutVars>
      </dgm:prSet>
      <dgm:spPr/>
      <dgm:t>
        <a:bodyPr/>
        <a:lstStyle/>
        <a:p>
          <a:endParaRPr lang="en-US"/>
        </a:p>
      </dgm:t>
    </dgm:pt>
    <dgm:pt modelId="{992E9E9B-357C-4556-B022-5D5E714C2244}" type="pres">
      <dgm:prSet presAssocID="{D91BC509-E659-48FA-B884-8898037B687C}" presName="parentText" presStyleLbl="node1" presStyleIdx="0" presStyleCnt="4">
        <dgm:presLayoutVars>
          <dgm:chMax val="0"/>
          <dgm:bulletEnabled val="1"/>
        </dgm:presLayoutVars>
      </dgm:prSet>
      <dgm:spPr/>
      <dgm:t>
        <a:bodyPr/>
        <a:lstStyle/>
        <a:p>
          <a:endParaRPr lang="en-US"/>
        </a:p>
      </dgm:t>
    </dgm:pt>
    <dgm:pt modelId="{6EE41974-05D6-4C68-86C3-44BCFFCB5626}" type="pres">
      <dgm:prSet presAssocID="{FFB58EF4-B2DD-4E19-A3E4-7748734354DE}" presName="spacer" presStyleCnt="0"/>
      <dgm:spPr/>
    </dgm:pt>
    <dgm:pt modelId="{8137B6C8-374E-480B-89BA-E74F3B1628A3}" type="pres">
      <dgm:prSet presAssocID="{925CFF6F-7062-45BB-A026-C3CE4FFD39F5}" presName="parentText" presStyleLbl="node1" presStyleIdx="1" presStyleCnt="4">
        <dgm:presLayoutVars>
          <dgm:chMax val="0"/>
          <dgm:bulletEnabled val="1"/>
        </dgm:presLayoutVars>
      </dgm:prSet>
      <dgm:spPr/>
      <dgm:t>
        <a:bodyPr/>
        <a:lstStyle/>
        <a:p>
          <a:endParaRPr lang="en-US"/>
        </a:p>
      </dgm:t>
    </dgm:pt>
    <dgm:pt modelId="{0864AC26-5D88-407D-992F-08D1C1CBFF35}" type="pres">
      <dgm:prSet presAssocID="{7B78ABE5-543D-42C9-84D8-C9275B650200}" presName="spacer" presStyleCnt="0"/>
      <dgm:spPr/>
    </dgm:pt>
    <dgm:pt modelId="{3170FC07-BEA8-4A36-BF14-134AB9BB1BF0}" type="pres">
      <dgm:prSet presAssocID="{21B3F994-778C-4C58-8710-44CB038B91C4}" presName="parentText" presStyleLbl="node1" presStyleIdx="2" presStyleCnt="4">
        <dgm:presLayoutVars>
          <dgm:chMax val="0"/>
          <dgm:bulletEnabled val="1"/>
        </dgm:presLayoutVars>
      </dgm:prSet>
      <dgm:spPr/>
      <dgm:t>
        <a:bodyPr/>
        <a:lstStyle/>
        <a:p>
          <a:endParaRPr lang="en-US"/>
        </a:p>
      </dgm:t>
    </dgm:pt>
    <dgm:pt modelId="{BCDB66EB-754E-4616-B05B-89ECA47ABEFD}" type="pres">
      <dgm:prSet presAssocID="{0D94002A-CD4B-445D-AB95-3A2A952314CE}" presName="spacer" presStyleCnt="0"/>
      <dgm:spPr/>
    </dgm:pt>
    <dgm:pt modelId="{9B6EA31F-A443-457D-A948-AA9DEDF13597}" type="pres">
      <dgm:prSet presAssocID="{E5A7D8EF-F102-468F-B398-D9C1B6747B07}" presName="parentText" presStyleLbl="node1" presStyleIdx="3" presStyleCnt="4">
        <dgm:presLayoutVars>
          <dgm:chMax val="0"/>
          <dgm:bulletEnabled val="1"/>
        </dgm:presLayoutVars>
      </dgm:prSet>
      <dgm:spPr/>
      <dgm:t>
        <a:bodyPr/>
        <a:lstStyle/>
        <a:p>
          <a:endParaRPr lang="en-US"/>
        </a:p>
      </dgm:t>
    </dgm:pt>
  </dgm:ptLst>
  <dgm:cxnLst>
    <dgm:cxn modelId="{9C332FA4-D477-4B84-9FE6-8F14E2ECEF8A}" type="presOf" srcId="{3F6B305A-DED5-4DA1-92C4-925B6B7F1DF6}" destId="{DE0BBE50-5A17-47FB-A48D-E562FBD691A8}" srcOrd="0" destOrd="0" presId="urn:microsoft.com/office/officeart/2005/8/layout/vList2"/>
    <dgm:cxn modelId="{069DD956-952A-4F59-9B09-FCD8788ACEB6}" srcId="{3F6B305A-DED5-4DA1-92C4-925B6B7F1DF6}" destId="{D91BC509-E659-48FA-B884-8898037B687C}" srcOrd="0" destOrd="0" parTransId="{220A663E-A0D0-4542-93BF-110B4A956FEC}" sibTransId="{FFB58EF4-B2DD-4E19-A3E4-7748734354DE}"/>
    <dgm:cxn modelId="{A071409F-46B9-4FAB-B4FB-34F223216931}" type="presOf" srcId="{D91BC509-E659-48FA-B884-8898037B687C}" destId="{992E9E9B-357C-4556-B022-5D5E714C2244}" srcOrd="0" destOrd="0" presId="urn:microsoft.com/office/officeart/2005/8/layout/vList2"/>
    <dgm:cxn modelId="{6FBBB42F-841E-471F-9CDB-374C61097CC4}" type="presOf" srcId="{21B3F994-778C-4C58-8710-44CB038B91C4}" destId="{3170FC07-BEA8-4A36-BF14-134AB9BB1BF0}" srcOrd="0" destOrd="0" presId="urn:microsoft.com/office/officeart/2005/8/layout/vList2"/>
    <dgm:cxn modelId="{7613D3F0-9F07-4231-9FA6-8F353A30955B}" srcId="{3F6B305A-DED5-4DA1-92C4-925B6B7F1DF6}" destId="{925CFF6F-7062-45BB-A026-C3CE4FFD39F5}" srcOrd="1" destOrd="0" parTransId="{7E98110F-2782-4D40-BCE2-8AC876B12FDA}" sibTransId="{7B78ABE5-543D-42C9-84D8-C9275B650200}"/>
    <dgm:cxn modelId="{89D222DD-19D9-4EE0-A144-1A39D74C1BB3}" srcId="{3F6B305A-DED5-4DA1-92C4-925B6B7F1DF6}" destId="{E5A7D8EF-F102-468F-B398-D9C1B6747B07}" srcOrd="3" destOrd="0" parTransId="{E84E6ADC-DF7D-47D0-80E7-400B51BF1352}" sibTransId="{4760C0BE-BDDF-4920-B242-C207EE988FC4}"/>
    <dgm:cxn modelId="{9ECE2318-402F-4110-ABCE-10F0FDD5E2D3}" srcId="{3F6B305A-DED5-4DA1-92C4-925B6B7F1DF6}" destId="{21B3F994-778C-4C58-8710-44CB038B91C4}" srcOrd="2" destOrd="0" parTransId="{C168F5ED-CE08-4EBB-9B18-FBC63EF4BF41}" sibTransId="{0D94002A-CD4B-445D-AB95-3A2A952314CE}"/>
    <dgm:cxn modelId="{79FDFDBF-A81D-4567-A28B-C61D94BF1AD4}" type="presOf" srcId="{925CFF6F-7062-45BB-A026-C3CE4FFD39F5}" destId="{8137B6C8-374E-480B-89BA-E74F3B1628A3}" srcOrd="0" destOrd="0" presId="urn:microsoft.com/office/officeart/2005/8/layout/vList2"/>
    <dgm:cxn modelId="{3FC250B2-FDFD-4DCC-87A0-4511F3627232}" type="presOf" srcId="{E5A7D8EF-F102-468F-B398-D9C1B6747B07}" destId="{9B6EA31F-A443-457D-A948-AA9DEDF13597}" srcOrd="0" destOrd="0" presId="urn:microsoft.com/office/officeart/2005/8/layout/vList2"/>
    <dgm:cxn modelId="{BA1D0C0F-5F03-4DBE-8C01-6C4173624E60}" type="presParOf" srcId="{DE0BBE50-5A17-47FB-A48D-E562FBD691A8}" destId="{992E9E9B-357C-4556-B022-5D5E714C2244}" srcOrd="0" destOrd="0" presId="urn:microsoft.com/office/officeart/2005/8/layout/vList2"/>
    <dgm:cxn modelId="{7C2FFE33-E8F9-485F-9813-B09561E8E597}" type="presParOf" srcId="{DE0BBE50-5A17-47FB-A48D-E562FBD691A8}" destId="{6EE41974-05D6-4C68-86C3-44BCFFCB5626}" srcOrd="1" destOrd="0" presId="urn:microsoft.com/office/officeart/2005/8/layout/vList2"/>
    <dgm:cxn modelId="{7720E8D5-D428-4B0C-997B-E481531D79F2}" type="presParOf" srcId="{DE0BBE50-5A17-47FB-A48D-E562FBD691A8}" destId="{8137B6C8-374E-480B-89BA-E74F3B1628A3}" srcOrd="2" destOrd="0" presId="urn:microsoft.com/office/officeart/2005/8/layout/vList2"/>
    <dgm:cxn modelId="{D7C4E511-9745-441E-8D59-21BD462E9E2A}" type="presParOf" srcId="{DE0BBE50-5A17-47FB-A48D-E562FBD691A8}" destId="{0864AC26-5D88-407D-992F-08D1C1CBFF35}" srcOrd="3" destOrd="0" presId="urn:microsoft.com/office/officeart/2005/8/layout/vList2"/>
    <dgm:cxn modelId="{C57FBAA1-45AB-49E2-8BE9-3B64727DDF14}" type="presParOf" srcId="{DE0BBE50-5A17-47FB-A48D-E562FBD691A8}" destId="{3170FC07-BEA8-4A36-BF14-134AB9BB1BF0}" srcOrd="4" destOrd="0" presId="urn:microsoft.com/office/officeart/2005/8/layout/vList2"/>
    <dgm:cxn modelId="{E5FED7E1-EC52-410A-A121-BFC580D7D5EA}" type="presParOf" srcId="{DE0BBE50-5A17-47FB-A48D-E562FBD691A8}" destId="{BCDB66EB-754E-4616-B05B-89ECA47ABEFD}" srcOrd="5" destOrd="0" presId="urn:microsoft.com/office/officeart/2005/8/layout/vList2"/>
    <dgm:cxn modelId="{A3B43678-BA54-4E6B-960D-F200819CE85F}" type="presParOf" srcId="{DE0BBE50-5A17-47FB-A48D-E562FBD691A8}" destId="{9B6EA31F-A443-457D-A948-AA9DEDF13597}"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F8562E-74B7-4E0B-91E6-AAFCABC21BAA}">
      <dsp:nvSpPr>
        <dsp:cNvPr id="0" name=""/>
        <dsp:cNvSpPr/>
      </dsp:nvSpPr>
      <dsp:spPr>
        <a:xfrm>
          <a:off x="0" y="162685"/>
          <a:ext cx="8534400" cy="17901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rtl="0">
            <a:lnSpc>
              <a:spcPct val="90000"/>
            </a:lnSpc>
            <a:spcBef>
              <a:spcPct val="0"/>
            </a:spcBef>
            <a:spcAft>
              <a:spcPct val="35000"/>
            </a:spcAft>
          </a:pPr>
          <a:r>
            <a:rPr lang="en-US" sz="4500" b="1" kern="1200" dirty="0" smtClean="0"/>
            <a:t>At the end of this presentation, you will understand:</a:t>
          </a:r>
          <a:endParaRPr lang="en-US" sz="4500" kern="1200" dirty="0"/>
        </a:p>
      </dsp:txBody>
      <dsp:txXfrm>
        <a:off x="87385" y="250070"/>
        <a:ext cx="8359630" cy="1615330"/>
      </dsp:txXfrm>
    </dsp:sp>
    <dsp:sp modelId="{C196399D-C9CD-494A-8ECA-3403D038F185}">
      <dsp:nvSpPr>
        <dsp:cNvPr id="0" name=""/>
        <dsp:cNvSpPr/>
      </dsp:nvSpPr>
      <dsp:spPr>
        <a:xfrm>
          <a:off x="0" y="2061650"/>
          <a:ext cx="8534400" cy="24218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967" tIns="57150" rIns="320040" bIns="57150" numCol="1" spcCol="1270" anchor="t" anchorCtr="0">
          <a:noAutofit/>
        </a:bodyPr>
        <a:lstStyle/>
        <a:p>
          <a:pPr marL="285750" lvl="1" indent="-285750" algn="l" defTabSz="1555750" rtl="0">
            <a:lnSpc>
              <a:spcPct val="90000"/>
            </a:lnSpc>
            <a:spcBef>
              <a:spcPct val="0"/>
            </a:spcBef>
            <a:spcAft>
              <a:spcPct val="20000"/>
            </a:spcAft>
            <a:buChar char="••"/>
          </a:pPr>
          <a:r>
            <a:rPr lang="en-US" sz="3500" b="1" kern="1200" smtClean="0"/>
            <a:t>How to remain nonpartisan</a:t>
          </a:r>
          <a:endParaRPr lang="en-US" sz="3500" kern="1200"/>
        </a:p>
        <a:p>
          <a:pPr marL="285750" lvl="1" indent="-285750" algn="l" defTabSz="1555750" rtl="0">
            <a:lnSpc>
              <a:spcPct val="90000"/>
            </a:lnSpc>
            <a:spcBef>
              <a:spcPct val="0"/>
            </a:spcBef>
            <a:spcAft>
              <a:spcPct val="20000"/>
            </a:spcAft>
            <a:buChar char="••"/>
          </a:pPr>
          <a:r>
            <a:rPr lang="en-US" sz="3500" b="1" kern="1200" dirty="0" smtClean="0"/>
            <a:t>What your PTA can do</a:t>
          </a:r>
          <a:endParaRPr lang="en-US" sz="3500" kern="1200" dirty="0"/>
        </a:p>
        <a:p>
          <a:pPr marL="285750" lvl="1" indent="-285750" algn="l" defTabSz="1555750" rtl="0">
            <a:lnSpc>
              <a:spcPct val="90000"/>
            </a:lnSpc>
            <a:spcBef>
              <a:spcPct val="0"/>
            </a:spcBef>
            <a:spcAft>
              <a:spcPct val="20000"/>
            </a:spcAft>
            <a:buChar char="••"/>
          </a:pPr>
          <a:r>
            <a:rPr lang="en-US" sz="3500" b="1" kern="1200" smtClean="0"/>
            <a:t>How you can help with voter registration</a:t>
          </a:r>
          <a:endParaRPr lang="en-US" sz="3500" kern="1200"/>
        </a:p>
        <a:p>
          <a:pPr marL="285750" lvl="1" indent="-285750" algn="l" defTabSz="1555750" rtl="0">
            <a:lnSpc>
              <a:spcPct val="90000"/>
            </a:lnSpc>
            <a:spcBef>
              <a:spcPct val="0"/>
            </a:spcBef>
            <a:spcAft>
              <a:spcPct val="20000"/>
            </a:spcAft>
            <a:buChar char="••"/>
          </a:pPr>
          <a:r>
            <a:rPr lang="en-US" sz="3500" b="1" kern="1200" smtClean="0"/>
            <a:t>Permissible Election Day activities</a:t>
          </a:r>
          <a:endParaRPr lang="en-US" sz="3500" kern="1200"/>
        </a:p>
      </dsp:txBody>
      <dsp:txXfrm>
        <a:off x="0" y="2061650"/>
        <a:ext cx="8534400" cy="242189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8930ED-BE88-4F71-9C2A-6F36773BE7FA}">
      <dsp:nvSpPr>
        <dsp:cNvPr id="0" name=""/>
        <dsp:cNvSpPr/>
      </dsp:nvSpPr>
      <dsp:spPr>
        <a:xfrm>
          <a:off x="0" y="4766"/>
          <a:ext cx="8229600" cy="111230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b="1" kern="1200" dirty="0" smtClean="0"/>
            <a:t>To advance the mission and values of PTA</a:t>
          </a:r>
          <a:endParaRPr lang="en-US" sz="2800" kern="1200" dirty="0"/>
        </a:p>
      </dsp:txBody>
      <dsp:txXfrm>
        <a:off x="54298" y="59064"/>
        <a:ext cx="8121004" cy="1003708"/>
      </dsp:txXfrm>
    </dsp:sp>
    <dsp:sp modelId="{0B176A76-357B-4EC8-BBB7-B43FDCF3BC09}">
      <dsp:nvSpPr>
        <dsp:cNvPr id="0" name=""/>
        <dsp:cNvSpPr/>
      </dsp:nvSpPr>
      <dsp:spPr>
        <a:xfrm>
          <a:off x="0" y="1197711"/>
          <a:ext cx="8229600" cy="111230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b="1" kern="1200" smtClean="0"/>
            <a:t>To increase voter turnout numbers</a:t>
          </a:r>
          <a:endParaRPr lang="en-US" sz="2800" kern="1200"/>
        </a:p>
      </dsp:txBody>
      <dsp:txXfrm>
        <a:off x="54298" y="1252009"/>
        <a:ext cx="8121004" cy="1003708"/>
      </dsp:txXfrm>
    </dsp:sp>
    <dsp:sp modelId="{E6F58692-8721-462C-97C5-E5D1BA11F19E}">
      <dsp:nvSpPr>
        <dsp:cNvPr id="0" name=""/>
        <dsp:cNvSpPr/>
      </dsp:nvSpPr>
      <dsp:spPr>
        <a:xfrm>
          <a:off x="0" y="2390655"/>
          <a:ext cx="8229600" cy="111230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b="1" kern="1200" smtClean="0"/>
            <a:t>To build clout for the association</a:t>
          </a:r>
          <a:endParaRPr lang="en-US" sz="2800" kern="1200"/>
        </a:p>
      </dsp:txBody>
      <dsp:txXfrm>
        <a:off x="54298" y="2444953"/>
        <a:ext cx="8121004" cy="1003708"/>
      </dsp:txXfrm>
    </dsp:sp>
    <dsp:sp modelId="{94C95417-0B1C-4595-9D4E-B494AFD4B2BF}">
      <dsp:nvSpPr>
        <dsp:cNvPr id="0" name=""/>
        <dsp:cNvSpPr/>
      </dsp:nvSpPr>
      <dsp:spPr>
        <a:xfrm>
          <a:off x="0" y="3583599"/>
          <a:ext cx="8229600" cy="111230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b="1" kern="1200" dirty="0" smtClean="0"/>
            <a:t>To get PTA priorities in front of legislators and local leaders</a:t>
          </a:r>
          <a:endParaRPr lang="en-US" sz="2800" kern="1200" dirty="0"/>
        </a:p>
      </dsp:txBody>
      <dsp:txXfrm>
        <a:off x="54298" y="3637897"/>
        <a:ext cx="8121004" cy="10037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C79A6D-E6BE-4F6F-9D8B-CD3298CDD382}">
      <dsp:nvSpPr>
        <dsp:cNvPr id="0" name=""/>
        <dsp:cNvSpPr/>
      </dsp:nvSpPr>
      <dsp:spPr>
        <a:xfrm>
          <a:off x="0" y="0"/>
          <a:ext cx="4101957" cy="4101957"/>
        </a:xfrm>
        <a:prstGeom prst="pie">
          <a:avLst>
            <a:gd name="adj1" fmla="val 5400000"/>
            <a:gd name="adj2" fmla="val 1620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961A81-E9F0-46DC-888D-5A51C0ECF1CF}">
      <dsp:nvSpPr>
        <dsp:cNvPr id="0" name=""/>
        <dsp:cNvSpPr/>
      </dsp:nvSpPr>
      <dsp:spPr>
        <a:xfrm>
          <a:off x="2050978" y="0"/>
          <a:ext cx="6178621" cy="4101957"/>
        </a:xfrm>
        <a:prstGeom prst="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rtl="0">
            <a:lnSpc>
              <a:spcPct val="90000"/>
            </a:lnSpc>
            <a:spcBef>
              <a:spcPct val="0"/>
            </a:spcBef>
            <a:spcAft>
              <a:spcPct val="35000"/>
            </a:spcAft>
          </a:pPr>
          <a:r>
            <a:rPr lang="en-US" sz="2900" b="1" kern="1200" smtClean="0"/>
            <a:t>Have unique access to underrepresented populations</a:t>
          </a:r>
          <a:endParaRPr lang="en-US" sz="2900" kern="1200"/>
        </a:p>
      </dsp:txBody>
      <dsp:txXfrm>
        <a:off x="2050978" y="0"/>
        <a:ext cx="6178621" cy="1230589"/>
      </dsp:txXfrm>
    </dsp:sp>
    <dsp:sp modelId="{9FB193D1-26B3-4351-A997-BEBC0D3C983E}">
      <dsp:nvSpPr>
        <dsp:cNvPr id="0" name=""/>
        <dsp:cNvSpPr/>
      </dsp:nvSpPr>
      <dsp:spPr>
        <a:xfrm>
          <a:off x="717843" y="1230589"/>
          <a:ext cx="2666269" cy="2666269"/>
        </a:xfrm>
        <a:prstGeom prst="pie">
          <a:avLst>
            <a:gd name="adj1" fmla="val 5400000"/>
            <a:gd name="adj2" fmla="val 1620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C5E44BF-5160-457E-BA5A-B519E894565F}">
      <dsp:nvSpPr>
        <dsp:cNvPr id="0" name=""/>
        <dsp:cNvSpPr/>
      </dsp:nvSpPr>
      <dsp:spPr>
        <a:xfrm>
          <a:off x="2050978" y="1230589"/>
          <a:ext cx="6178621" cy="2666269"/>
        </a:xfrm>
        <a:prstGeom prst="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rtl="0">
            <a:lnSpc>
              <a:spcPct val="90000"/>
            </a:lnSpc>
            <a:spcBef>
              <a:spcPct val="0"/>
            </a:spcBef>
            <a:spcAft>
              <a:spcPct val="35000"/>
            </a:spcAft>
          </a:pPr>
          <a:r>
            <a:rPr lang="en-US" sz="2900" b="1" kern="1200" smtClean="0"/>
            <a:t>Have trust and respect in the community</a:t>
          </a:r>
          <a:endParaRPr lang="en-US" sz="2900" kern="1200"/>
        </a:p>
      </dsp:txBody>
      <dsp:txXfrm>
        <a:off x="2050978" y="1230589"/>
        <a:ext cx="6178621" cy="1230585"/>
      </dsp:txXfrm>
    </dsp:sp>
    <dsp:sp modelId="{32B6C9A2-9BD9-43A3-A337-0805A655EAE5}">
      <dsp:nvSpPr>
        <dsp:cNvPr id="0" name=""/>
        <dsp:cNvSpPr/>
      </dsp:nvSpPr>
      <dsp:spPr>
        <a:xfrm>
          <a:off x="1435685" y="2461175"/>
          <a:ext cx="1230585" cy="1230585"/>
        </a:xfrm>
        <a:prstGeom prst="pie">
          <a:avLst>
            <a:gd name="adj1" fmla="val 5400000"/>
            <a:gd name="adj2" fmla="val 1620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D681C4-1B11-4324-A263-576E775A7975}">
      <dsp:nvSpPr>
        <dsp:cNvPr id="0" name=""/>
        <dsp:cNvSpPr/>
      </dsp:nvSpPr>
      <dsp:spPr>
        <a:xfrm>
          <a:off x="2050978" y="2461175"/>
          <a:ext cx="6178621" cy="1230585"/>
        </a:xfrm>
        <a:prstGeom prst="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rtl="0">
            <a:lnSpc>
              <a:spcPct val="90000"/>
            </a:lnSpc>
            <a:spcBef>
              <a:spcPct val="0"/>
            </a:spcBef>
            <a:spcAft>
              <a:spcPct val="35000"/>
            </a:spcAft>
          </a:pPr>
          <a:r>
            <a:rPr lang="en-US" sz="2900" b="1" kern="1200" smtClean="0"/>
            <a:t>Have proven effectiveness at engaging members and community</a:t>
          </a:r>
          <a:endParaRPr lang="en-US" sz="2900" kern="1200"/>
        </a:p>
      </dsp:txBody>
      <dsp:txXfrm>
        <a:off x="2050978" y="2461175"/>
        <a:ext cx="6178621" cy="123058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116D7F-FAD2-4DD0-B068-04A53700C14B}">
      <dsp:nvSpPr>
        <dsp:cNvPr id="0" name=""/>
        <dsp:cNvSpPr/>
      </dsp:nvSpPr>
      <dsp:spPr>
        <a:xfrm>
          <a:off x="16073" y="1615"/>
          <a:ext cx="8197453" cy="409872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55880" rIns="83820" bIns="55880" numCol="1" spcCol="1270" anchor="ctr" anchorCtr="0">
          <a:noAutofit/>
        </a:bodyPr>
        <a:lstStyle/>
        <a:p>
          <a:pPr lvl="0" algn="ctr" defTabSz="1955800" rtl="0">
            <a:lnSpc>
              <a:spcPct val="90000"/>
            </a:lnSpc>
            <a:spcBef>
              <a:spcPct val="0"/>
            </a:spcBef>
            <a:spcAft>
              <a:spcPct val="35000"/>
            </a:spcAft>
          </a:pPr>
          <a:r>
            <a:rPr lang="en-US" sz="4400" b="1" kern="1200" smtClean="0"/>
            <a:t>Nonprofits (any 501c3 organization) may not donate money or resources to any candidate, nor may they endorse any candidate for office.</a:t>
          </a:r>
          <a:endParaRPr lang="en-US" sz="4400" kern="1200"/>
        </a:p>
      </dsp:txBody>
      <dsp:txXfrm>
        <a:off x="136121" y="121663"/>
        <a:ext cx="7957357" cy="385863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4E703B20-ADDA-4D6C-BBB1-BC167FA05B5E}" type="datetimeFigureOut">
              <a:rPr lang="en-US" smtClean="0"/>
              <a:t>9/22/2015</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2C0C1788-A277-416E-8101-FF3B2B2512E6}" type="slidenum">
              <a:rPr lang="en-US" smtClean="0"/>
              <a:t>‹#›</a:t>
            </a:fld>
            <a:endParaRPr lang="en-US"/>
          </a:p>
        </p:txBody>
      </p:sp>
    </p:spTree>
    <p:extLst>
      <p:ext uri="{BB962C8B-B14F-4D97-AF65-F5344CB8AC3E}">
        <p14:creationId xmlns:p14="http://schemas.microsoft.com/office/powerpoint/2010/main" val="42592629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D94F66EE-096A-43E6-A723-5F32E05CDDB2}" type="datetimeFigureOut">
              <a:rPr lang="en-US" smtClean="0"/>
              <a:t>9/22/2015</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78A5F39D-E953-4E38-A16A-7FDECEFB0C9E}" type="slidenum">
              <a:rPr lang="en-US" smtClean="0"/>
              <a:t>‹#›</a:t>
            </a:fld>
            <a:endParaRPr lang="en-US"/>
          </a:p>
        </p:txBody>
      </p:sp>
    </p:spTree>
    <p:extLst>
      <p:ext uri="{BB962C8B-B14F-4D97-AF65-F5344CB8AC3E}">
        <p14:creationId xmlns:p14="http://schemas.microsoft.com/office/powerpoint/2010/main" val="3157947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hope you all enjoyed the video! What a great look at the</a:t>
            </a:r>
            <a:r>
              <a:rPr lang="en-US" baseline="0" dirty="0" smtClean="0"/>
              <a:t> work that our members have been doing, both in Washington, D.C., and across the country! At this time I would like to take a few moments to walk through some of the specific efforts we have been making as an association to speak up for every child with one voice. As the country’s largest and oldest child advocacy association, it is important that we keep positive action for students and families at the center of our focus. Taking time as an association to reflect on our activities and achievements throughout the year is critical for maintaining momentum towards change and for keeping PTA at the forefront of discussions about children, families, and education.</a:t>
            </a:r>
            <a:endParaRPr lang="en-US" dirty="0"/>
          </a:p>
        </p:txBody>
      </p:sp>
      <p:sp>
        <p:nvSpPr>
          <p:cNvPr id="4" name="Slide Number Placeholder 3"/>
          <p:cNvSpPr>
            <a:spLocks noGrp="1"/>
          </p:cNvSpPr>
          <p:nvPr>
            <p:ph type="sldNum" sz="quarter" idx="10"/>
          </p:nvPr>
        </p:nvSpPr>
        <p:spPr/>
        <p:txBody>
          <a:bodyPr/>
          <a:lstStyle/>
          <a:p>
            <a:fld id="{78A5F39D-E953-4E38-A16A-7FDECEFB0C9E}" type="slidenum">
              <a:rPr lang="en-US" smtClean="0"/>
              <a:t>1</a:t>
            </a:fld>
            <a:endParaRPr lang="en-US"/>
          </a:p>
        </p:txBody>
      </p:sp>
    </p:spTree>
    <p:extLst>
      <p:ext uri="{BB962C8B-B14F-4D97-AF65-F5344CB8AC3E}">
        <p14:creationId xmlns:p14="http://schemas.microsoft.com/office/powerpoint/2010/main" val="366274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TA Blank 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904629"/>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TA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4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Tree>
    <p:extLst>
      <p:ext uri="{BB962C8B-B14F-4D97-AF65-F5344CB8AC3E}">
        <p14:creationId xmlns:p14="http://schemas.microsoft.com/office/powerpoint/2010/main" val="2912136850"/>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9EC3DD2-6C7A-47D7-8E65-02374875B774}" type="datetimeFigureOut">
              <a:rPr lang="en-US" smtClean="0"/>
              <a:t>9/22/2015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782E90E-ABC9-49D8-95C3-0E37D0B5D8B9}" type="slidenum">
              <a:rPr lang="en-US" smtClean="0"/>
              <a:t>‹#›</a:t>
            </a:fld>
            <a:endParaRPr lang="en-US"/>
          </a:p>
        </p:txBody>
      </p:sp>
    </p:spTree>
    <p:extLst>
      <p:ext uri="{BB962C8B-B14F-4D97-AF65-F5344CB8AC3E}">
        <p14:creationId xmlns:p14="http://schemas.microsoft.com/office/powerpoint/2010/main" val="1405830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TA Title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408"/>
            <a:ext cx="8229600" cy="1143000"/>
          </a:xfrm>
          <a:prstGeom prst="rect">
            <a:avLst/>
          </a:prstGeom>
        </p:spPr>
        <p:txBody>
          <a:bodyPr/>
          <a:lstStyle>
            <a:lvl1pPr algn="l">
              <a:defRPr sz="3600" b="1"/>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457200" y="3549678"/>
            <a:ext cx="5424488" cy="1284358"/>
          </a:xfrm>
          <a:prstGeom prst="rect">
            <a:avLst/>
          </a:prstGeom>
        </p:spPr>
        <p:txBody>
          <a:bodyPr/>
          <a:lstStyle>
            <a:lvl1pPr marL="0" indent="0">
              <a:buNone/>
              <a:defRPr sz="2800"/>
            </a:lvl1pPr>
            <a:lvl2pPr>
              <a:defRPr sz="2800"/>
            </a:lvl2pPr>
            <a:lvl3pPr>
              <a:defRPr sz="2800"/>
            </a:lvl3pPr>
            <a:lvl4pPr>
              <a:defRPr sz="2800"/>
            </a:lvl4pPr>
            <a:lvl5pPr>
              <a:defRPr sz="2800"/>
            </a:lvl5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3077534755"/>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PTA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lgn="l">
              <a:defRPr sz="3600" b="1"/>
            </a:lvl1pPr>
          </a:lstStyle>
          <a:p>
            <a:r>
              <a:rPr lang="en-US" smtClean="0"/>
              <a:t>Click to edit Master title style</a:t>
            </a:r>
            <a:endParaRPr lang="en-US" dirty="0"/>
          </a:p>
        </p:txBody>
      </p:sp>
      <p:sp>
        <p:nvSpPr>
          <p:cNvPr id="3" name="Content Placeholder 2"/>
          <p:cNvSpPr>
            <a:spLocks noGrp="1"/>
          </p:cNvSpPr>
          <p:nvPr>
            <p:ph idx="1"/>
          </p:nvPr>
        </p:nvSpPr>
        <p:spPr>
          <a:xfrm>
            <a:off x="457200" y="1600200"/>
            <a:ext cx="8229600" cy="4101957"/>
          </a:xfrm>
          <a:prstGeom prst="rect">
            <a:avLst/>
          </a:prstGeom>
        </p:spPr>
        <p:txBody>
          <a:bodyPr/>
          <a:lstStyle>
            <a:lvl1pPr marL="0" indent="0">
              <a:buNone/>
              <a:defRPr b="1"/>
            </a:lvl1pPr>
            <a:lvl2pPr marL="742950" indent="-285750">
              <a:buFont typeface="Arial" pitchFamily="34" charset="0"/>
              <a:buChar char="•"/>
              <a:defRPr/>
            </a:lvl2pPr>
            <a:lvl3pPr marL="1143000" indent="-228600">
              <a:buFont typeface="Calibri" pitchFamily="34" charset="0"/>
              <a:buChar char="̶"/>
              <a:defRPr/>
            </a:lvl3pPr>
            <a:lvl4pPr marL="1600200" indent="-228600">
              <a:buFont typeface="Courier New" pitchFamily="49" charset="0"/>
              <a:buChar char="o"/>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342765435"/>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PTA 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389414"/>
            <a:ext cx="7772400" cy="1362075"/>
          </a:xfrm>
          <a:prstGeom prst="rect">
            <a:avLst/>
          </a:prstGeom>
        </p:spPr>
        <p:txBody>
          <a:bodyPr anchor="t"/>
          <a:lstStyle>
            <a:lvl1pPr algn="l">
              <a:defRPr sz="36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889227"/>
            <a:ext cx="7772400" cy="1500187"/>
          </a:xfrm>
          <a:prstGeom prst="rect">
            <a:avLst/>
          </a:prstGeom>
        </p:spPr>
        <p:txBody>
          <a:bodyPr anchor="b"/>
          <a:lstStyle>
            <a:lvl1pPr marL="0" indent="0">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194934356"/>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PTA 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lgn="l">
              <a:defRPr sz="3600" b="1"/>
            </a:lvl1pPr>
          </a:lstStyle>
          <a:p>
            <a:r>
              <a:rPr lang="en-US" smtClean="0"/>
              <a:t>Click to edit Master title style</a:t>
            </a:r>
            <a:endParaRPr lang="en-US" dirty="0"/>
          </a:p>
        </p:txBody>
      </p:sp>
      <p:sp>
        <p:nvSpPr>
          <p:cNvPr id="3" name="Content Placeholder 2"/>
          <p:cNvSpPr>
            <a:spLocks noGrp="1"/>
          </p:cNvSpPr>
          <p:nvPr>
            <p:ph sz="half" idx="1"/>
          </p:nvPr>
        </p:nvSpPr>
        <p:spPr>
          <a:xfrm>
            <a:off x="457200" y="1600201"/>
            <a:ext cx="4038600" cy="4143054"/>
          </a:xfrm>
          <a:prstGeom prst="rect">
            <a:avLst/>
          </a:prstGeom>
        </p:spPr>
        <p:txBody>
          <a:bodyPr/>
          <a:lstStyle>
            <a:lvl1pPr>
              <a:defRPr sz="2800"/>
            </a:lvl1pPr>
            <a:lvl2pPr>
              <a:defRPr sz="2400"/>
            </a:lvl2pPr>
            <a:lvl3pPr>
              <a:defRPr sz="2000"/>
            </a:lvl3pPr>
            <a:lvl4pPr marL="1600200" indent="-228600">
              <a:buFont typeface="Courier New" pitchFamily="49" charset="0"/>
              <a:buChar char="o"/>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143055"/>
          </a:xfrm>
          <a:prstGeom prst="rect">
            <a:avLst/>
          </a:prstGeom>
        </p:spPr>
        <p:txBody>
          <a:bodyPr/>
          <a:lstStyle>
            <a:lvl1pPr>
              <a:defRPr sz="2800"/>
            </a:lvl1pPr>
            <a:lvl2pPr>
              <a:defRPr sz="2400"/>
            </a:lvl2pPr>
            <a:lvl3pPr>
              <a:defRPr sz="2000"/>
            </a:lvl3pPr>
            <a:lvl4pPr marL="1600200" indent="-228600">
              <a:buFont typeface="Courier New" pitchFamily="49" charset="0"/>
              <a:buChar char="o"/>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266408689"/>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PTA 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lgn="l">
              <a:defRPr sz="3600" b="1"/>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547831"/>
          </a:xfrm>
          <a:prstGeom prst="rect">
            <a:avLst/>
          </a:prstGeom>
        </p:spPr>
        <p:txBody>
          <a:bodyPr/>
          <a:lstStyle>
            <a:lvl1pPr>
              <a:defRPr sz="2800"/>
            </a:lvl1pPr>
            <a:lvl2pPr>
              <a:defRPr sz="2400"/>
            </a:lvl2pPr>
            <a:lvl3pPr>
              <a:defRPr sz="2000"/>
            </a:lvl3pPr>
            <a:lvl4pPr marL="1657350" indent="-285750">
              <a:buFont typeface="Courier New" pitchFamily="49" charset="0"/>
              <a:buChar char="o"/>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547831"/>
          </a:xfrm>
          <a:prstGeom prst="rect">
            <a:avLst/>
          </a:prstGeom>
        </p:spPr>
        <p:txBody>
          <a:bodyPr/>
          <a:lstStyle>
            <a:lvl1pPr>
              <a:defRPr sz="2800"/>
            </a:lvl1pPr>
            <a:lvl2pPr>
              <a:defRPr sz="2400"/>
            </a:lvl2pPr>
            <a:lvl3pPr>
              <a:defRPr sz="2000"/>
            </a:lvl3pPr>
            <a:lvl4pPr marL="1600200" indent="-228600">
              <a:buFont typeface="Courier New" pitchFamily="49" charset="0"/>
              <a:buChar char="o"/>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53444907"/>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PTA 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lgn="l">
              <a:defRPr sz="3600" b="1"/>
            </a:lvl1pPr>
          </a:lstStyle>
          <a:p>
            <a:r>
              <a:rPr lang="en-US" smtClean="0"/>
              <a:t>Click to edit Master title style</a:t>
            </a:r>
            <a:endParaRPr lang="en-US" dirty="0"/>
          </a:p>
        </p:txBody>
      </p:sp>
    </p:spTree>
    <p:extLst>
      <p:ext uri="{BB962C8B-B14F-4D97-AF65-F5344CB8AC3E}">
        <p14:creationId xmlns:p14="http://schemas.microsoft.com/office/powerpoint/2010/main" val="1198334631"/>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PTA Blank Blue">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8" y="-14288"/>
            <a:ext cx="9280526" cy="6988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7602867"/>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PTA 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400" b="1"/>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449657"/>
          </a:xfrm>
          <a:prstGeom prst="rect">
            <a:avLst/>
          </a:prstGeom>
        </p:spPr>
        <p:txBody>
          <a:bodyPr/>
          <a:lstStyle>
            <a:lvl1pPr>
              <a:defRPr sz="3200"/>
            </a:lvl1pPr>
            <a:lvl2pPr>
              <a:defRPr sz="2800"/>
            </a:lvl2pPr>
            <a:lvl3pPr>
              <a:defRPr sz="2400"/>
            </a:lvl3pPr>
            <a:lvl4pPr marL="1600200" indent="-228600">
              <a:buFont typeface="Courier New" pitchFamily="49" charset="0"/>
              <a:buChar char="o"/>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1"/>
            <a:ext cx="3008313" cy="4287606"/>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130277"/>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150" y="5762625"/>
            <a:ext cx="92805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426325" y="5948363"/>
            <a:ext cx="1255713"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7" r:id="rId8"/>
    <p:sldLayoutId id="2147483755" r:id="rId9"/>
    <p:sldLayoutId id="2147483756" r:id="rId10"/>
    <p:sldLayoutId id="2147483758" r:id="rId11"/>
  </p:sldLayoutIdLst>
  <p:transition spd="med">
    <p:fade/>
  </p:transition>
  <p:timing>
    <p:tnLst>
      <p:par>
        <p:cTn id="1" dur="indefinite" restart="never" nodeType="tmRoot"/>
      </p:par>
    </p:tnLst>
  </p:timing>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charset="0"/>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3.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hyperlink" Target="http://www.nonprofitvote.org/new-voter-registration-tool/"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3.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3.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3.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3.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3.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3.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3.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3.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3.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3.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4193" y="526472"/>
            <a:ext cx="7772400" cy="1707573"/>
          </a:xfrm>
        </p:spPr>
        <p:txBody>
          <a:bodyPr/>
          <a:lstStyle/>
          <a:p>
            <a:r>
              <a:rPr lang="en-US" sz="4800" dirty="0" smtClean="0"/>
              <a:t>National PTA </a:t>
            </a:r>
            <a:br>
              <a:rPr lang="en-US" sz="4800" dirty="0" smtClean="0"/>
            </a:br>
            <a:r>
              <a:rPr lang="en-US" sz="4800" dirty="0" smtClean="0"/>
              <a:t>Election Activities 101</a:t>
            </a:r>
            <a:endParaRPr lang="en-US" sz="4800" dirty="0"/>
          </a:p>
        </p:txBody>
      </p:sp>
      <p:sp>
        <p:nvSpPr>
          <p:cNvPr id="3" name="Subtitle 2"/>
          <p:cNvSpPr>
            <a:spLocks noGrp="1"/>
          </p:cNvSpPr>
          <p:nvPr>
            <p:ph type="subTitle" idx="1"/>
          </p:nvPr>
        </p:nvSpPr>
        <p:spPr>
          <a:xfrm>
            <a:off x="1534886" y="4510643"/>
            <a:ext cx="6400800" cy="762000"/>
          </a:xfrm>
        </p:spPr>
        <p:txBody>
          <a:bodyPr/>
          <a:lstStyle/>
          <a:p>
            <a:r>
              <a:rPr lang="en-US" dirty="0" smtClean="0"/>
              <a:t>2015 </a:t>
            </a:r>
            <a:r>
              <a:rPr lang="en-US" dirty="0" smtClean="0"/>
              <a:t>Election Activities Guide</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60400" y="2721022"/>
            <a:ext cx="2423201" cy="1289869"/>
          </a:xfrm>
          <a:prstGeom prst="rect">
            <a:avLst/>
          </a:prstGeom>
        </p:spPr>
      </p:pic>
    </p:spTree>
    <p:extLst>
      <p:ext uri="{BB962C8B-B14F-4D97-AF65-F5344CB8AC3E}">
        <p14:creationId xmlns:p14="http://schemas.microsoft.com/office/powerpoint/2010/main" val="17612846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94191"/>
          </a:xfrm>
        </p:spPr>
        <p:txBody>
          <a:bodyPr/>
          <a:lstStyle/>
          <a:p>
            <a:pPr algn="ctr"/>
            <a:r>
              <a:rPr lang="en-US" dirty="0" smtClean="0">
                <a:solidFill>
                  <a:schemeClr val="accent2"/>
                </a:solidFill>
              </a:rPr>
              <a:t>Point of Contact</a:t>
            </a:r>
            <a:endParaRPr lang="en-US" dirty="0">
              <a:solidFill>
                <a:schemeClr val="accent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20055513"/>
              </p:ext>
            </p:extLst>
          </p:nvPr>
        </p:nvGraphicFramePr>
        <p:xfrm>
          <a:off x="457200" y="968829"/>
          <a:ext cx="8371114" cy="4733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08315491"/>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7105"/>
          </a:xfrm>
        </p:spPr>
        <p:txBody>
          <a:bodyPr/>
          <a:lstStyle/>
          <a:p>
            <a:pPr algn="ctr"/>
            <a:r>
              <a:rPr lang="en-US" sz="3200" dirty="0" smtClean="0">
                <a:solidFill>
                  <a:schemeClr val="accent2"/>
                </a:solidFill>
              </a:rPr>
              <a:t>Become Familiar with Voting Laws in Your State</a:t>
            </a:r>
            <a:endParaRPr lang="en-US" sz="3200" dirty="0">
              <a:solidFill>
                <a:schemeClr val="accent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30324356"/>
              </p:ext>
            </p:extLst>
          </p:nvPr>
        </p:nvGraphicFramePr>
        <p:xfrm>
          <a:off x="457200" y="881744"/>
          <a:ext cx="8229600" cy="49203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4433685"/>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solidFill>
                  <a:schemeClr val="accent2"/>
                </a:solidFill>
              </a:rPr>
              <a:t>Voter Registration</a:t>
            </a:r>
            <a:endParaRPr lang="en-US" dirty="0">
              <a:solidFill>
                <a:schemeClr val="accent2"/>
              </a:solidFill>
            </a:endParaRPr>
          </a:p>
        </p:txBody>
      </p:sp>
    </p:spTree>
    <p:extLst>
      <p:ext uri="{BB962C8B-B14F-4D97-AF65-F5344CB8AC3E}">
        <p14:creationId xmlns:p14="http://schemas.microsoft.com/office/powerpoint/2010/main" val="2827310689"/>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661533"/>
          </a:xfrm>
        </p:spPr>
        <p:txBody>
          <a:bodyPr/>
          <a:lstStyle/>
          <a:p>
            <a:pPr algn="ctr"/>
            <a:r>
              <a:rPr lang="en-US" sz="3400" dirty="0" smtClean="0">
                <a:solidFill>
                  <a:schemeClr val="accent2"/>
                </a:solidFill>
              </a:rPr>
              <a:t>Promoting vs. Conducting </a:t>
            </a:r>
            <a:r>
              <a:rPr lang="en-US" sz="3400" dirty="0">
                <a:solidFill>
                  <a:schemeClr val="accent2"/>
                </a:solidFill>
              </a:rPr>
              <a:t>V</a:t>
            </a:r>
            <a:r>
              <a:rPr lang="en-US" sz="3400" dirty="0" smtClean="0">
                <a:solidFill>
                  <a:schemeClr val="accent2"/>
                </a:solidFill>
              </a:rPr>
              <a:t>oter Registration</a:t>
            </a:r>
            <a:endParaRPr lang="en-US" sz="3400" dirty="0">
              <a:solidFill>
                <a:schemeClr val="accent2"/>
              </a:solidFill>
            </a:endParaRPr>
          </a:p>
        </p:txBody>
      </p:sp>
      <p:sp>
        <p:nvSpPr>
          <p:cNvPr id="5" name="Content Placeholder 4"/>
          <p:cNvSpPr>
            <a:spLocks noGrp="1"/>
          </p:cNvSpPr>
          <p:nvPr>
            <p:ph idx="1"/>
          </p:nvPr>
        </p:nvSpPr>
        <p:spPr>
          <a:xfrm>
            <a:off x="457200" y="936172"/>
            <a:ext cx="8229600" cy="4765986"/>
          </a:xfrm>
        </p:spPr>
        <p:txBody>
          <a:bodyPr/>
          <a:lstStyle/>
          <a:p>
            <a:r>
              <a:rPr lang="en-US" sz="2800" dirty="0" smtClean="0"/>
              <a:t>You PTA needs to choose whether it wants to promote voter registration or actually conduct it.</a:t>
            </a:r>
          </a:p>
          <a:p>
            <a:endParaRPr lang="en-US" sz="800" dirty="0" smtClean="0"/>
          </a:p>
          <a:p>
            <a:r>
              <a:rPr lang="en-US" sz="2800" dirty="0" smtClean="0"/>
              <a:t>Promoting: putting information on your website, sharing state links. You can share the Nonprofit VOTE voter registration tool, which can </a:t>
            </a:r>
            <a:r>
              <a:rPr lang="en-US" sz="2800" dirty="0"/>
              <a:t>be found at </a:t>
            </a:r>
            <a:r>
              <a:rPr lang="en-US" sz="2800" dirty="0">
                <a:hlinkClick r:id="rId2"/>
              </a:rPr>
              <a:t>http://www.nonprofitvote.org/new-voter-registration-tool</a:t>
            </a:r>
            <a:r>
              <a:rPr lang="en-US" sz="2800" dirty="0" smtClean="0">
                <a:hlinkClick r:id="rId2"/>
              </a:rPr>
              <a:t>/</a:t>
            </a:r>
            <a:r>
              <a:rPr lang="en-US" sz="2800" dirty="0" smtClean="0"/>
              <a:t>.</a:t>
            </a:r>
          </a:p>
          <a:p>
            <a:endParaRPr lang="en-US" sz="800" dirty="0" smtClean="0"/>
          </a:p>
          <a:p>
            <a:r>
              <a:rPr lang="en-US" sz="2800" dirty="0"/>
              <a:t>Conducting voter registration requires your PTA to determine where and how it would like to do so. </a:t>
            </a:r>
          </a:p>
          <a:p>
            <a:endParaRPr lang="en-US" dirty="0" smtClean="0"/>
          </a:p>
          <a:p>
            <a:endParaRPr lang="en-US" dirty="0"/>
          </a:p>
        </p:txBody>
      </p:sp>
    </p:spTree>
    <p:extLst>
      <p:ext uri="{BB962C8B-B14F-4D97-AF65-F5344CB8AC3E}">
        <p14:creationId xmlns:p14="http://schemas.microsoft.com/office/powerpoint/2010/main" val="1893734462"/>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7105"/>
          </a:xfrm>
        </p:spPr>
        <p:txBody>
          <a:bodyPr/>
          <a:lstStyle/>
          <a:p>
            <a:pPr algn="ctr"/>
            <a:r>
              <a:rPr lang="en-US" dirty="0" smtClean="0">
                <a:solidFill>
                  <a:schemeClr val="accent2"/>
                </a:solidFill>
              </a:rPr>
              <a:t>Voter Registration: Tips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92042914"/>
              </p:ext>
            </p:extLst>
          </p:nvPr>
        </p:nvGraphicFramePr>
        <p:xfrm>
          <a:off x="457200" y="881744"/>
          <a:ext cx="8229600" cy="48204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178784"/>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pPr algn="ctr"/>
            <a:r>
              <a:rPr lang="en-US" dirty="0" smtClean="0">
                <a:solidFill>
                  <a:schemeClr val="accent2"/>
                </a:solidFill>
              </a:rPr>
              <a:t>Planning a Voter Registration Drive</a:t>
            </a:r>
            <a:endParaRPr lang="en-US" dirty="0">
              <a:solidFill>
                <a:schemeClr val="accent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9446505"/>
              </p:ext>
            </p:extLst>
          </p:nvPr>
        </p:nvGraphicFramePr>
        <p:xfrm>
          <a:off x="457200" y="914400"/>
          <a:ext cx="8229600" cy="47877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906086"/>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solidFill>
                  <a:schemeClr val="accent2"/>
                </a:solidFill>
              </a:rPr>
              <a:t>Candidate engagement</a:t>
            </a:r>
            <a:endParaRPr lang="en-US" dirty="0">
              <a:solidFill>
                <a:schemeClr val="accent2"/>
              </a:solidFill>
            </a:endParaRPr>
          </a:p>
        </p:txBody>
      </p:sp>
    </p:spTree>
    <p:extLst>
      <p:ext uri="{BB962C8B-B14F-4D97-AF65-F5344CB8AC3E}">
        <p14:creationId xmlns:p14="http://schemas.microsoft.com/office/powerpoint/2010/main" val="519430455"/>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solidFill>
                  <a:schemeClr val="accent2"/>
                </a:solidFill>
              </a:rPr>
              <a:t>Candidate Forums</a:t>
            </a:r>
            <a:endParaRPr lang="en-US" dirty="0">
              <a:solidFill>
                <a:schemeClr val="accent2"/>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30708869"/>
              </p:ext>
            </p:extLst>
          </p:nvPr>
        </p:nvGraphicFramePr>
        <p:xfrm>
          <a:off x="283027" y="1066801"/>
          <a:ext cx="8490857" cy="46590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5363494"/>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2"/>
                </a:solidFill>
              </a:rPr>
              <a:t>Candidate Appearances</a:t>
            </a:r>
            <a:endParaRPr lang="en-US" dirty="0">
              <a:solidFill>
                <a:schemeClr val="accent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90548580"/>
              </p:ext>
            </p:extLst>
          </p:nvPr>
        </p:nvGraphicFramePr>
        <p:xfrm>
          <a:off x="457200" y="925286"/>
          <a:ext cx="8229600" cy="47135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19497919"/>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6848"/>
          </a:xfrm>
        </p:spPr>
        <p:txBody>
          <a:bodyPr/>
          <a:lstStyle/>
          <a:p>
            <a:pPr algn="ctr"/>
            <a:r>
              <a:rPr lang="en-US" dirty="0" smtClean="0">
                <a:solidFill>
                  <a:schemeClr val="accent2"/>
                </a:solidFill>
              </a:rPr>
              <a:t>Candidate Questionnaires</a:t>
            </a:r>
            <a:endParaRPr lang="en-US" dirty="0">
              <a:solidFill>
                <a:schemeClr val="accent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26074018"/>
              </p:ext>
            </p:extLst>
          </p:nvPr>
        </p:nvGraphicFramePr>
        <p:xfrm>
          <a:off x="457200" y="1001486"/>
          <a:ext cx="8229600"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54519830"/>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672420"/>
          </a:xfrm>
        </p:spPr>
        <p:txBody>
          <a:bodyPr/>
          <a:lstStyle/>
          <a:p>
            <a:pPr algn="ctr"/>
            <a:r>
              <a:rPr lang="en-US" dirty="0" smtClean="0">
                <a:solidFill>
                  <a:schemeClr val="accent2"/>
                </a:solidFill>
              </a:rPr>
              <a:t>Goals of the Presentation</a:t>
            </a:r>
            <a:r>
              <a:rPr lang="en-US" dirty="0" smtClean="0"/>
              <a:t>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213568231"/>
              </p:ext>
            </p:extLst>
          </p:nvPr>
        </p:nvGraphicFramePr>
        <p:xfrm>
          <a:off x="293914" y="947058"/>
          <a:ext cx="8534400" cy="4755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62388515"/>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pPr algn="ctr"/>
            <a:r>
              <a:rPr lang="en-US" dirty="0" smtClean="0">
                <a:solidFill>
                  <a:schemeClr val="accent2"/>
                </a:solidFill>
              </a:rPr>
              <a:t>Resources</a:t>
            </a:r>
            <a:endParaRPr lang="en-US" dirty="0">
              <a:solidFill>
                <a:schemeClr val="accent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86005729"/>
              </p:ext>
            </p:extLst>
          </p:nvPr>
        </p:nvGraphicFramePr>
        <p:xfrm>
          <a:off x="457200" y="1045029"/>
          <a:ext cx="8229600" cy="45937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54353458"/>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solidFill>
                  <a:schemeClr val="accent2"/>
                </a:solidFill>
              </a:rPr>
              <a:t>Ballot Measures</a:t>
            </a:r>
            <a:endParaRPr lang="en-US" dirty="0">
              <a:solidFill>
                <a:schemeClr val="accent2"/>
              </a:solidFill>
            </a:endParaRPr>
          </a:p>
        </p:txBody>
      </p:sp>
    </p:spTree>
    <p:extLst>
      <p:ext uri="{BB962C8B-B14F-4D97-AF65-F5344CB8AC3E}">
        <p14:creationId xmlns:p14="http://schemas.microsoft.com/office/powerpoint/2010/main" val="613317103"/>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639762"/>
          </a:xfrm>
        </p:spPr>
        <p:txBody>
          <a:bodyPr/>
          <a:lstStyle/>
          <a:p>
            <a:pPr algn="ctr"/>
            <a:r>
              <a:rPr lang="en-US" dirty="0" smtClean="0">
                <a:solidFill>
                  <a:schemeClr val="accent2"/>
                </a:solidFill>
              </a:rPr>
              <a:t>Ballot Measures</a:t>
            </a:r>
            <a:endParaRPr lang="en-US" dirty="0">
              <a:solidFill>
                <a:schemeClr val="accent2"/>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896121390"/>
              </p:ext>
            </p:extLst>
          </p:nvPr>
        </p:nvGraphicFramePr>
        <p:xfrm>
          <a:off x="457200" y="914400"/>
          <a:ext cx="8229600" cy="47877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9508482"/>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6848"/>
          </a:xfrm>
        </p:spPr>
        <p:txBody>
          <a:bodyPr/>
          <a:lstStyle/>
          <a:p>
            <a:pPr algn="ctr"/>
            <a:r>
              <a:rPr lang="en-US" dirty="0" smtClean="0">
                <a:solidFill>
                  <a:schemeClr val="accent2"/>
                </a:solidFill>
              </a:rPr>
              <a:t>Ballot Measures</a:t>
            </a:r>
            <a:endParaRPr lang="en-US" dirty="0">
              <a:solidFill>
                <a:schemeClr val="accent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14308194"/>
              </p:ext>
            </p:extLst>
          </p:nvPr>
        </p:nvGraphicFramePr>
        <p:xfrm>
          <a:off x="457200" y="1001486"/>
          <a:ext cx="8229600" cy="47006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6601666"/>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solidFill>
                  <a:schemeClr val="accent2"/>
                </a:solidFill>
              </a:rPr>
              <a:t>Election Day activities</a:t>
            </a:r>
            <a:endParaRPr lang="en-US" dirty="0">
              <a:solidFill>
                <a:schemeClr val="accent2"/>
              </a:solidFill>
            </a:endParaRPr>
          </a:p>
        </p:txBody>
      </p:sp>
    </p:spTree>
    <p:extLst>
      <p:ext uri="{BB962C8B-B14F-4D97-AF65-F5344CB8AC3E}">
        <p14:creationId xmlns:p14="http://schemas.microsoft.com/office/powerpoint/2010/main" val="878372967"/>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85333"/>
          </a:xfrm>
        </p:spPr>
        <p:txBody>
          <a:bodyPr/>
          <a:lstStyle/>
          <a:p>
            <a:pPr algn="ctr"/>
            <a:r>
              <a:rPr lang="en-US" dirty="0" smtClean="0">
                <a:solidFill>
                  <a:schemeClr val="accent2"/>
                </a:solidFill>
              </a:rPr>
              <a:t>Get Out The Vote! GOTV</a:t>
            </a:r>
            <a:endParaRPr lang="en-US" dirty="0">
              <a:solidFill>
                <a:schemeClr val="accent2"/>
              </a:solidFill>
            </a:endParaRPr>
          </a:p>
        </p:txBody>
      </p:sp>
      <p:sp>
        <p:nvSpPr>
          <p:cNvPr id="5" name="Content Placeholder 4"/>
          <p:cNvSpPr>
            <a:spLocks noGrp="1"/>
          </p:cNvSpPr>
          <p:nvPr>
            <p:ph idx="1"/>
          </p:nvPr>
        </p:nvSpPr>
        <p:spPr>
          <a:xfrm>
            <a:off x="457200" y="1121230"/>
            <a:ext cx="8229600" cy="2939142"/>
          </a:xfrm>
        </p:spPr>
        <p:txBody>
          <a:bodyPr/>
          <a:lstStyle/>
          <a:p>
            <a:pPr algn="ctr"/>
            <a:r>
              <a:rPr lang="en-US" dirty="0" smtClean="0"/>
              <a:t>One important, and nonpartisan, activity that your PTA can do on election day is help get out the vote! Voting is an essential part of our democratic process, and PTAs can encourage community members to take part.</a:t>
            </a:r>
          </a:p>
          <a:p>
            <a:endParaRPr lang="en-US" dirty="0" smtClean="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0486" y="3775602"/>
            <a:ext cx="1775372" cy="1765227"/>
          </a:xfrm>
          <a:prstGeom prst="rect">
            <a:avLst/>
          </a:prstGeom>
        </p:spPr>
      </p:pic>
    </p:spTree>
    <p:extLst>
      <p:ext uri="{BB962C8B-B14F-4D97-AF65-F5344CB8AC3E}">
        <p14:creationId xmlns:p14="http://schemas.microsoft.com/office/powerpoint/2010/main" val="3084219251"/>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654523707"/>
              </p:ext>
            </p:extLst>
          </p:nvPr>
        </p:nvGraphicFramePr>
        <p:xfrm>
          <a:off x="457200" y="359230"/>
          <a:ext cx="8229600" cy="53429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18793732"/>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72419"/>
          </a:xfrm>
        </p:spPr>
        <p:txBody>
          <a:bodyPr/>
          <a:lstStyle/>
          <a:p>
            <a:pPr algn="ctr"/>
            <a:r>
              <a:rPr lang="en-US" dirty="0" smtClean="0">
                <a:solidFill>
                  <a:schemeClr val="accent2"/>
                </a:solidFill>
              </a:rPr>
              <a:t>On Election Day…</a:t>
            </a:r>
            <a:endParaRPr lang="en-US" dirty="0">
              <a:solidFill>
                <a:schemeClr val="accent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18979632"/>
              </p:ext>
            </p:extLst>
          </p:nvPr>
        </p:nvGraphicFramePr>
        <p:xfrm>
          <a:off x="457200" y="947057"/>
          <a:ext cx="8229600" cy="46808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3709188"/>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0648"/>
          </a:xfrm>
        </p:spPr>
        <p:txBody>
          <a:bodyPr/>
          <a:lstStyle/>
          <a:p>
            <a:pPr algn="ctr"/>
            <a:r>
              <a:rPr lang="en-US" dirty="0" smtClean="0">
                <a:solidFill>
                  <a:schemeClr val="accent2"/>
                </a:solidFill>
              </a:rPr>
              <a:t>Questions?</a:t>
            </a:r>
            <a:endParaRPr lang="en-US" dirty="0">
              <a:solidFill>
                <a:schemeClr val="accent2"/>
              </a:solidFill>
            </a:endParaRPr>
          </a:p>
        </p:txBody>
      </p:sp>
      <p:sp>
        <p:nvSpPr>
          <p:cNvPr id="3" name="Content Placeholder 2"/>
          <p:cNvSpPr>
            <a:spLocks noGrp="1"/>
          </p:cNvSpPr>
          <p:nvPr>
            <p:ph idx="1"/>
          </p:nvPr>
        </p:nvSpPr>
        <p:spPr>
          <a:xfrm>
            <a:off x="457200" y="1077687"/>
            <a:ext cx="8229600" cy="3918856"/>
          </a:xfrm>
        </p:spPr>
        <p:txBody>
          <a:bodyPr/>
          <a:lstStyle/>
          <a:p>
            <a:pPr algn="ctr"/>
            <a:r>
              <a:rPr lang="en-US" dirty="0" smtClean="0"/>
              <a:t>Reach out to National PTA’s Government Affairs staff with any Election Day questions!</a:t>
            </a:r>
          </a:p>
          <a:p>
            <a:endParaRPr lang="en-US" dirty="0" smtClean="0"/>
          </a:p>
          <a:p>
            <a:pPr algn="ctr"/>
            <a:r>
              <a:rPr lang="en-US" dirty="0" smtClean="0"/>
              <a:t>Phone: 703-518-1200</a:t>
            </a:r>
          </a:p>
          <a:p>
            <a:pPr algn="ctr"/>
            <a:r>
              <a:rPr lang="en-US" dirty="0" smtClean="0"/>
              <a:t>E-mail: govtaffairs@pta.org</a:t>
            </a:r>
            <a:endParaRPr lang="en-US" dirty="0"/>
          </a:p>
        </p:txBody>
      </p:sp>
    </p:spTree>
    <p:extLst>
      <p:ext uri="{BB962C8B-B14F-4D97-AF65-F5344CB8AC3E}">
        <p14:creationId xmlns:p14="http://schemas.microsoft.com/office/powerpoint/2010/main" val="3056427738"/>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chemeClr val="accent2"/>
                </a:solidFill>
              </a:rPr>
              <a:t>PTA and Voter </a:t>
            </a:r>
            <a:r>
              <a:rPr lang="en-US" dirty="0" smtClean="0">
                <a:solidFill>
                  <a:schemeClr val="accent2"/>
                </a:solidFill>
              </a:rPr>
              <a:t>Engagement:</a:t>
            </a:r>
            <a:r>
              <a:rPr lang="en-US" dirty="0"/>
              <a:t/>
            </a:r>
            <a:br>
              <a:rPr lang="en-US" dirty="0"/>
            </a:br>
            <a:r>
              <a:rPr lang="en-US" dirty="0" smtClean="0">
                <a:solidFill>
                  <a:schemeClr val="accent2"/>
                </a:solidFill>
              </a:rPr>
              <a:t>The basics</a:t>
            </a:r>
            <a:endParaRPr lang="en-US" dirty="0">
              <a:solidFill>
                <a:schemeClr val="accent2"/>
              </a:solidFill>
            </a:endParaRPr>
          </a:p>
        </p:txBody>
      </p:sp>
    </p:spTree>
    <p:extLst>
      <p:ext uri="{BB962C8B-B14F-4D97-AF65-F5344CB8AC3E}">
        <p14:creationId xmlns:p14="http://schemas.microsoft.com/office/powerpoint/2010/main" val="1067265818"/>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0648"/>
          </a:xfrm>
        </p:spPr>
        <p:txBody>
          <a:bodyPr/>
          <a:lstStyle/>
          <a:p>
            <a:pPr algn="ctr"/>
            <a:r>
              <a:rPr lang="en-US" sz="3200" dirty="0" smtClean="0">
                <a:solidFill>
                  <a:schemeClr val="accent2"/>
                </a:solidFill>
              </a:rPr>
              <a:t>Why should PTA’s pursue voter engagement?</a:t>
            </a:r>
            <a:endParaRPr lang="en-US" sz="3200" dirty="0">
              <a:solidFill>
                <a:schemeClr val="accent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34801074"/>
              </p:ext>
            </p:extLst>
          </p:nvPr>
        </p:nvGraphicFramePr>
        <p:xfrm>
          <a:off x="457200" y="1001486"/>
          <a:ext cx="8229600" cy="47006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02739958"/>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2"/>
                </a:solidFill>
              </a:rPr>
              <a:t>Why are nonprofits suitable for voter engagement efforts?</a:t>
            </a:r>
            <a:endParaRPr lang="en-US" dirty="0">
              <a:solidFill>
                <a:schemeClr val="accent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37525336"/>
              </p:ext>
            </p:extLst>
          </p:nvPr>
        </p:nvGraphicFramePr>
        <p:xfrm>
          <a:off x="457200" y="1600200"/>
          <a:ext cx="8229600" cy="41019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50499686"/>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0391"/>
          </a:xfrm>
        </p:spPr>
        <p:txBody>
          <a:bodyPr/>
          <a:lstStyle/>
          <a:p>
            <a:pPr algn="ctr"/>
            <a:r>
              <a:rPr lang="en-US" dirty="0" smtClean="0">
                <a:solidFill>
                  <a:schemeClr val="accent2"/>
                </a:solidFill>
              </a:rPr>
              <a:t>How to be nonpartisan: One IRS Rule</a:t>
            </a:r>
            <a:endParaRPr lang="en-US" dirty="0">
              <a:solidFill>
                <a:schemeClr val="accent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28698393"/>
              </p:ext>
            </p:extLst>
          </p:nvPr>
        </p:nvGraphicFramePr>
        <p:xfrm>
          <a:off x="457200" y="1110343"/>
          <a:ext cx="8229600" cy="41019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2045983"/>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2389414"/>
            <a:ext cx="7772400" cy="1845129"/>
          </a:xfrm>
        </p:spPr>
        <p:txBody>
          <a:bodyPr/>
          <a:lstStyle/>
          <a:p>
            <a:pPr algn="ctr"/>
            <a:r>
              <a:rPr lang="en-US" dirty="0">
                <a:solidFill>
                  <a:schemeClr val="accent2"/>
                </a:solidFill>
              </a:rPr>
              <a:t>Preparing for your voter engagement </a:t>
            </a:r>
            <a:r>
              <a:rPr lang="en-US" dirty="0" smtClean="0">
                <a:solidFill>
                  <a:schemeClr val="accent2"/>
                </a:solidFill>
              </a:rPr>
              <a:t>efforts:</a:t>
            </a:r>
            <a:r>
              <a:rPr lang="en-US" dirty="0"/>
              <a:t/>
            </a:r>
            <a:br>
              <a:rPr lang="en-US" dirty="0"/>
            </a:br>
            <a:r>
              <a:rPr lang="en-US" dirty="0" smtClean="0">
                <a:solidFill>
                  <a:schemeClr val="accent2"/>
                </a:solidFill>
              </a:rPr>
              <a:t>Using the timeline</a:t>
            </a:r>
            <a:endParaRPr lang="en-US" dirty="0">
              <a:solidFill>
                <a:schemeClr val="accent2"/>
              </a:solidFill>
            </a:endParaRPr>
          </a:p>
        </p:txBody>
      </p:sp>
    </p:spTree>
    <p:extLst>
      <p:ext uri="{BB962C8B-B14F-4D97-AF65-F5344CB8AC3E}">
        <p14:creationId xmlns:p14="http://schemas.microsoft.com/office/powerpoint/2010/main" val="2727306745"/>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solidFill>
                  <a:schemeClr val="accent2"/>
                </a:solidFill>
              </a:rPr>
              <a:t>Voter Registration and Engagement Timeline</a:t>
            </a:r>
            <a:endParaRPr lang="en-US" dirty="0">
              <a:solidFill>
                <a:schemeClr val="accent2"/>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887529156"/>
              </p:ext>
            </p:extLst>
          </p:nvPr>
        </p:nvGraphicFramePr>
        <p:xfrm>
          <a:off x="457200" y="1600200"/>
          <a:ext cx="8229600" cy="41019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8865828"/>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61533"/>
          </a:xfrm>
        </p:spPr>
        <p:txBody>
          <a:bodyPr/>
          <a:lstStyle/>
          <a:p>
            <a:pPr algn="ctr"/>
            <a:r>
              <a:rPr lang="en-US" dirty="0" smtClean="0">
                <a:solidFill>
                  <a:schemeClr val="accent2"/>
                </a:solidFill>
              </a:rPr>
              <a:t>Leadership and Buy-In</a:t>
            </a:r>
            <a:endParaRPr lang="en-US" dirty="0">
              <a:solidFill>
                <a:schemeClr val="accent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61281843"/>
              </p:ext>
            </p:extLst>
          </p:nvPr>
        </p:nvGraphicFramePr>
        <p:xfrm>
          <a:off x="457200" y="936171"/>
          <a:ext cx="8229600" cy="48223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1412128"/>
      </p:ext>
    </p:extLst>
  </p:cSld>
  <p:clrMapOvr>
    <a:masterClrMapping/>
  </p:clrMapOvr>
  <p:transition spd="med">
    <p:fade/>
  </p:transition>
</p:sld>
</file>

<file path=ppt/theme/theme1.xml><?xml version="1.0" encoding="utf-8"?>
<a:theme xmlns:a="http://schemas.openxmlformats.org/drawingml/2006/main" name="NPTA PPT Template-201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NPTA PPT Template-2013</Template>
  <TotalTime>11958</TotalTime>
  <Words>1149</Words>
  <Application>Microsoft Office PowerPoint</Application>
  <PresentationFormat>On-screen Show (4:3)</PresentationFormat>
  <Paragraphs>98</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NPTA PPT Template-2013</vt:lpstr>
      <vt:lpstr>National PTA  Election Activities 101</vt:lpstr>
      <vt:lpstr>Goals of the Presentation </vt:lpstr>
      <vt:lpstr>PTA and Voter Engagement: The basics</vt:lpstr>
      <vt:lpstr>Why should PTA’s pursue voter engagement?</vt:lpstr>
      <vt:lpstr>Why are nonprofits suitable for voter engagement efforts?</vt:lpstr>
      <vt:lpstr>How to be nonpartisan: One IRS Rule</vt:lpstr>
      <vt:lpstr>Preparing for your voter engagement efforts: Using the timeline</vt:lpstr>
      <vt:lpstr>Voter Registration and Engagement Timeline</vt:lpstr>
      <vt:lpstr>Leadership and Buy-In</vt:lpstr>
      <vt:lpstr>Point of Contact</vt:lpstr>
      <vt:lpstr>Become Familiar with Voting Laws in Your State</vt:lpstr>
      <vt:lpstr>Voter Registration</vt:lpstr>
      <vt:lpstr>Promoting vs. Conducting Voter Registration</vt:lpstr>
      <vt:lpstr>Voter Registration: Tips</vt:lpstr>
      <vt:lpstr>Planning a Voter Registration Drive</vt:lpstr>
      <vt:lpstr>Candidate engagement</vt:lpstr>
      <vt:lpstr>Candidate Forums</vt:lpstr>
      <vt:lpstr>Candidate Appearances</vt:lpstr>
      <vt:lpstr>Candidate Questionnaires</vt:lpstr>
      <vt:lpstr>Resources</vt:lpstr>
      <vt:lpstr>Ballot Measures</vt:lpstr>
      <vt:lpstr>Ballot Measures</vt:lpstr>
      <vt:lpstr>Ballot Measures</vt:lpstr>
      <vt:lpstr>Election Day activities</vt:lpstr>
      <vt:lpstr>Get Out The Vote! GOTV</vt:lpstr>
      <vt:lpstr>PowerPoint Presentation</vt:lpstr>
      <vt:lpstr>On Election Day…</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PTA  Advocacy Impact Report</dc:title>
  <dc:creator>Mollie Van Lieu</dc:creator>
  <cp:lastModifiedBy>Lindsay Kubatzky</cp:lastModifiedBy>
  <cp:revision>95</cp:revision>
  <cp:lastPrinted>2014-02-26T18:44:22Z</cp:lastPrinted>
  <dcterms:created xsi:type="dcterms:W3CDTF">2014-02-12T15:58:35Z</dcterms:created>
  <dcterms:modified xsi:type="dcterms:W3CDTF">2015-09-22T13:26:57Z</dcterms:modified>
</cp:coreProperties>
</file>