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4"/>
  </p:sldMasterIdLst>
  <p:sldIdLst>
    <p:sldId id="501" r:id="rId5"/>
    <p:sldId id="503" r:id="rId6"/>
    <p:sldId id="256" r:id="rId7"/>
    <p:sldId id="257" r:id="rId8"/>
    <p:sldId id="259" r:id="rId9"/>
    <p:sldId id="261" r:id="rId10"/>
    <p:sldId id="263" r:id="rId11"/>
    <p:sldId id="264" r:id="rId12"/>
    <p:sldId id="266" r:id="rId13"/>
    <p:sldId id="267" r:id="rId14"/>
    <p:sldId id="269" r:id="rId15"/>
    <p:sldId id="270" r:id="rId16"/>
    <p:sldId id="272" r:id="rId17"/>
    <p:sldId id="273" r:id="rId18"/>
    <p:sldId id="275" r:id="rId19"/>
    <p:sldId id="276" r:id="rId20"/>
    <p:sldId id="278" r:id="rId21"/>
    <p:sldId id="279" r:id="rId22"/>
    <p:sldId id="281" r:id="rId23"/>
    <p:sldId id="282" r:id="rId24"/>
    <p:sldId id="505" r:id="rId25"/>
    <p:sldId id="506" r:id="rId26"/>
    <p:sldId id="504" r:id="rId27"/>
  </p:sldIdLst>
  <p:sldSz cx="10287000" cy="10287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240" userDrawn="1">
          <p15:clr>
            <a:srgbClr val="A4A3A4"/>
          </p15:clr>
        </p15:guide>
        <p15:guide id="2" pos="32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Drain, Amanda" initials="DA" lastIdx="3" clrIdx="0">
    <p:extLst>
      <p:ext uri="{19B8F6BF-5375-455C-9EA6-DF929625EA0E}">
        <p15:presenceInfo xmlns:p15="http://schemas.microsoft.com/office/powerpoint/2012/main" userId="S::amanda.drain@edelman.com::8d0eef54-3ffd-45b8-b5a7-cd58b567f0b0" providerId="AD"/>
      </p:ext>
    </p:extLst>
  </p:cmAuthor>
  <p:cmAuthor id="2" name="Kohn, Darcy" initials="KD" lastIdx="1" clrIdx="1">
    <p:extLst>
      <p:ext uri="{19B8F6BF-5375-455C-9EA6-DF929625EA0E}">
        <p15:presenceInfo xmlns:p15="http://schemas.microsoft.com/office/powerpoint/2012/main" userId="S::Darcy.Kohn@edelman.com::7ab41b32-389a-4499-8ac8-d0498c3da392" providerId="AD"/>
      </p:ext>
    </p:extLst>
  </p:cmAuthor>
  <p:cmAuthor id="3" name="Cherry, Allison" initials="CA" lastIdx="5" clrIdx="2">
    <p:extLst>
      <p:ext uri="{19B8F6BF-5375-455C-9EA6-DF929625EA0E}">
        <p15:presenceInfo xmlns:p15="http://schemas.microsoft.com/office/powerpoint/2012/main" userId="S::allison.cherry@edelman.com::323b9801-8644-4837-a2e8-c780fba0bb73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4546A"/>
    <a:srgbClr val="003C71"/>
    <a:srgbClr val="EAAA00"/>
    <a:srgbClr val="72246C"/>
    <a:srgbClr val="00778B"/>
    <a:srgbClr val="CB333B"/>
    <a:srgbClr val="CB6015"/>
    <a:srgbClr val="78BE2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F277469-3EE1-45D6-A17B-A837FA381B27}" v="2" dt="2020-06-05T11:04:33.30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38" d="100"/>
          <a:sy n="38" d="100"/>
        </p:scale>
        <p:origin x="1964" y="80"/>
      </p:cViewPr>
      <p:guideLst>
        <p:guide orient="horz" pos="3240"/>
        <p:guide pos="32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microsoft.com/office/2015/10/relationships/revisionInfo" Target="revisionInfo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commentAuthors" Target="commentAuthor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viewProps" Target="viewProps.xml"/><Relationship Id="rId8" Type="http://schemas.openxmlformats.org/officeDocument/2006/relationships/slide" Target="slides/slide4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rain, Amanda" userId="8d0eef54-3ffd-45b8-b5a7-cd58b567f0b0" providerId="ADAL" clId="{B0760AD8-3DBF-4F54-886C-A63892003464}"/>
    <pc:docChg chg="custSel modSld">
      <pc:chgData name="Drain, Amanda" userId="8d0eef54-3ffd-45b8-b5a7-cd58b567f0b0" providerId="ADAL" clId="{B0760AD8-3DBF-4F54-886C-A63892003464}" dt="2020-06-01T16:16:31.887" v="53" actId="20577"/>
      <pc:docMkLst>
        <pc:docMk/>
      </pc:docMkLst>
      <pc:sldChg chg="modSp mod">
        <pc:chgData name="Drain, Amanda" userId="8d0eef54-3ffd-45b8-b5a7-cd58b567f0b0" providerId="ADAL" clId="{B0760AD8-3DBF-4F54-886C-A63892003464}" dt="2020-05-28T17:54:36.024" v="17" actId="20577"/>
        <pc:sldMkLst>
          <pc:docMk/>
          <pc:sldMk cId="390624561" sldId="501"/>
        </pc:sldMkLst>
        <pc:spChg chg="mod">
          <ac:chgData name="Drain, Amanda" userId="8d0eef54-3ffd-45b8-b5a7-cd58b567f0b0" providerId="ADAL" clId="{B0760AD8-3DBF-4F54-886C-A63892003464}" dt="2020-05-28T17:53:58.071" v="2" actId="207"/>
          <ac:spMkLst>
            <pc:docMk/>
            <pc:sldMk cId="390624561" sldId="501"/>
            <ac:spMk id="3" creationId="{858374D1-107F-BE4A-B981-AD0B3631ACE9}"/>
          </ac:spMkLst>
        </pc:spChg>
        <pc:spChg chg="mod">
          <ac:chgData name="Drain, Amanda" userId="8d0eef54-3ffd-45b8-b5a7-cd58b567f0b0" providerId="ADAL" clId="{B0760AD8-3DBF-4F54-886C-A63892003464}" dt="2020-05-28T17:54:36.024" v="17" actId="20577"/>
          <ac:spMkLst>
            <pc:docMk/>
            <pc:sldMk cId="390624561" sldId="501"/>
            <ac:spMk id="4" creationId="{4865EF9B-CD1F-46D1-BE3E-6757B8E3B3BD}"/>
          </ac:spMkLst>
        </pc:spChg>
      </pc:sldChg>
      <pc:sldChg chg="addCm delCm modCm">
        <pc:chgData name="Drain, Amanda" userId="8d0eef54-3ffd-45b8-b5a7-cd58b567f0b0" providerId="ADAL" clId="{B0760AD8-3DBF-4F54-886C-A63892003464}" dt="2020-06-01T16:16:11.022" v="33" actId="1592"/>
        <pc:sldMkLst>
          <pc:docMk/>
          <pc:sldMk cId="2243239735" sldId="503"/>
        </pc:sldMkLst>
      </pc:sldChg>
      <pc:sldChg chg="modSp mod">
        <pc:chgData name="Drain, Amanda" userId="8d0eef54-3ffd-45b8-b5a7-cd58b567f0b0" providerId="ADAL" clId="{B0760AD8-3DBF-4F54-886C-A63892003464}" dt="2020-06-01T16:16:31.887" v="53" actId="20577"/>
        <pc:sldMkLst>
          <pc:docMk/>
          <pc:sldMk cId="1854939624" sldId="504"/>
        </pc:sldMkLst>
        <pc:spChg chg="mod">
          <ac:chgData name="Drain, Amanda" userId="8d0eef54-3ffd-45b8-b5a7-cd58b567f0b0" providerId="ADAL" clId="{B0760AD8-3DBF-4F54-886C-A63892003464}" dt="2020-06-01T16:16:31.887" v="53" actId="20577"/>
          <ac:spMkLst>
            <pc:docMk/>
            <pc:sldMk cId="1854939624" sldId="504"/>
            <ac:spMk id="3" creationId="{81E4E84F-F9E2-489D-AFFA-B1B27C666B9C}"/>
          </ac:spMkLst>
        </pc:spChg>
      </pc:sldChg>
    </pc:docChg>
  </pc:docChgLst>
  <pc:docChgLst>
    <pc:chgData name="Drain, Amanda" userId="S::amanda.drain@edelman.com::8d0eef54-3ffd-45b8-b5a7-cd58b567f0b0" providerId="AD" clId="Web-{CFDA20BD-4BCF-9379-178E-78257FE1990F}"/>
    <pc:docChg chg="modSld">
      <pc:chgData name="Drain, Amanda" userId="S::amanda.drain@edelman.com::8d0eef54-3ffd-45b8-b5a7-cd58b567f0b0" providerId="AD" clId="Web-{CFDA20BD-4BCF-9379-178E-78257FE1990F}" dt="2020-04-30T16:58:06.805" v="14"/>
      <pc:docMkLst>
        <pc:docMk/>
      </pc:docMkLst>
      <pc:sldChg chg="modSp addCm modCm">
        <pc:chgData name="Drain, Amanda" userId="S::amanda.drain@edelman.com::8d0eef54-3ffd-45b8-b5a7-cd58b567f0b0" providerId="AD" clId="Web-{CFDA20BD-4BCF-9379-178E-78257FE1990F}" dt="2020-04-30T16:58:06.805" v="14"/>
        <pc:sldMkLst>
          <pc:docMk/>
          <pc:sldMk cId="390624561" sldId="501"/>
        </pc:sldMkLst>
        <pc:spChg chg="mod">
          <ac:chgData name="Drain, Amanda" userId="S::amanda.drain@edelman.com::8d0eef54-3ffd-45b8-b5a7-cd58b567f0b0" providerId="AD" clId="Web-{CFDA20BD-4BCF-9379-178E-78257FE1990F}" dt="2020-04-30T16:53:25.515" v="12" actId="20577"/>
          <ac:spMkLst>
            <pc:docMk/>
            <pc:sldMk cId="390624561" sldId="501"/>
            <ac:spMk id="4" creationId="{4865EF9B-CD1F-46D1-BE3E-6757B8E3B3BD}"/>
          </ac:spMkLst>
        </pc:spChg>
        <pc:picChg chg="mod">
          <ac:chgData name="Drain, Amanda" userId="S::amanda.drain@edelman.com::8d0eef54-3ffd-45b8-b5a7-cd58b567f0b0" providerId="AD" clId="Web-{CFDA20BD-4BCF-9379-178E-78257FE1990F}" dt="2020-04-30T16:53:07.999" v="9" actId="1076"/>
          <ac:picMkLst>
            <pc:docMk/>
            <pc:sldMk cId="390624561" sldId="501"/>
            <ac:picMk id="7" creationId="{97289247-5E83-437B-A9C9-8C4AF15FDA6A}"/>
          </ac:picMkLst>
        </pc:picChg>
      </pc:sldChg>
    </pc:docChg>
  </pc:docChgLst>
  <pc:docChgLst>
    <pc:chgData name="Blum, Philip" userId="22bc03cb-108c-4835-8329-cb195ddb6792" providerId="ADAL" clId="{C55CF1C9-2145-FC4D-83E6-515EDDA2D376}"/>
    <pc:docChg chg="undo custSel addSld delSld modSld modMainMaster">
      <pc:chgData name="Blum, Philip" userId="22bc03cb-108c-4835-8329-cb195ddb6792" providerId="ADAL" clId="{C55CF1C9-2145-FC4D-83E6-515EDDA2D376}" dt="2020-04-21T14:12:10.357" v="409"/>
      <pc:docMkLst>
        <pc:docMk/>
      </pc:docMkLst>
      <pc:sldChg chg="del">
        <pc:chgData name="Blum, Philip" userId="22bc03cb-108c-4835-8329-cb195ddb6792" providerId="ADAL" clId="{C55CF1C9-2145-FC4D-83E6-515EDDA2D376}" dt="2020-04-21T13:22:31.418" v="176" actId="2696"/>
        <pc:sldMkLst>
          <pc:docMk/>
          <pc:sldMk cId="2019699768" sldId="256"/>
        </pc:sldMkLst>
      </pc:sldChg>
      <pc:sldChg chg="del">
        <pc:chgData name="Blum, Philip" userId="22bc03cb-108c-4835-8329-cb195ddb6792" providerId="ADAL" clId="{C55CF1C9-2145-FC4D-83E6-515EDDA2D376}" dt="2020-04-21T13:22:31.444" v="178" actId="2696"/>
        <pc:sldMkLst>
          <pc:docMk/>
          <pc:sldMk cId="541311975" sldId="257"/>
        </pc:sldMkLst>
      </pc:sldChg>
      <pc:sldChg chg="del">
        <pc:chgData name="Blum, Philip" userId="22bc03cb-108c-4835-8329-cb195ddb6792" providerId="ADAL" clId="{C55CF1C9-2145-FC4D-83E6-515EDDA2D376}" dt="2020-04-21T13:22:31.468" v="180" actId="2696"/>
        <pc:sldMkLst>
          <pc:docMk/>
          <pc:sldMk cId="3415905441" sldId="258"/>
        </pc:sldMkLst>
      </pc:sldChg>
      <pc:sldChg chg="del">
        <pc:chgData name="Blum, Philip" userId="22bc03cb-108c-4835-8329-cb195ddb6792" providerId="ADAL" clId="{C55CF1C9-2145-FC4D-83E6-515EDDA2D376}" dt="2020-04-21T13:22:31.432" v="177" actId="2696"/>
        <pc:sldMkLst>
          <pc:docMk/>
          <pc:sldMk cId="3524714407" sldId="260"/>
        </pc:sldMkLst>
      </pc:sldChg>
      <pc:sldChg chg="del">
        <pc:chgData name="Blum, Philip" userId="22bc03cb-108c-4835-8329-cb195ddb6792" providerId="ADAL" clId="{C55CF1C9-2145-FC4D-83E6-515EDDA2D376}" dt="2020-04-21T13:22:31.456" v="179" actId="2696"/>
        <pc:sldMkLst>
          <pc:docMk/>
          <pc:sldMk cId="1080080650" sldId="263"/>
        </pc:sldMkLst>
      </pc:sldChg>
      <pc:sldChg chg="del">
        <pc:chgData name="Blum, Philip" userId="22bc03cb-108c-4835-8329-cb195ddb6792" providerId="ADAL" clId="{C55CF1C9-2145-FC4D-83E6-515EDDA2D376}" dt="2020-04-21T13:22:31.482" v="181" actId="2696"/>
        <pc:sldMkLst>
          <pc:docMk/>
          <pc:sldMk cId="2925471227" sldId="266"/>
        </pc:sldMkLst>
      </pc:sldChg>
      <pc:sldChg chg="del">
        <pc:chgData name="Blum, Philip" userId="22bc03cb-108c-4835-8329-cb195ddb6792" providerId="ADAL" clId="{C55CF1C9-2145-FC4D-83E6-515EDDA2D376}" dt="2020-04-21T13:22:31.489" v="182" actId="2696"/>
        <pc:sldMkLst>
          <pc:docMk/>
          <pc:sldMk cId="3115037598" sldId="267"/>
        </pc:sldMkLst>
      </pc:sldChg>
      <pc:sldChg chg="del">
        <pc:chgData name="Blum, Philip" userId="22bc03cb-108c-4835-8329-cb195ddb6792" providerId="ADAL" clId="{C55CF1C9-2145-FC4D-83E6-515EDDA2D376}" dt="2020-04-21T13:22:31.500" v="183" actId="2696"/>
        <pc:sldMkLst>
          <pc:docMk/>
          <pc:sldMk cId="3538107766" sldId="268"/>
        </pc:sldMkLst>
      </pc:sldChg>
      <pc:sldChg chg="del">
        <pc:chgData name="Blum, Philip" userId="22bc03cb-108c-4835-8329-cb195ddb6792" providerId="ADAL" clId="{C55CF1C9-2145-FC4D-83E6-515EDDA2D376}" dt="2020-04-21T13:22:31.512" v="184" actId="2696"/>
        <pc:sldMkLst>
          <pc:docMk/>
          <pc:sldMk cId="3400450463" sldId="269"/>
        </pc:sldMkLst>
      </pc:sldChg>
      <pc:sldChg chg="del">
        <pc:chgData name="Blum, Philip" userId="22bc03cb-108c-4835-8329-cb195ddb6792" providerId="ADAL" clId="{C55CF1C9-2145-FC4D-83E6-515EDDA2D376}" dt="2020-04-21T13:22:31.524" v="185" actId="2696"/>
        <pc:sldMkLst>
          <pc:docMk/>
          <pc:sldMk cId="786807832" sldId="270"/>
        </pc:sldMkLst>
      </pc:sldChg>
      <pc:sldChg chg="del">
        <pc:chgData name="Blum, Philip" userId="22bc03cb-108c-4835-8329-cb195ddb6792" providerId="ADAL" clId="{C55CF1C9-2145-FC4D-83E6-515EDDA2D376}" dt="2020-04-21T13:22:31.532" v="186" actId="2696"/>
        <pc:sldMkLst>
          <pc:docMk/>
          <pc:sldMk cId="1839921535" sldId="271"/>
        </pc:sldMkLst>
      </pc:sldChg>
      <pc:sldChg chg="del">
        <pc:chgData name="Blum, Philip" userId="22bc03cb-108c-4835-8329-cb195ddb6792" providerId="ADAL" clId="{C55CF1C9-2145-FC4D-83E6-515EDDA2D376}" dt="2020-04-21T13:22:31.543" v="187" actId="2696"/>
        <pc:sldMkLst>
          <pc:docMk/>
          <pc:sldMk cId="3475616059" sldId="272"/>
        </pc:sldMkLst>
      </pc:sldChg>
      <pc:sldChg chg="addSp delSp modSp add">
        <pc:chgData name="Blum, Philip" userId="22bc03cb-108c-4835-8329-cb195ddb6792" providerId="ADAL" clId="{C55CF1C9-2145-FC4D-83E6-515EDDA2D376}" dt="2020-04-21T14:12:10.357" v="409"/>
        <pc:sldMkLst>
          <pc:docMk/>
          <pc:sldMk cId="1798115302" sldId="274"/>
        </pc:sldMkLst>
        <pc:spChg chg="del">
          <ac:chgData name="Blum, Philip" userId="22bc03cb-108c-4835-8329-cb195ddb6792" providerId="ADAL" clId="{C55CF1C9-2145-FC4D-83E6-515EDDA2D376}" dt="2020-04-21T13:57:18.450" v="218"/>
          <ac:spMkLst>
            <pc:docMk/>
            <pc:sldMk cId="1798115302" sldId="274"/>
            <ac:spMk id="2" creationId="{3FFDAAEA-FC86-904E-BA3D-C5DC5727FE18}"/>
          </ac:spMkLst>
        </pc:spChg>
        <pc:spChg chg="add del mod">
          <ac:chgData name="Blum, Philip" userId="22bc03cb-108c-4835-8329-cb195ddb6792" providerId="ADAL" clId="{C55CF1C9-2145-FC4D-83E6-515EDDA2D376}" dt="2020-04-21T14:11:09.822" v="389"/>
          <ac:spMkLst>
            <pc:docMk/>
            <pc:sldMk cId="1798115302" sldId="274"/>
            <ac:spMk id="3" creationId="{200AAA37-48DB-7941-B6B8-A07B5E22BD5A}"/>
          </ac:spMkLst>
        </pc:spChg>
        <pc:spChg chg="add del mod">
          <ac:chgData name="Blum, Philip" userId="22bc03cb-108c-4835-8329-cb195ddb6792" providerId="ADAL" clId="{C55CF1C9-2145-FC4D-83E6-515EDDA2D376}" dt="2020-04-21T14:12:10.357" v="409"/>
          <ac:spMkLst>
            <pc:docMk/>
            <pc:sldMk cId="1798115302" sldId="274"/>
            <ac:spMk id="4" creationId="{CD3440FD-74DA-2C4E-844A-7EAC7A6A8851}"/>
          </ac:spMkLst>
        </pc:spChg>
        <pc:spChg chg="add mod">
          <ac:chgData name="Blum, Philip" userId="22bc03cb-108c-4835-8329-cb195ddb6792" providerId="ADAL" clId="{C55CF1C9-2145-FC4D-83E6-515EDDA2D376}" dt="2020-04-21T14:12:10.357" v="409"/>
          <ac:spMkLst>
            <pc:docMk/>
            <pc:sldMk cId="1798115302" sldId="274"/>
            <ac:spMk id="5" creationId="{5216ED8A-D033-4D4B-8CD0-311038124460}"/>
          </ac:spMkLst>
        </pc:spChg>
      </pc:sldChg>
      <pc:sldChg chg="addSp delSp modSp add">
        <pc:chgData name="Blum, Philip" userId="22bc03cb-108c-4835-8329-cb195ddb6792" providerId="ADAL" clId="{C55CF1C9-2145-FC4D-83E6-515EDDA2D376}" dt="2020-04-21T14:12:08.624" v="408"/>
        <pc:sldMkLst>
          <pc:docMk/>
          <pc:sldMk cId="3312129099" sldId="275"/>
        </pc:sldMkLst>
        <pc:spChg chg="del">
          <ac:chgData name="Blum, Philip" userId="22bc03cb-108c-4835-8329-cb195ddb6792" providerId="ADAL" clId="{C55CF1C9-2145-FC4D-83E6-515EDDA2D376}" dt="2020-04-21T13:59:13.349" v="242"/>
          <ac:spMkLst>
            <pc:docMk/>
            <pc:sldMk cId="3312129099" sldId="275"/>
            <ac:spMk id="2" creationId="{569BEC1C-9727-A844-BEC8-BDFFD9E48735}"/>
          </ac:spMkLst>
        </pc:spChg>
        <pc:spChg chg="del">
          <ac:chgData name="Blum, Philip" userId="22bc03cb-108c-4835-8329-cb195ddb6792" providerId="ADAL" clId="{C55CF1C9-2145-FC4D-83E6-515EDDA2D376}" dt="2020-04-21T13:59:13.349" v="242"/>
          <ac:spMkLst>
            <pc:docMk/>
            <pc:sldMk cId="3312129099" sldId="275"/>
            <ac:spMk id="3" creationId="{287B2B3C-F8F8-7F47-972F-3F6D35776DA5}"/>
          </ac:spMkLst>
        </pc:spChg>
        <pc:spChg chg="add del mod">
          <ac:chgData name="Blum, Philip" userId="22bc03cb-108c-4835-8329-cb195ddb6792" providerId="ADAL" clId="{C55CF1C9-2145-FC4D-83E6-515EDDA2D376}" dt="2020-04-21T13:59:14.462" v="243"/>
          <ac:spMkLst>
            <pc:docMk/>
            <pc:sldMk cId="3312129099" sldId="275"/>
            <ac:spMk id="4" creationId="{D8D25D21-810A-A74C-B143-54339EED2319}"/>
          </ac:spMkLst>
        </pc:spChg>
        <pc:spChg chg="add del mod">
          <ac:chgData name="Blum, Philip" userId="22bc03cb-108c-4835-8329-cb195ddb6792" providerId="ADAL" clId="{C55CF1C9-2145-FC4D-83E6-515EDDA2D376}" dt="2020-04-21T13:59:14.462" v="243"/>
          <ac:spMkLst>
            <pc:docMk/>
            <pc:sldMk cId="3312129099" sldId="275"/>
            <ac:spMk id="5" creationId="{C7CAA87B-7DDE-4047-B88B-2EBF2931DB51}"/>
          </ac:spMkLst>
        </pc:spChg>
        <pc:spChg chg="add del mod">
          <ac:chgData name="Blum, Philip" userId="22bc03cb-108c-4835-8329-cb195ddb6792" providerId="ADAL" clId="{C55CF1C9-2145-FC4D-83E6-515EDDA2D376}" dt="2020-04-21T14:11:12.176" v="390"/>
          <ac:spMkLst>
            <pc:docMk/>
            <pc:sldMk cId="3312129099" sldId="275"/>
            <ac:spMk id="6" creationId="{ED0160C8-A07D-7940-B213-CC25D56BDFEE}"/>
          </ac:spMkLst>
        </pc:spChg>
        <pc:spChg chg="add del mod">
          <ac:chgData name="Blum, Philip" userId="22bc03cb-108c-4835-8329-cb195ddb6792" providerId="ADAL" clId="{C55CF1C9-2145-FC4D-83E6-515EDDA2D376}" dt="2020-04-21T14:11:12.176" v="390"/>
          <ac:spMkLst>
            <pc:docMk/>
            <pc:sldMk cId="3312129099" sldId="275"/>
            <ac:spMk id="7" creationId="{8FF96FC7-EE90-5E4C-9070-332E30CA5D7C}"/>
          </ac:spMkLst>
        </pc:spChg>
        <pc:spChg chg="add del mod">
          <ac:chgData name="Blum, Philip" userId="22bc03cb-108c-4835-8329-cb195ddb6792" providerId="ADAL" clId="{C55CF1C9-2145-FC4D-83E6-515EDDA2D376}" dt="2020-04-21T14:12:08.624" v="408"/>
          <ac:spMkLst>
            <pc:docMk/>
            <pc:sldMk cId="3312129099" sldId="275"/>
            <ac:spMk id="8" creationId="{0E5BE5E4-C780-ED44-8C3C-39363B486AFC}"/>
          </ac:spMkLst>
        </pc:spChg>
        <pc:spChg chg="add del mod">
          <ac:chgData name="Blum, Philip" userId="22bc03cb-108c-4835-8329-cb195ddb6792" providerId="ADAL" clId="{C55CF1C9-2145-FC4D-83E6-515EDDA2D376}" dt="2020-04-21T14:12:08.624" v="408"/>
          <ac:spMkLst>
            <pc:docMk/>
            <pc:sldMk cId="3312129099" sldId="275"/>
            <ac:spMk id="9" creationId="{EFB1C5E3-AC57-2C4B-9C41-3CB47385BFCB}"/>
          </ac:spMkLst>
        </pc:spChg>
        <pc:spChg chg="add mod">
          <ac:chgData name="Blum, Philip" userId="22bc03cb-108c-4835-8329-cb195ddb6792" providerId="ADAL" clId="{C55CF1C9-2145-FC4D-83E6-515EDDA2D376}" dt="2020-04-21T14:12:08.624" v="408"/>
          <ac:spMkLst>
            <pc:docMk/>
            <pc:sldMk cId="3312129099" sldId="275"/>
            <ac:spMk id="10" creationId="{57C1A0B2-EDC3-C244-A0FF-9B4FF9D3171D}"/>
          </ac:spMkLst>
        </pc:spChg>
        <pc:spChg chg="add mod">
          <ac:chgData name="Blum, Philip" userId="22bc03cb-108c-4835-8329-cb195ddb6792" providerId="ADAL" clId="{C55CF1C9-2145-FC4D-83E6-515EDDA2D376}" dt="2020-04-21T14:12:08.624" v="408"/>
          <ac:spMkLst>
            <pc:docMk/>
            <pc:sldMk cId="3312129099" sldId="275"/>
            <ac:spMk id="11" creationId="{5162A566-7732-2F44-A9F6-4593CA61EA30}"/>
          </ac:spMkLst>
        </pc:spChg>
      </pc:sldChg>
      <pc:sldChg chg="addSp delSp modSp add">
        <pc:chgData name="Blum, Philip" userId="22bc03cb-108c-4835-8329-cb195ddb6792" providerId="ADAL" clId="{C55CF1C9-2145-FC4D-83E6-515EDDA2D376}" dt="2020-04-21T14:12:06.532" v="407"/>
        <pc:sldMkLst>
          <pc:docMk/>
          <pc:sldMk cId="3837365306" sldId="276"/>
        </pc:sldMkLst>
        <pc:spChg chg="del">
          <ac:chgData name="Blum, Philip" userId="22bc03cb-108c-4835-8329-cb195ddb6792" providerId="ADAL" clId="{C55CF1C9-2145-FC4D-83E6-515EDDA2D376}" dt="2020-04-21T14:11:18.337" v="391"/>
          <ac:spMkLst>
            <pc:docMk/>
            <pc:sldMk cId="3837365306" sldId="276"/>
            <ac:spMk id="2" creationId="{797EDF42-1D11-6442-B6A4-446A63624D6B}"/>
          </ac:spMkLst>
        </pc:spChg>
        <pc:spChg chg="add del mod">
          <ac:chgData name="Blum, Philip" userId="22bc03cb-108c-4835-8329-cb195ddb6792" providerId="ADAL" clId="{C55CF1C9-2145-FC4D-83E6-515EDDA2D376}" dt="2020-04-21T14:12:06.532" v="407"/>
          <ac:spMkLst>
            <pc:docMk/>
            <pc:sldMk cId="3837365306" sldId="276"/>
            <ac:spMk id="3" creationId="{C1787D2E-9E5C-4C44-9223-123B8432DB85}"/>
          </ac:spMkLst>
        </pc:spChg>
        <pc:spChg chg="add mod">
          <ac:chgData name="Blum, Philip" userId="22bc03cb-108c-4835-8329-cb195ddb6792" providerId="ADAL" clId="{C55CF1C9-2145-FC4D-83E6-515EDDA2D376}" dt="2020-04-21T14:12:06.532" v="407"/>
          <ac:spMkLst>
            <pc:docMk/>
            <pc:sldMk cId="3837365306" sldId="276"/>
            <ac:spMk id="4" creationId="{EF336B55-5441-B446-A0C0-02780201C2F6}"/>
          </ac:spMkLst>
        </pc:spChg>
      </pc:sldChg>
      <pc:sldChg chg="addSp delSp modSp add">
        <pc:chgData name="Blum, Philip" userId="22bc03cb-108c-4835-8329-cb195ddb6792" providerId="ADAL" clId="{C55CF1C9-2145-FC4D-83E6-515EDDA2D376}" dt="2020-04-21T14:12:04.343" v="406"/>
        <pc:sldMkLst>
          <pc:docMk/>
          <pc:sldMk cId="1280098886" sldId="277"/>
        </pc:sldMkLst>
        <pc:spChg chg="del">
          <ac:chgData name="Blum, Philip" userId="22bc03cb-108c-4835-8329-cb195ddb6792" providerId="ADAL" clId="{C55CF1C9-2145-FC4D-83E6-515EDDA2D376}" dt="2020-04-21T14:12:04.343" v="406"/>
          <ac:spMkLst>
            <pc:docMk/>
            <pc:sldMk cId="1280098886" sldId="277"/>
            <ac:spMk id="2" creationId="{FFC34863-DA00-9643-979D-C6045506F484}"/>
          </ac:spMkLst>
        </pc:spChg>
        <pc:spChg chg="del">
          <ac:chgData name="Blum, Philip" userId="22bc03cb-108c-4835-8329-cb195ddb6792" providerId="ADAL" clId="{C55CF1C9-2145-FC4D-83E6-515EDDA2D376}" dt="2020-04-21T14:12:04.343" v="406"/>
          <ac:spMkLst>
            <pc:docMk/>
            <pc:sldMk cId="1280098886" sldId="277"/>
            <ac:spMk id="3" creationId="{3A0A0223-0C7E-FD4A-95DA-A5901281E42A}"/>
          </ac:spMkLst>
        </pc:spChg>
        <pc:spChg chg="add mod">
          <ac:chgData name="Blum, Philip" userId="22bc03cb-108c-4835-8329-cb195ddb6792" providerId="ADAL" clId="{C55CF1C9-2145-FC4D-83E6-515EDDA2D376}" dt="2020-04-21T14:12:04.343" v="406"/>
          <ac:spMkLst>
            <pc:docMk/>
            <pc:sldMk cId="1280098886" sldId="277"/>
            <ac:spMk id="4" creationId="{1177F880-45EA-5044-9235-74E137945899}"/>
          </ac:spMkLst>
        </pc:spChg>
        <pc:spChg chg="add mod">
          <ac:chgData name="Blum, Philip" userId="22bc03cb-108c-4835-8329-cb195ddb6792" providerId="ADAL" clId="{C55CF1C9-2145-FC4D-83E6-515EDDA2D376}" dt="2020-04-21T14:12:04.343" v="406"/>
          <ac:spMkLst>
            <pc:docMk/>
            <pc:sldMk cId="1280098886" sldId="277"/>
            <ac:spMk id="5" creationId="{D61699AB-96EC-044F-90F2-04F56F61F064}"/>
          </ac:spMkLst>
        </pc:spChg>
      </pc:sldChg>
      <pc:sldChg chg="addSp delSp modSp add">
        <pc:chgData name="Blum, Philip" userId="22bc03cb-108c-4835-8329-cb195ddb6792" providerId="ADAL" clId="{C55CF1C9-2145-FC4D-83E6-515EDDA2D376}" dt="2020-04-21T14:12:02.453" v="405"/>
        <pc:sldMkLst>
          <pc:docMk/>
          <pc:sldMk cId="1037378990" sldId="278"/>
        </pc:sldMkLst>
        <pc:spChg chg="del">
          <ac:chgData name="Blum, Philip" userId="22bc03cb-108c-4835-8329-cb195ddb6792" providerId="ADAL" clId="{C55CF1C9-2145-FC4D-83E6-515EDDA2D376}" dt="2020-04-21T14:12:02.453" v="405"/>
          <ac:spMkLst>
            <pc:docMk/>
            <pc:sldMk cId="1037378990" sldId="278"/>
            <ac:spMk id="2" creationId="{B731F723-0163-6140-B328-135901938DC1}"/>
          </ac:spMkLst>
        </pc:spChg>
        <pc:spChg chg="add mod">
          <ac:chgData name="Blum, Philip" userId="22bc03cb-108c-4835-8329-cb195ddb6792" providerId="ADAL" clId="{C55CF1C9-2145-FC4D-83E6-515EDDA2D376}" dt="2020-04-21T14:12:02.453" v="405"/>
          <ac:spMkLst>
            <pc:docMk/>
            <pc:sldMk cId="1037378990" sldId="278"/>
            <ac:spMk id="3" creationId="{CA1C02B0-B4FF-1346-BB75-11EF6E66744D}"/>
          </ac:spMkLst>
        </pc:spChg>
      </pc:sldChg>
      <pc:sldChg chg="addSp delSp modSp add">
        <pc:chgData name="Blum, Philip" userId="22bc03cb-108c-4835-8329-cb195ddb6792" providerId="ADAL" clId="{C55CF1C9-2145-FC4D-83E6-515EDDA2D376}" dt="2020-04-21T14:12:00.629" v="404"/>
        <pc:sldMkLst>
          <pc:docMk/>
          <pc:sldMk cId="2757376026" sldId="279"/>
        </pc:sldMkLst>
        <pc:spChg chg="del">
          <ac:chgData name="Blum, Philip" userId="22bc03cb-108c-4835-8329-cb195ddb6792" providerId="ADAL" clId="{C55CF1C9-2145-FC4D-83E6-515EDDA2D376}" dt="2020-04-21T14:12:00.629" v="404"/>
          <ac:spMkLst>
            <pc:docMk/>
            <pc:sldMk cId="2757376026" sldId="279"/>
            <ac:spMk id="2" creationId="{9BD3C085-A229-4349-BB00-3AF15F73672E}"/>
          </ac:spMkLst>
        </pc:spChg>
        <pc:spChg chg="del">
          <ac:chgData name="Blum, Philip" userId="22bc03cb-108c-4835-8329-cb195ddb6792" providerId="ADAL" clId="{C55CF1C9-2145-FC4D-83E6-515EDDA2D376}" dt="2020-04-21T14:12:00.629" v="404"/>
          <ac:spMkLst>
            <pc:docMk/>
            <pc:sldMk cId="2757376026" sldId="279"/>
            <ac:spMk id="3" creationId="{E1770F78-EADD-0846-9910-5568E97C7303}"/>
          </ac:spMkLst>
        </pc:spChg>
        <pc:spChg chg="add mod">
          <ac:chgData name="Blum, Philip" userId="22bc03cb-108c-4835-8329-cb195ddb6792" providerId="ADAL" clId="{C55CF1C9-2145-FC4D-83E6-515EDDA2D376}" dt="2020-04-21T14:12:00.629" v="404"/>
          <ac:spMkLst>
            <pc:docMk/>
            <pc:sldMk cId="2757376026" sldId="279"/>
            <ac:spMk id="4" creationId="{55C2A92F-76DC-1546-BD5A-5E5AB37B5AFB}"/>
          </ac:spMkLst>
        </pc:spChg>
        <pc:spChg chg="add mod">
          <ac:chgData name="Blum, Philip" userId="22bc03cb-108c-4835-8329-cb195ddb6792" providerId="ADAL" clId="{C55CF1C9-2145-FC4D-83E6-515EDDA2D376}" dt="2020-04-21T14:12:00.629" v="404"/>
          <ac:spMkLst>
            <pc:docMk/>
            <pc:sldMk cId="2757376026" sldId="279"/>
            <ac:spMk id="5" creationId="{47E3C6AA-6238-EA48-9F11-B2AD11C3DCB3}"/>
          </ac:spMkLst>
        </pc:spChg>
      </pc:sldChg>
      <pc:sldChg chg="addSp delSp modSp add">
        <pc:chgData name="Blum, Philip" userId="22bc03cb-108c-4835-8329-cb195ddb6792" providerId="ADAL" clId="{C55CF1C9-2145-FC4D-83E6-515EDDA2D376}" dt="2020-04-21T14:11:58.316" v="403"/>
        <pc:sldMkLst>
          <pc:docMk/>
          <pc:sldMk cId="468868158" sldId="280"/>
        </pc:sldMkLst>
        <pc:spChg chg="del">
          <ac:chgData name="Blum, Philip" userId="22bc03cb-108c-4835-8329-cb195ddb6792" providerId="ADAL" clId="{C55CF1C9-2145-FC4D-83E6-515EDDA2D376}" dt="2020-04-21T14:11:58.316" v="403"/>
          <ac:spMkLst>
            <pc:docMk/>
            <pc:sldMk cId="468868158" sldId="280"/>
            <ac:spMk id="2" creationId="{E07B7EF2-D5F5-FE4D-977A-00011CD762C4}"/>
          </ac:spMkLst>
        </pc:spChg>
        <pc:spChg chg="del">
          <ac:chgData name="Blum, Philip" userId="22bc03cb-108c-4835-8329-cb195ddb6792" providerId="ADAL" clId="{C55CF1C9-2145-FC4D-83E6-515EDDA2D376}" dt="2020-04-21T14:11:58.316" v="403"/>
          <ac:spMkLst>
            <pc:docMk/>
            <pc:sldMk cId="468868158" sldId="280"/>
            <ac:spMk id="3" creationId="{CC1BC38F-1230-6E44-8A25-9F01FBEFBD8F}"/>
          </ac:spMkLst>
        </pc:spChg>
        <pc:spChg chg="del">
          <ac:chgData name="Blum, Philip" userId="22bc03cb-108c-4835-8329-cb195ddb6792" providerId="ADAL" clId="{C55CF1C9-2145-FC4D-83E6-515EDDA2D376}" dt="2020-04-21T14:11:58.316" v="403"/>
          <ac:spMkLst>
            <pc:docMk/>
            <pc:sldMk cId="468868158" sldId="280"/>
            <ac:spMk id="4" creationId="{A6255A07-7F9B-4D4B-8C7D-EA3531D1BCD7}"/>
          </ac:spMkLst>
        </pc:spChg>
        <pc:spChg chg="add mod">
          <ac:chgData name="Blum, Philip" userId="22bc03cb-108c-4835-8329-cb195ddb6792" providerId="ADAL" clId="{C55CF1C9-2145-FC4D-83E6-515EDDA2D376}" dt="2020-04-21T14:11:58.316" v="403"/>
          <ac:spMkLst>
            <pc:docMk/>
            <pc:sldMk cId="468868158" sldId="280"/>
            <ac:spMk id="5" creationId="{4E002BAC-F3AD-EB44-8FF0-9B856D2B5CE5}"/>
          </ac:spMkLst>
        </pc:spChg>
      </pc:sldChg>
      <pc:sldChg chg="addSp delSp modSp add">
        <pc:chgData name="Blum, Philip" userId="22bc03cb-108c-4835-8329-cb195ddb6792" providerId="ADAL" clId="{C55CF1C9-2145-FC4D-83E6-515EDDA2D376}" dt="2020-04-21T14:11:56.647" v="402"/>
        <pc:sldMkLst>
          <pc:docMk/>
          <pc:sldMk cId="321040388" sldId="281"/>
        </pc:sldMkLst>
        <pc:spChg chg="del">
          <ac:chgData name="Blum, Philip" userId="22bc03cb-108c-4835-8329-cb195ddb6792" providerId="ADAL" clId="{C55CF1C9-2145-FC4D-83E6-515EDDA2D376}" dt="2020-04-21T14:11:56.647" v="402"/>
          <ac:spMkLst>
            <pc:docMk/>
            <pc:sldMk cId="321040388" sldId="281"/>
            <ac:spMk id="2" creationId="{D92E0645-9358-5C4F-AD3E-61C5C25783C1}"/>
          </ac:spMkLst>
        </pc:spChg>
        <pc:spChg chg="del">
          <ac:chgData name="Blum, Philip" userId="22bc03cb-108c-4835-8329-cb195ddb6792" providerId="ADAL" clId="{C55CF1C9-2145-FC4D-83E6-515EDDA2D376}" dt="2020-04-21T14:11:56.647" v="402"/>
          <ac:spMkLst>
            <pc:docMk/>
            <pc:sldMk cId="321040388" sldId="281"/>
            <ac:spMk id="3" creationId="{123139F0-6349-284A-A8A6-A6B2366FC6EA}"/>
          </ac:spMkLst>
        </pc:spChg>
        <pc:spChg chg="del">
          <ac:chgData name="Blum, Philip" userId="22bc03cb-108c-4835-8329-cb195ddb6792" providerId="ADAL" clId="{C55CF1C9-2145-FC4D-83E6-515EDDA2D376}" dt="2020-04-21T14:11:56.647" v="402"/>
          <ac:spMkLst>
            <pc:docMk/>
            <pc:sldMk cId="321040388" sldId="281"/>
            <ac:spMk id="4" creationId="{6FACD190-6AE6-1747-B144-4C1A56AC06D5}"/>
          </ac:spMkLst>
        </pc:spChg>
        <pc:spChg chg="del">
          <ac:chgData name="Blum, Philip" userId="22bc03cb-108c-4835-8329-cb195ddb6792" providerId="ADAL" clId="{C55CF1C9-2145-FC4D-83E6-515EDDA2D376}" dt="2020-04-21T14:11:56.647" v="402"/>
          <ac:spMkLst>
            <pc:docMk/>
            <pc:sldMk cId="321040388" sldId="281"/>
            <ac:spMk id="5" creationId="{50FAAD34-C5F2-2740-8C09-EA1B0838FEB4}"/>
          </ac:spMkLst>
        </pc:spChg>
        <pc:spChg chg="add mod">
          <ac:chgData name="Blum, Philip" userId="22bc03cb-108c-4835-8329-cb195ddb6792" providerId="ADAL" clId="{C55CF1C9-2145-FC4D-83E6-515EDDA2D376}" dt="2020-04-21T14:11:56.647" v="402"/>
          <ac:spMkLst>
            <pc:docMk/>
            <pc:sldMk cId="321040388" sldId="281"/>
            <ac:spMk id="6" creationId="{233B263E-4BDF-654B-8B79-4E4C82323B14}"/>
          </ac:spMkLst>
        </pc:spChg>
        <pc:spChg chg="add mod">
          <ac:chgData name="Blum, Philip" userId="22bc03cb-108c-4835-8329-cb195ddb6792" providerId="ADAL" clId="{C55CF1C9-2145-FC4D-83E6-515EDDA2D376}" dt="2020-04-21T14:11:56.647" v="402"/>
          <ac:spMkLst>
            <pc:docMk/>
            <pc:sldMk cId="321040388" sldId="281"/>
            <ac:spMk id="7" creationId="{B71ABEAC-50BD-A94D-8B42-DC81C5DAE4B4}"/>
          </ac:spMkLst>
        </pc:spChg>
      </pc:sldChg>
      <pc:sldChg chg="addSp delSp modSp add">
        <pc:chgData name="Blum, Philip" userId="22bc03cb-108c-4835-8329-cb195ddb6792" providerId="ADAL" clId="{C55CF1C9-2145-FC4D-83E6-515EDDA2D376}" dt="2020-04-21T14:11:52.332" v="401"/>
        <pc:sldMkLst>
          <pc:docMk/>
          <pc:sldMk cId="3488946967" sldId="282"/>
        </pc:sldMkLst>
        <pc:spChg chg="del">
          <ac:chgData name="Blum, Philip" userId="22bc03cb-108c-4835-8329-cb195ddb6792" providerId="ADAL" clId="{C55CF1C9-2145-FC4D-83E6-515EDDA2D376}" dt="2020-04-21T14:11:52.332" v="401"/>
          <ac:spMkLst>
            <pc:docMk/>
            <pc:sldMk cId="3488946967" sldId="282"/>
            <ac:spMk id="2" creationId="{6A61364B-8BBF-7740-9B6A-5B4D621A071B}"/>
          </ac:spMkLst>
        </pc:spChg>
        <pc:spChg chg="add mod">
          <ac:chgData name="Blum, Philip" userId="22bc03cb-108c-4835-8329-cb195ddb6792" providerId="ADAL" clId="{C55CF1C9-2145-FC4D-83E6-515EDDA2D376}" dt="2020-04-21T14:11:52.332" v="401"/>
          <ac:spMkLst>
            <pc:docMk/>
            <pc:sldMk cId="3488946967" sldId="282"/>
            <ac:spMk id="3" creationId="{B6369292-86C0-6A44-AD61-CCD0C31A1D59}"/>
          </ac:spMkLst>
        </pc:spChg>
      </pc:sldChg>
      <pc:sldChg chg="addSp delSp modSp add">
        <pc:chgData name="Blum, Philip" userId="22bc03cb-108c-4835-8329-cb195ddb6792" providerId="ADAL" clId="{C55CF1C9-2145-FC4D-83E6-515EDDA2D376}" dt="2020-04-21T14:11:50.781" v="400"/>
        <pc:sldMkLst>
          <pc:docMk/>
          <pc:sldMk cId="1047166997" sldId="283"/>
        </pc:sldMkLst>
        <pc:spChg chg="del">
          <ac:chgData name="Blum, Philip" userId="22bc03cb-108c-4835-8329-cb195ddb6792" providerId="ADAL" clId="{C55CF1C9-2145-FC4D-83E6-515EDDA2D376}" dt="2020-04-21T14:11:50.781" v="400"/>
          <ac:spMkLst>
            <pc:docMk/>
            <pc:sldMk cId="1047166997" sldId="283"/>
            <ac:spMk id="2" creationId="{0ECB1E19-3BC7-DD48-A0BA-43425A3F8BB2}"/>
          </ac:spMkLst>
        </pc:spChg>
        <pc:spChg chg="del">
          <ac:chgData name="Blum, Philip" userId="22bc03cb-108c-4835-8329-cb195ddb6792" providerId="ADAL" clId="{C55CF1C9-2145-FC4D-83E6-515EDDA2D376}" dt="2020-04-21T14:11:50.781" v="400"/>
          <ac:spMkLst>
            <pc:docMk/>
            <pc:sldMk cId="1047166997" sldId="283"/>
            <ac:spMk id="3" creationId="{9CE1C503-38D9-A545-85AB-A057CC07D68A}"/>
          </ac:spMkLst>
        </pc:spChg>
        <pc:spChg chg="add mod">
          <ac:chgData name="Blum, Philip" userId="22bc03cb-108c-4835-8329-cb195ddb6792" providerId="ADAL" clId="{C55CF1C9-2145-FC4D-83E6-515EDDA2D376}" dt="2020-04-21T14:11:50.781" v="400"/>
          <ac:spMkLst>
            <pc:docMk/>
            <pc:sldMk cId="1047166997" sldId="283"/>
            <ac:spMk id="4" creationId="{DB2ADE5F-82F8-E34A-86F0-AA8B0E56A5EA}"/>
          </ac:spMkLst>
        </pc:spChg>
        <pc:spChg chg="add mod">
          <ac:chgData name="Blum, Philip" userId="22bc03cb-108c-4835-8329-cb195ddb6792" providerId="ADAL" clId="{C55CF1C9-2145-FC4D-83E6-515EDDA2D376}" dt="2020-04-21T14:11:50.781" v="400"/>
          <ac:spMkLst>
            <pc:docMk/>
            <pc:sldMk cId="1047166997" sldId="283"/>
            <ac:spMk id="5" creationId="{0FEB81FD-DD81-B643-BE6C-31D7930FEC6A}"/>
          </ac:spMkLst>
        </pc:spChg>
      </pc:sldChg>
      <pc:sldChg chg="addSp delSp modSp add">
        <pc:chgData name="Blum, Philip" userId="22bc03cb-108c-4835-8329-cb195ddb6792" providerId="ADAL" clId="{C55CF1C9-2145-FC4D-83E6-515EDDA2D376}" dt="2020-04-21T14:11:47.990" v="399"/>
        <pc:sldMkLst>
          <pc:docMk/>
          <pc:sldMk cId="3086834387" sldId="284"/>
        </pc:sldMkLst>
        <pc:spChg chg="del">
          <ac:chgData name="Blum, Philip" userId="22bc03cb-108c-4835-8329-cb195ddb6792" providerId="ADAL" clId="{C55CF1C9-2145-FC4D-83E6-515EDDA2D376}" dt="2020-04-21T14:11:47.990" v="399"/>
          <ac:spMkLst>
            <pc:docMk/>
            <pc:sldMk cId="3086834387" sldId="284"/>
            <ac:spMk id="2" creationId="{16992C45-1C65-0642-8DFE-C71B104822C5}"/>
          </ac:spMkLst>
        </pc:spChg>
        <pc:spChg chg="del">
          <ac:chgData name="Blum, Philip" userId="22bc03cb-108c-4835-8329-cb195ddb6792" providerId="ADAL" clId="{C55CF1C9-2145-FC4D-83E6-515EDDA2D376}" dt="2020-04-21T14:11:47.990" v="399"/>
          <ac:spMkLst>
            <pc:docMk/>
            <pc:sldMk cId="3086834387" sldId="284"/>
            <ac:spMk id="3" creationId="{C3B82F3F-A707-FE45-BBD9-917AAA2A09D0}"/>
          </ac:spMkLst>
        </pc:spChg>
        <pc:spChg chg="del">
          <ac:chgData name="Blum, Philip" userId="22bc03cb-108c-4835-8329-cb195ddb6792" providerId="ADAL" clId="{C55CF1C9-2145-FC4D-83E6-515EDDA2D376}" dt="2020-04-21T14:11:47.990" v="399"/>
          <ac:spMkLst>
            <pc:docMk/>
            <pc:sldMk cId="3086834387" sldId="284"/>
            <ac:spMk id="4" creationId="{43405C40-E7E8-BF47-91AA-D0F13B786652}"/>
          </ac:spMkLst>
        </pc:spChg>
        <pc:spChg chg="add mod">
          <ac:chgData name="Blum, Philip" userId="22bc03cb-108c-4835-8329-cb195ddb6792" providerId="ADAL" clId="{C55CF1C9-2145-FC4D-83E6-515EDDA2D376}" dt="2020-04-21T14:11:47.990" v="399"/>
          <ac:spMkLst>
            <pc:docMk/>
            <pc:sldMk cId="3086834387" sldId="284"/>
            <ac:spMk id="5" creationId="{4DC71883-E6FA-3E4C-B7DE-04CC30A59191}"/>
          </ac:spMkLst>
        </pc:spChg>
      </pc:sldChg>
      <pc:sldChg chg="addSp delSp modSp add">
        <pc:chgData name="Blum, Philip" userId="22bc03cb-108c-4835-8329-cb195ddb6792" providerId="ADAL" clId="{C55CF1C9-2145-FC4D-83E6-515EDDA2D376}" dt="2020-04-21T14:11:46.509" v="398"/>
        <pc:sldMkLst>
          <pc:docMk/>
          <pc:sldMk cId="271647806" sldId="285"/>
        </pc:sldMkLst>
        <pc:spChg chg="del">
          <ac:chgData name="Blum, Philip" userId="22bc03cb-108c-4835-8329-cb195ddb6792" providerId="ADAL" clId="{C55CF1C9-2145-FC4D-83E6-515EDDA2D376}" dt="2020-04-21T14:11:46.509" v="398"/>
          <ac:spMkLst>
            <pc:docMk/>
            <pc:sldMk cId="271647806" sldId="285"/>
            <ac:spMk id="2" creationId="{20CE4DAF-42EB-254E-A243-8459AD70996A}"/>
          </ac:spMkLst>
        </pc:spChg>
        <pc:spChg chg="del">
          <ac:chgData name="Blum, Philip" userId="22bc03cb-108c-4835-8329-cb195ddb6792" providerId="ADAL" clId="{C55CF1C9-2145-FC4D-83E6-515EDDA2D376}" dt="2020-04-21T14:11:46.509" v="398"/>
          <ac:spMkLst>
            <pc:docMk/>
            <pc:sldMk cId="271647806" sldId="285"/>
            <ac:spMk id="3" creationId="{1725A885-0590-D947-9CC3-7A0FCCC3D2F0}"/>
          </ac:spMkLst>
        </pc:spChg>
        <pc:spChg chg="del">
          <ac:chgData name="Blum, Philip" userId="22bc03cb-108c-4835-8329-cb195ddb6792" providerId="ADAL" clId="{C55CF1C9-2145-FC4D-83E6-515EDDA2D376}" dt="2020-04-21T14:11:46.509" v="398"/>
          <ac:spMkLst>
            <pc:docMk/>
            <pc:sldMk cId="271647806" sldId="285"/>
            <ac:spMk id="4" creationId="{0A70DED0-900F-2547-A294-8CAD3FD84CC8}"/>
          </ac:spMkLst>
        </pc:spChg>
        <pc:spChg chg="del">
          <ac:chgData name="Blum, Philip" userId="22bc03cb-108c-4835-8329-cb195ddb6792" providerId="ADAL" clId="{C55CF1C9-2145-FC4D-83E6-515EDDA2D376}" dt="2020-04-21T14:11:46.509" v="398"/>
          <ac:spMkLst>
            <pc:docMk/>
            <pc:sldMk cId="271647806" sldId="285"/>
            <ac:spMk id="5" creationId="{A3F5F74B-468A-FA49-94D4-71983A04AE5E}"/>
          </ac:spMkLst>
        </pc:spChg>
        <pc:spChg chg="add mod">
          <ac:chgData name="Blum, Philip" userId="22bc03cb-108c-4835-8329-cb195ddb6792" providerId="ADAL" clId="{C55CF1C9-2145-FC4D-83E6-515EDDA2D376}" dt="2020-04-21T14:11:46.509" v="398"/>
          <ac:spMkLst>
            <pc:docMk/>
            <pc:sldMk cId="271647806" sldId="285"/>
            <ac:spMk id="6" creationId="{D5558961-811C-0643-94B4-E6B2ECE24A21}"/>
          </ac:spMkLst>
        </pc:spChg>
        <pc:spChg chg="add mod">
          <ac:chgData name="Blum, Philip" userId="22bc03cb-108c-4835-8329-cb195ddb6792" providerId="ADAL" clId="{C55CF1C9-2145-FC4D-83E6-515EDDA2D376}" dt="2020-04-21T14:11:46.509" v="398"/>
          <ac:spMkLst>
            <pc:docMk/>
            <pc:sldMk cId="271647806" sldId="285"/>
            <ac:spMk id="7" creationId="{C5524859-5D00-6648-B875-C6B9E793C607}"/>
          </ac:spMkLst>
        </pc:spChg>
      </pc:sldChg>
      <pc:sldChg chg="addSp delSp modSp add">
        <pc:chgData name="Blum, Philip" userId="22bc03cb-108c-4835-8329-cb195ddb6792" providerId="ADAL" clId="{C55CF1C9-2145-FC4D-83E6-515EDDA2D376}" dt="2020-04-21T14:11:43.985" v="397"/>
        <pc:sldMkLst>
          <pc:docMk/>
          <pc:sldMk cId="1948511356" sldId="286"/>
        </pc:sldMkLst>
        <pc:spChg chg="del">
          <ac:chgData name="Blum, Philip" userId="22bc03cb-108c-4835-8329-cb195ddb6792" providerId="ADAL" clId="{C55CF1C9-2145-FC4D-83E6-515EDDA2D376}" dt="2020-04-21T14:11:43.985" v="397"/>
          <ac:spMkLst>
            <pc:docMk/>
            <pc:sldMk cId="1948511356" sldId="286"/>
            <ac:spMk id="2" creationId="{ED503A34-4BF5-7744-B1AA-7FB1DA0FE2C4}"/>
          </ac:spMkLst>
        </pc:spChg>
        <pc:spChg chg="add mod">
          <ac:chgData name="Blum, Philip" userId="22bc03cb-108c-4835-8329-cb195ddb6792" providerId="ADAL" clId="{C55CF1C9-2145-FC4D-83E6-515EDDA2D376}" dt="2020-04-21T14:11:43.985" v="397"/>
          <ac:spMkLst>
            <pc:docMk/>
            <pc:sldMk cId="1948511356" sldId="286"/>
            <ac:spMk id="3" creationId="{A178CE66-65A7-4446-98E0-CE335DA6981D}"/>
          </ac:spMkLst>
        </pc:spChg>
      </pc:sldChg>
      <pc:sldChg chg="addSp delSp modSp add">
        <pc:chgData name="Blum, Philip" userId="22bc03cb-108c-4835-8329-cb195ddb6792" providerId="ADAL" clId="{C55CF1C9-2145-FC4D-83E6-515EDDA2D376}" dt="2020-04-21T14:11:41.413" v="396"/>
        <pc:sldMkLst>
          <pc:docMk/>
          <pc:sldMk cId="2220087032" sldId="287"/>
        </pc:sldMkLst>
        <pc:spChg chg="del">
          <ac:chgData name="Blum, Philip" userId="22bc03cb-108c-4835-8329-cb195ddb6792" providerId="ADAL" clId="{C55CF1C9-2145-FC4D-83E6-515EDDA2D376}" dt="2020-04-21T14:11:41.413" v="396"/>
          <ac:spMkLst>
            <pc:docMk/>
            <pc:sldMk cId="2220087032" sldId="287"/>
            <ac:spMk id="2" creationId="{883EADCF-7C64-BB43-B404-D41D66B5ECC2}"/>
          </ac:spMkLst>
        </pc:spChg>
        <pc:spChg chg="del">
          <ac:chgData name="Blum, Philip" userId="22bc03cb-108c-4835-8329-cb195ddb6792" providerId="ADAL" clId="{C55CF1C9-2145-FC4D-83E6-515EDDA2D376}" dt="2020-04-21T14:11:41.413" v="396"/>
          <ac:spMkLst>
            <pc:docMk/>
            <pc:sldMk cId="2220087032" sldId="287"/>
            <ac:spMk id="3" creationId="{F5D6943E-E522-2640-A573-917A79872A2D}"/>
          </ac:spMkLst>
        </pc:spChg>
        <pc:spChg chg="add mod">
          <ac:chgData name="Blum, Philip" userId="22bc03cb-108c-4835-8329-cb195ddb6792" providerId="ADAL" clId="{C55CF1C9-2145-FC4D-83E6-515EDDA2D376}" dt="2020-04-21T14:11:41.413" v="396"/>
          <ac:spMkLst>
            <pc:docMk/>
            <pc:sldMk cId="2220087032" sldId="287"/>
            <ac:spMk id="4" creationId="{536A4EEF-E1B8-7446-B81D-A2178B6D1148}"/>
          </ac:spMkLst>
        </pc:spChg>
        <pc:spChg chg="add mod">
          <ac:chgData name="Blum, Philip" userId="22bc03cb-108c-4835-8329-cb195ddb6792" providerId="ADAL" clId="{C55CF1C9-2145-FC4D-83E6-515EDDA2D376}" dt="2020-04-21T14:11:41.413" v="396"/>
          <ac:spMkLst>
            <pc:docMk/>
            <pc:sldMk cId="2220087032" sldId="287"/>
            <ac:spMk id="5" creationId="{C3FDB02A-58BC-F240-A1CD-37BA7354051B}"/>
          </ac:spMkLst>
        </pc:spChg>
      </pc:sldChg>
      <pc:sldChg chg="addSp delSp modSp add">
        <pc:chgData name="Blum, Philip" userId="22bc03cb-108c-4835-8329-cb195ddb6792" providerId="ADAL" clId="{C55CF1C9-2145-FC4D-83E6-515EDDA2D376}" dt="2020-04-21T14:11:39.333" v="395"/>
        <pc:sldMkLst>
          <pc:docMk/>
          <pc:sldMk cId="255445517" sldId="288"/>
        </pc:sldMkLst>
        <pc:spChg chg="del">
          <ac:chgData name="Blum, Philip" userId="22bc03cb-108c-4835-8329-cb195ddb6792" providerId="ADAL" clId="{C55CF1C9-2145-FC4D-83E6-515EDDA2D376}" dt="2020-04-21T14:11:39.333" v="395"/>
          <ac:spMkLst>
            <pc:docMk/>
            <pc:sldMk cId="255445517" sldId="288"/>
            <ac:spMk id="2" creationId="{8FA48D4A-2B9F-744C-B58D-0793007026E5}"/>
          </ac:spMkLst>
        </pc:spChg>
        <pc:spChg chg="add mod">
          <ac:chgData name="Blum, Philip" userId="22bc03cb-108c-4835-8329-cb195ddb6792" providerId="ADAL" clId="{C55CF1C9-2145-FC4D-83E6-515EDDA2D376}" dt="2020-04-21T14:11:39.333" v="395"/>
          <ac:spMkLst>
            <pc:docMk/>
            <pc:sldMk cId="255445517" sldId="288"/>
            <ac:spMk id="3" creationId="{899C2448-0A66-DD44-9601-31574D8C14DA}"/>
          </ac:spMkLst>
        </pc:spChg>
      </pc:sldChg>
      <pc:sldChg chg="addSp delSp modSp add">
        <pc:chgData name="Blum, Philip" userId="22bc03cb-108c-4835-8329-cb195ddb6792" providerId="ADAL" clId="{C55CF1C9-2145-FC4D-83E6-515EDDA2D376}" dt="2020-04-21T14:11:37.217" v="394"/>
        <pc:sldMkLst>
          <pc:docMk/>
          <pc:sldMk cId="3382441914" sldId="289"/>
        </pc:sldMkLst>
        <pc:spChg chg="del">
          <ac:chgData name="Blum, Philip" userId="22bc03cb-108c-4835-8329-cb195ddb6792" providerId="ADAL" clId="{C55CF1C9-2145-FC4D-83E6-515EDDA2D376}" dt="2020-04-21T14:11:37.217" v="394"/>
          <ac:spMkLst>
            <pc:docMk/>
            <pc:sldMk cId="3382441914" sldId="289"/>
            <ac:spMk id="2" creationId="{7CD93B98-153E-934F-937F-6BD1EAB53985}"/>
          </ac:spMkLst>
        </pc:spChg>
        <pc:spChg chg="del">
          <ac:chgData name="Blum, Philip" userId="22bc03cb-108c-4835-8329-cb195ddb6792" providerId="ADAL" clId="{C55CF1C9-2145-FC4D-83E6-515EDDA2D376}" dt="2020-04-21T14:11:37.217" v="394"/>
          <ac:spMkLst>
            <pc:docMk/>
            <pc:sldMk cId="3382441914" sldId="289"/>
            <ac:spMk id="3" creationId="{9CECEF16-054E-6741-B7EF-C478B1953D2D}"/>
          </ac:spMkLst>
        </pc:spChg>
        <pc:spChg chg="add mod">
          <ac:chgData name="Blum, Philip" userId="22bc03cb-108c-4835-8329-cb195ddb6792" providerId="ADAL" clId="{C55CF1C9-2145-FC4D-83E6-515EDDA2D376}" dt="2020-04-21T14:11:37.217" v="394"/>
          <ac:spMkLst>
            <pc:docMk/>
            <pc:sldMk cId="3382441914" sldId="289"/>
            <ac:spMk id="4" creationId="{5355703B-136D-6547-9FB2-E07E470B89C7}"/>
          </ac:spMkLst>
        </pc:spChg>
        <pc:spChg chg="add mod">
          <ac:chgData name="Blum, Philip" userId="22bc03cb-108c-4835-8329-cb195ddb6792" providerId="ADAL" clId="{C55CF1C9-2145-FC4D-83E6-515EDDA2D376}" dt="2020-04-21T14:11:37.217" v="394"/>
          <ac:spMkLst>
            <pc:docMk/>
            <pc:sldMk cId="3382441914" sldId="289"/>
            <ac:spMk id="5" creationId="{53E9F615-970C-2F4E-9F1E-8DEAB2A1975F}"/>
          </ac:spMkLst>
        </pc:spChg>
      </pc:sldChg>
      <pc:sldChg chg="addSp delSp modSp add">
        <pc:chgData name="Blum, Philip" userId="22bc03cb-108c-4835-8329-cb195ddb6792" providerId="ADAL" clId="{C55CF1C9-2145-FC4D-83E6-515EDDA2D376}" dt="2020-04-21T14:11:34.056" v="393"/>
        <pc:sldMkLst>
          <pc:docMk/>
          <pc:sldMk cId="1859906794" sldId="290"/>
        </pc:sldMkLst>
        <pc:spChg chg="del">
          <ac:chgData name="Blum, Philip" userId="22bc03cb-108c-4835-8329-cb195ddb6792" providerId="ADAL" clId="{C55CF1C9-2145-FC4D-83E6-515EDDA2D376}" dt="2020-04-21T14:11:34.056" v="393"/>
          <ac:spMkLst>
            <pc:docMk/>
            <pc:sldMk cId="1859906794" sldId="290"/>
            <ac:spMk id="2" creationId="{4B319FFA-E4CB-E64B-B3B7-E2F6466C1817}"/>
          </ac:spMkLst>
        </pc:spChg>
        <pc:spChg chg="add mod">
          <ac:chgData name="Blum, Philip" userId="22bc03cb-108c-4835-8329-cb195ddb6792" providerId="ADAL" clId="{C55CF1C9-2145-FC4D-83E6-515EDDA2D376}" dt="2020-04-21T14:11:34.056" v="393"/>
          <ac:spMkLst>
            <pc:docMk/>
            <pc:sldMk cId="1859906794" sldId="290"/>
            <ac:spMk id="3" creationId="{4AE2FFA6-2975-7041-9D38-35E641A16998}"/>
          </ac:spMkLst>
        </pc:spChg>
      </pc:sldChg>
      <pc:sldChg chg="addSp delSp modSp add">
        <pc:chgData name="Blum, Philip" userId="22bc03cb-108c-4835-8329-cb195ddb6792" providerId="ADAL" clId="{C55CF1C9-2145-FC4D-83E6-515EDDA2D376}" dt="2020-04-21T14:11:31.791" v="392"/>
        <pc:sldMkLst>
          <pc:docMk/>
          <pc:sldMk cId="19997508" sldId="291"/>
        </pc:sldMkLst>
        <pc:spChg chg="del">
          <ac:chgData name="Blum, Philip" userId="22bc03cb-108c-4835-8329-cb195ddb6792" providerId="ADAL" clId="{C55CF1C9-2145-FC4D-83E6-515EDDA2D376}" dt="2020-04-21T14:11:31.791" v="392"/>
          <ac:spMkLst>
            <pc:docMk/>
            <pc:sldMk cId="19997508" sldId="291"/>
            <ac:spMk id="2" creationId="{9C5B6C9D-EF69-CB47-BCB6-0F6FE64C385B}"/>
          </ac:spMkLst>
        </pc:spChg>
        <pc:spChg chg="del">
          <ac:chgData name="Blum, Philip" userId="22bc03cb-108c-4835-8329-cb195ddb6792" providerId="ADAL" clId="{C55CF1C9-2145-FC4D-83E6-515EDDA2D376}" dt="2020-04-21T14:11:31.791" v="392"/>
          <ac:spMkLst>
            <pc:docMk/>
            <pc:sldMk cId="19997508" sldId="291"/>
            <ac:spMk id="3" creationId="{E88B446E-41C1-7B4E-958F-E0556C5E4094}"/>
          </ac:spMkLst>
        </pc:spChg>
        <pc:spChg chg="add mod">
          <ac:chgData name="Blum, Philip" userId="22bc03cb-108c-4835-8329-cb195ddb6792" providerId="ADAL" clId="{C55CF1C9-2145-FC4D-83E6-515EDDA2D376}" dt="2020-04-21T14:11:31.791" v="392"/>
          <ac:spMkLst>
            <pc:docMk/>
            <pc:sldMk cId="19997508" sldId="291"/>
            <ac:spMk id="4" creationId="{4B516535-2759-064E-AF04-D7A80B22473D}"/>
          </ac:spMkLst>
        </pc:spChg>
        <pc:spChg chg="add mod">
          <ac:chgData name="Blum, Philip" userId="22bc03cb-108c-4835-8329-cb195ddb6792" providerId="ADAL" clId="{C55CF1C9-2145-FC4D-83E6-515EDDA2D376}" dt="2020-04-21T14:11:31.791" v="392"/>
          <ac:spMkLst>
            <pc:docMk/>
            <pc:sldMk cId="19997508" sldId="291"/>
            <ac:spMk id="5" creationId="{F6445CD5-02A2-4C4F-8AE5-91591987FF49}"/>
          </ac:spMkLst>
        </pc:spChg>
      </pc:sldChg>
      <pc:sldMasterChg chg="addSldLayout delSldLayout modSldLayout">
        <pc:chgData name="Blum, Philip" userId="22bc03cb-108c-4835-8329-cb195ddb6792" providerId="ADAL" clId="{C55CF1C9-2145-FC4D-83E6-515EDDA2D376}" dt="2020-04-21T14:10:58.658" v="388"/>
        <pc:sldMasterMkLst>
          <pc:docMk/>
          <pc:sldMasterMk cId="2358553332" sldId="2147483660"/>
        </pc:sldMasterMkLst>
        <pc:sldLayoutChg chg="addSp delSp modSp">
          <pc:chgData name="Blum, Philip" userId="22bc03cb-108c-4835-8329-cb195ddb6792" providerId="ADAL" clId="{C55CF1C9-2145-FC4D-83E6-515EDDA2D376}" dt="2020-04-21T14:09:46.877" v="373"/>
          <pc:sldLayoutMkLst>
            <pc:docMk/>
            <pc:sldMasterMk cId="2358553332" sldId="2147483660"/>
            <pc:sldLayoutMk cId="1040931461" sldId="2147483672"/>
          </pc:sldLayoutMkLst>
          <pc:spChg chg="add del mod">
            <ac:chgData name="Blum, Philip" userId="22bc03cb-108c-4835-8329-cb195ddb6792" providerId="ADAL" clId="{C55CF1C9-2145-FC4D-83E6-515EDDA2D376}" dt="2020-04-21T14:05:50.554" v="331" actId="478"/>
            <ac:spMkLst>
              <pc:docMk/>
              <pc:sldMasterMk cId="2358553332" sldId="2147483660"/>
              <pc:sldLayoutMk cId="1040931461" sldId="2147483672"/>
              <ac:spMk id="7" creationId="{A9D942B1-7366-264E-95DF-95E49ECFE3CE}"/>
            </ac:spMkLst>
          </pc:spChg>
          <pc:spChg chg="del">
            <ac:chgData name="Blum, Philip" userId="22bc03cb-108c-4835-8329-cb195ddb6792" providerId="ADAL" clId="{C55CF1C9-2145-FC4D-83E6-515EDDA2D376}" dt="2020-04-21T13:17:38.876" v="106" actId="478"/>
            <ac:spMkLst>
              <pc:docMk/>
              <pc:sldMasterMk cId="2358553332" sldId="2147483660"/>
              <pc:sldLayoutMk cId="1040931461" sldId="2147483672"/>
              <ac:spMk id="9" creationId="{65A51B83-34C1-084B-8913-26DFADF2F930}"/>
            </ac:spMkLst>
          </pc:spChg>
          <pc:spChg chg="add mod">
            <ac:chgData name="Blum, Philip" userId="22bc03cb-108c-4835-8329-cb195ddb6792" providerId="ADAL" clId="{C55CF1C9-2145-FC4D-83E6-515EDDA2D376}" dt="2020-04-21T14:09:46.877" v="373"/>
            <ac:spMkLst>
              <pc:docMk/>
              <pc:sldMasterMk cId="2358553332" sldId="2147483660"/>
              <pc:sldLayoutMk cId="1040931461" sldId="2147483672"/>
              <ac:spMk id="11" creationId="{2816B754-61E9-6646-AB9F-7E6465D0EE38}"/>
            </ac:spMkLst>
          </pc:spChg>
          <pc:spChg chg="del">
            <ac:chgData name="Blum, Philip" userId="22bc03cb-108c-4835-8329-cb195ddb6792" providerId="ADAL" clId="{C55CF1C9-2145-FC4D-83E6-515EDDA2D376}" dt="2020-04-21T13:19:46.274" v="154" actId="478"/>
            <ac:spMkLst>
              <pc:docMk/>
              <pc:sldMasterMk cId="2358553332" sldId="2147483660"/>
              <pc:sldLayoutMk cId="1040931461" sldId="2147483672"/>
              <ac:spMk id="13" creationId="{65D639AA-2686-EA45-854C-992479B0B79D}"/>
            </ac:spMkLst>
          </pc:spChg>
          <pc:spChg chg="add del mod">
            <ac:chgData name="Blum, Philip" userId="22bc03cb-108c-4835-8329-cb195ddb6792" providerId="ADAL" clId="{C55CF1C9-2145-FC4D-83E6-515EDDA2D376}" dt="2020-04-21T14:01:17.485" v="273" actId="478"/>
            <ac:spMkLst>
              <pc:docMk/>
              <pc:sldMasterMk cId="2358553332" sldId="2147483660"/>
              <pc:sldLayoutMk cId="1040931461" sldId="2147483672"/>
              <ac:spMk id="15" creationId="{6C700B44-487D-3741-9557-441141C0A1AF}"/>
            </ac:spMkLst>
          </pc:spChg>
          <pc:picChg chg="add mod modCrop">
            <ac:chgData name="Blum, Philip" userId="22bc03cb-108c-4835-8329-cb195ddb6792" providerId="ADAL" clId="{C55CF1C9-2145-FC4D-83E6-515EDDA2D376}" dt="2020-04-21T14:08:44.836" v="359" actId="732"/>
            <ac:picMkLst>
              <pc:docMk/>
              <pc:sldMasterMk cId="2358553332" sldId="2147483660"/>
              <pc:sldLayoutMk cId="1040931461" sldId="2147483672"/>
              <ac:picMk id="3" creationId="{3CE8A94C-44A5-874A-9B89-CE43E9314D5D}"/>
            </ac:picMkLst>
          </pc:picChg>
          <pc:picChg chg="add del mod">
            <ac:chgData name="Blum, Philip" userId="22bc03cb-108c-4835-8329-cb195ddb6792" providerId="ADAL" clId="{C55CF1C9-2145-FC4D-83E6-515EDDA2D376}" dt="2020-04-21T14:01:17.485" v="273" actId="478"/>
            <ac:picMkLst>
              <pc:docMk/>
              <pc:sldMasterMk cId="2358553332" sldId="2147483660"/>
              <pc:sldLayoutMk cId="1040931461" sldId="2147483672"/>
              <ac:picMk id="8" creationId="{B10C1810-5F8F-7A4A-9138-4159EF663DA6}"/>
            </ac:picMkLst>
          </pc:picChg>
          <pc:picChg chg="add mod">
            <ac:chgData name="Blum, Philip" userId="22bc03cb-108c-4835-8329-cb195ddb6792" providerId="ADAL" clId="{C55CF1C9-2145-FC4D-83E6-515EDDA2D376}" dt="2020-04-21T14:09:46.877" v="373"/>
            <ac:picMkLst>
              <pc:docMk/>
              <pc:sldMasterMk cId="2358553332" sldId="2147483660"/>
              <pc:sldLayoutMk cId="1040931461" sldId="2147483672"/>
              <ac:picMk id="9" creationId="{69898E8F-7675-0849-AF46-4E84BEC00786}"/>
            </ac:picMkLst>
          </pc:picChg>
          <pc:picChg chg="del">
            <ac:chgData name="Blum, Philip" userId="22bc03cb-108c-4835-8329-cb195ddb6792" providerId="ADAL" clId="{C55CF1C9-2145-FC4D-83E6-515EDDA2D376}" dt="2020-04-21T13:17:38.876" v="106" actId="478"/>
            <ac:picMkLst>
              <pc:docMk/>
              <pc:sldMasterMk cId="2358553332" sldId="2147483660"/>
              <pc:sldLayoutMk cId="1040931461" sldId="2147483672"/>
              <ac:picMk id="10" creationId="{6EA0842D-9B50-6848-8326-41974A9E1ABF}"/>
            </ac:picMkLst>
          </pc:picChg>
          <pc:picChg chg="del">
            <ac:chgData name="Blum, Philip" userId="22bc03cb-108c-4835-8329-cb195ddb6792" providerId="ADAL" clId="{C55CF1C9-2145-FC4D-83E6-515EDDA2D376}" dt="2020-04-21T13:19:46.274" v="154" actId="478"/>
            <ac:picMkLst>
              <pc:docMk/>
              <pc:sldMasterMk cId="2358553332" sldId="2147483660"/>
              <pc:sldLayoutMk cId="1040931461" sldId="2147483672"/>
              <ac:picMk id="11" creationId="{98FB7792-9503-4A48-BE4F-148032655AF0}"/>
            </ac:picMkLst>
          </pc:picChg>
          <pc:cxnChg chg="add mod">
            <ac:chgData name="Blum, Philip" userId="22bc03cb-108c-4835-8329-cb195ddb6792" providerId="ADAL" clId="{C55CF1C9-2145-FC4D-83E6-515EDDA2D376}" dt="2020-04-21T14:09:46.877" v="373"/>
            <ac:cxnSpMkLst>
              <pc:docMk/>
              <pc:sldMasterMk cId="2358553332" sldId="2147483660"/>
              <pc:sldLayoutMk cId="1040931461" sldId="2147483672"/>
              <ac:cxnSpMk id="10" creationId="{90166E8E-83F5-8C42-8645-3308E76E8796}"/>
            </ac:cxnSpMkLst>
          </pc:cxnChg>
          <pc:cxnChg chg="del">
            <ac:chgData name="Blum, Philip" userId="22bc03cb-108c-4835-8329-cb195ddb6792" providerId="ADAL" clId="{C55CF1C9-2145-FC4D-83E6-515EDDA2D376}" dt="2020-04-21T13:19:46.274" v="154" actId="478"/>
            <ac:cxnSpMkLst>
              <pc:docMk/>
              <pc:sldMasterMk cId="2358553332" sldId="2147483660"/>
              <pc:sldLayoutMk cId="1040931461" sldId="2147483672"/>
              <ac:cxnSpMk id="12" creationId="{D1CA5749-70D2-D54A-B9D0-92314F47EB0C}"/>
            </ac:cxnSpMkLst>
          </pc:cxnChg>
          <pc:cxnChg chg="add del mod">
            <ac:chgData name="Blum, Philip" userId="22bc03cb-108c-4835-8329-cb195ddb6792" providerId="ADAL" clId="{C55CF1C9-2145-FC4D-83E6-515EDDA2D376}" dt="2020-04-21T14:01:17.485" v="273" actId="478"/>
            <ac:cxnSpMkLst>
              <pc:docMk/>
              <pc:sldMasterMk cId="2358553332" sldId="2147483660"/>
              <pc:sldLayoutMk cId="1040931461" sldId="2147483672"/>
              <ac:cxnSpMk id="14" creationId="{96643B0E-74AD-1F44-BA73-567E442D9BEB}"/>
            </ac:cxnSpMkLst>
          </pc:cxnChg>
        </pc:sldLayoutChg>
        <pc:sldLayoutChg chg="addSp delSp modSp">
          <pc:chgData name="Blum, Philip" userId="22bc03cb-108c-4835-8329-cb195ddb6792" providerId="ADAL" clId="{C55CF1C9-2145-FC4D-83E6-515EDDA2D376}" dt="2020-04-21T14:09:32.648" v="367"/>
          <pc:sldLayoutMkLst>
            <pc:docMk/>
            <pc:sldMasterMk cId="2358553332" sldId="2147483660"/>
            <pc:sldLayoutMk cId="3266548024" sldId="2147483673"/>
          </pc:sldLayoutMkLst>
          <pc:spChg chg="add del mod">
            <ac:chgData name="Blum, Philip" userId="22bc03cb-108c-4835-8329-cb195ddb6792" providerId="ADAL" clId="{C55CF1C9-2145-FC4D-83E6-515EDDA2D376}" dt="2020-04-21T14:03:57.568" v="297" actId="478"/>
            <ac:spMkLst>
              <pc:docMk/>
              <pc:sldMasterMk cId="2358553332" sldId="2147483660"/>
              <pc:sldLayoutMk cId="3266548024" sldId="2147483673"/>
              <ac:spMk id="7" creationId="{47EB2A71-4402-6E4D-98A6-4C82C921CFA1}"/>
            </ac:spMkLst>
          </pc:spChg>
          <pc:spChg chg="add mod">
            <ac:chgData name="Blum, Philip" userId="22bc03cb-108c-4835-8329-cb195ddb6792" providerId="ADAL" clId="{C55CF1C9-2145-FC4D-83E6-515EDDA2D376}" dt="2020-04-21T14:09:32.648" v="367"/>
            <ac:spMkLst>
              <pc:docMk/>
              <pc:sldMasterMk cId="2358553332" sldId="2147483660"/>
              <pc:sldLayoutMk cId="3266548024" sldId="2147483673"/>
              <ac:spMk id="10" creationId="{A280A7EE-E850-A146-8B9F-02993CB178AB}"/>
            </ac:spMkLst>
          </pc:spChg>
          <pc:spChg chg="del">
            <ac:chgData name="Blum, Philip" userId="22bc03cb-108c-4835-8329-cb195ddb6792" providerId="ADAL" clId="{C55CF1C9-2145-FC4D-83E6-515EDDA2D376}" dt="2020-04-21T13:15:21.043" v="72" actId="478"/>
            <ac:spMkLst>
              <pc:docMk/>
              <pc:sldMasterMk cId="2358553332" sldId="2147483660"/>
              <pc:sldLayoutMk cId="3266548024" sldId="2147483673"/>
              <ac:spMk id="10" creationId="{F9F6696B-1ACE-E64E-AA0C-E2B2CC2B2248}"/>
            </ac:spMkLst>
          </pc:spChg>
          <pc:spChg chg="del">
            <ac:chgData name="Blum, Philip" userId="22bc03cb-108c-4835-8329-cb195ddb6792" providerId="ADAL" clId="{C55CF1C9-2145-FC4D-83E6-515EDDA2D376}" dt="2020-04-21T14:00:22.274" v="261" actId="478"/>
            <ac:spMkLst>
              <pc:docMk/>
              <pc:sldMasterMk cId="2358553332" sldId="2147483660"/>
              <pc:sldLayoutMk cId="3266548024" sldId="2147483673"/>
              <ac:spMk id="14" creationId="{EBC98F60-F6E3-3544-8135-C044AB29E60C}"/>
            </ac:spMkLst>
          </pc:spChg>
          <pc:picChg chg="add mod modCrop">
            <ac:chgData name="Blum, Philip" userId="22bc03cb-108c-4835-8329-cb195ddb6792" providerId="ADAL" clId="{C55CF1C9-2145-FC4D-83E6-515EDDA2D376}" dt="2020-04-21T14:04:22.557" v="302" actId="732"/>
            <ac:picMkLst>
              <pc:docMk/>
              <pc:sldMasterMk cId="2358553332" sldId="2147483660"/>
              <pc:sldLayoutMk cId="3266548024" sldId="2147483673"/>
              <ac:picMk id="3" creationId="{5360DBEB-99F0-1C4F-BE5D-84DDFF095B42}"/>
            </ac:picMkLst>
          </pc:picChg>
          <pc:picChg chg="add mod">
            <ac:chgData name="Blum, Philip" userId="22bc03cb-108c-4835-8329-cb195ddb6792" providerId="ADAL" clId="{C55CF1C9-2145-FC4D-83E6-515EDDA2D376}" dt="2020-04-21T14:09:32.648" v="367"/>
            <ac:picMkLst>
              <pc:docMk/>
              <pc:sldMasterMk cId="2358553332" sldId="2147483660"/>
              <pc:sldLayoutMk cId="3266548024" sldId="2147483673"/>
              <ac:picMk id="8" creationId="{5913F91D-D352-DD42-829E-27A4AADC764D}"/>
            </ac:picMkLst>
          </pc:picChg>
          <pc:picChg chg="del">
            <ac:chgData name="Blum, Philip" userId="22bc03cb-108c-4835-8329-cb195ddb6792" providerId="ADAL" clId="{C55CF1C9-2145-FC4D-83E6-515EDDA2D376}" dt="2020-04-21T13:15:27.745" v="75" actId="478"/>
            <ac:picMkLst>
              <pc:docMk/>
              <pc:sldMasterMk cId="2358553332" sldId="2147483660"/>
              <pc:sldLayoutMk cId="3266548024" sldId="2147483673"/>
              <ac:picMk id="11" creationId="{035B6B32-60C6-1D4A-B07B-4F80FDC303E4}"/>
            </ac:picMkLst>
          </pc:picChg>
          <pc:picChg chg="del">
            <ac:chgData name="Blum, Philip" userId="22bc03cb-108c-4835-8329-cb195ddb6792" providerId="ADAL" clId="{C55CF1C9-2145-FC4D-83E6-515EDDA2D376}" dt="2020-04-21T14:00:22.274" v="261" actId="478"/>
            <ac:picMkLst>
              <pc:docMk/>
              <pc:sldMasterMk cId="2358553332" sldId="2147483660"/>
              <pc:sldLayoutMk cId="3266548024" sldId="2147483673"/>
              <ac:picMk id="12" creationId="{2FE13B84-90A2-F041-8680-D308B15664BB}"/>
            </ac:picMkLst>
          </pc:picChg>
          <pc:cxnChg chg="add mod">
            <ac:chgData name="Blum, Philip" userId="22bc03cb-108c-4835-8329-cb195ddb6792" providerId="ADAL" clId="{C55CF1C9-2145-FC4D-83E6-515EDDA2D376}" dt="2020-04-21T14:09:32.648" v="367"/>
            <ac:cxnSpMkLst>
              <pc:docMk/>
              <pc:sldMasterMk cId="2358553332" sldId="2147483660"/>
              <pc:sldLayoutMk cId="3266548024" sldId="2147483673"/>
              <ac:cxnSpMk id="9" creationId="{949C049F-F098-514A-8B54-C21D34A954BF}"/>
            </ac:cxnSpMkLst>
          </pc:cxnChg>
          <pc:cxnChg chg="del">
            <ac:chgData name="Blum, Philip" userId="22bc03cb-108c-4835-8329-cb195ddb6792" providerId="ADAL" clId="{C55CF1C9-2145-FC4D-83E6-515EDDA2D376}" dt="2020-04-21T14:00:22.274" v="261" actId="478"/>
            <ac:cxnSpMkLst>
              <pc:docMk/>
              <pc:sldMasterMk cId="2358553332" sldId="2147483660"/>
              <pc:sldLayoutMk cId="3266548024" sldId="2147483673"/>
              <ac:cxnSpMk id="13" creationId="{5E9735AB-D9CD-F145-B3B7-8EF62BDC3A1F}"/>
            </ac:cxnSpMkLst>
          </pc:cxnChg>
        </pc:sldLayoutChg>
        <pc:sldLayoutChg chg="addSp delSp modSp">
          <pc:chgData name="Blum, Philip" userId="22bc03cb-108c-4835-8329-cb195ddb6792" providerId="ADAL" clId="{C55CF1C9-2145-FC4D-83E6-515EDDA2D376}" dt="2020-04-21T14:09:37.743" v="369"/>
          <pc:sldLayoutMkLst>
            <pc:docMk/>
            <pc:sldMasterMk cId="2358553332" sldId="2147483660"/>
            <pc:sldLayoutMk cId="1502395578" sldId="2147483674"/>
          </pc:sldLayoutMkLst>
          <pc:spChg chg="add del mod">
            <ac:chgData name="Blum, Philip" userId="22bc03cb-108c-4835-8329-cb195ddb6792" providerId="ADAL" clId="{C55CF1C9-2145-FC4D-83E6-515EDDA2D376}" dt="2020-04-21T14:06:26.431" v="339"/>
            <ac:spMkLst>
              <pc:docMk/>
              <pc:sldMasterMk cId="2358553332" sldId="2147483660"/>
              <pc:sldLayoutMk cId="1502395578" sldId="2147483674"/>
              <ac:spMk id="4" creationId="{12620B22-55A9-554C-9095-B06BFBF8F40B}"/>
            </ac:spMkLst>
          </pc:spChg>
          <pc:spChg chg="add del mod">
            <ac:chgData name="Blum, Philip" userId="22bc03cb-108c-4835-8329-cb195ddb6792" providerId="ADAL" clId="{C55CF1C9-2145-FC4D-83E6-515EDDA2D376}" dt="2020-04-21T14:05:27.299" v="323" actId="478"/>
            <ac:spMkLst>
              <pc:docMk/>
              <pc:sldMasterMk cId="2358553332" sldId="2147483660"/>
              <pc:sldLayoutMk cId="1502395578" sldId="2147483674"/>
              <ac:spMk id="7" creationId="{624B6143-42FD-A94E-97AA-B387C418BC28}"/>
            </ac:spMkLst>
          </pc:spChg>
          <pc:spChg chg="del">
            <ac:chgData name="Blum, Philip" userId="22bc03cb-108c-4835-8329-cb195ddb6792" providerId="ADAL" clId="{C55CF1C9-2145-FC4D-83E6-515EDDA2D376}" dt="2020-04-21T13:16:37.056" v="94" actId="478"/>
            <ac:spMkLst>
              <pc:docMk/>
              <pc:sldMasterMk cId="2358553332" sldId="2147483660"/>
              <pc:sldLayoutMk cId="1502395578" sldId="2147483674"/>
              <ac:spMk id="10" creationId="{756CCDA5-254D-AD4F-AFAA-6BE7E64A81D8}"/>
            </ac:spMkLst>
          </pc:spChg>
          <pc:spChg chg="add mod">
            <ac:chgData name="Blum, Philip" userId="22bc03cb-108c-4835-8329-cb195ddb6792" providerId="ADAL" clId="{C55CF1C9-2145-FC4D-83E6-515EDDA2D376}" dt="2020-04-21T14:09:37.743" v="369"/>
            <ac:spMkLst>
              <pc:docMk/>
              <pc:sldMasterMk cId="2358553332" sldId="2147483660"/>
              <pc:sldLayoutMk cId="1502395578" sldId="2147483674"/>
              <ac:spMk id="11" creationId="{3DBCC96E-5314-CD46-9221-D9999A0C546C}"/>
            </ac:spMkLst>
          </pc:spChg>
          <pc:spChg chg="del">
            <ac:chgData name="Blum, Philip" userId="22bc03cb-108c-4835-8329-cb195ddb6792" providerId="ADAL" clId="{C55CF1C9-2145-FC4D-83E6-515EDDA2D376}" dt="2020-04-21T14:00:42.462" v="265" actId="478"/>
            <ac:spMkLst>
              <pc:docMk/>
              <pc:sldMasterMk cId="2358553332" sldId="2147483660"/>
              <pc:sldLayoutMk cId="1502395578" sldId="2147483674"/>
              <ac:spMk id="14" creationId="{07E8A9D8-AF65-FA4D-8EC8-CEE05616588A}"/>
            </ac:spMkLst>
          </pc:spChg>
          <pc:picChg chg="add mod modCrop">
            <ac:chgData name="Blum, Philip" userId="22bc03cb-108c-4835-8329-cb195ddb6792" providerId="ADAL" clId="{C55CF1C9-2145-FC4D-83E6-515EDDA2D376}" dt="2020-04-21T14:06:22.497" v="336" actId="732"/>
            <ac:picMkLst>
              <pc:docMk/>
              <pc:sldMasterMk cId="2358553332" sldId="2147483660"/>
              <pc:sldLayoutMk cId="1502395578" sldId="2147483674"/>
              <ac:picMk id="3" creationId="{77FCB314-1006-2B43-AA0D-B2A8D5FB6F34}"/>
            </ac:picMkLst>
          </pc:picChg>
          <pc:picChg chg="add mod">
            <ac:chgData name="Blum, Philip" userId="22bc03cb-108c-4835-8329-cb195ddb6792" providerId="ADAL" clId="{C55CF1C9-2145-FC4D-83E6-515EDDA2D376}" dt="2020-04-21T14:09:37.743" v="369"/>
            <ac:picMkLst>
              <pc:docMk/>
              <pc:sldMasterMk cId="2358553332" sldId="2147483660"/>
              <pc:sldLayoutMk cId="1502395578" sldId="2147483674"/>
              <ac:picMk id="9" creationId="{39782C42-35AA-C44A-9796-0A8E029F3A6E}"/>
            </ac:picMkLst>
          </pc:picChg>
          <pc:picChg chg="del">
            <ac:chgData name="Blum, Philip" userId="22bc03cb-108c-4835-8329-cb195ddb6792" providerId="ADAL" clId="{C55CF1C9-2145-FC4D-83E6-515EDDA2D376}" dt="2020-04-21T13:16:37.056" v="94" actId="478"/>
            <ac:picMkLst>
              <pc:docMk/>
              <pc:sldMasterMk cId="2358553332" sldId="2147483660"/>
              <pc:sldLayoutMk cId="1502395578" sldId="2147483674"/>
              <ac:picMk id="11" creationId="{5F39A7F9-E895-AB42-9206-4D5401F0A5A4}"/>
            </ac:picMkLst>
          </pc:picChg>
          <pc:picChg chg="del">
            <ac:chgData name="Blum, Philip" userId="22bc03cb-108c-4835-8329-cb195ddb6792" providerId="ADAL" clId="{C55CF1C9-2145-FC4D-83E6-515EDDA2D376}" dt="2020-04-21T14:00:42.462" v="265" actId="478"/>
            <ac:picMkLst>
              <pc:docMk/>
              <pc:sldMasterMk cId="2358553332" sldId="2147483660"/>
              <pc:sldLayoutMk cId="1502395578" sldId="2147483674"/>
              <ac:picMk id="12" creationId="{D42DE063-65CA-4A43-A863-0C0A74EE0C84}"/>
            </ac:picMkLst>
          </pc:picChg>
          <pc:cxnChg chg="add mod">
            <ac:chgData name="Blum, Philip" userId="22bc03cb-108c-4835-8329-cb195ddb6792" providerId="ADAL" clId="{C55CF1C9-2145-FC4D-83E6-515EDDA2D376}" dt="2020-04-21T14:09:37.743" v="369"/>
            <ac:cxnSpMkLst>
              <pc:docMk/>
              <pc:sldMasterMk cId="2358553332" sldId="2147483660"/>
              <pc:sldLayoutMk cId="1502395578" sldId="2147483674"/>
              <ac:cxnSpMk id="10" creationId="{CDFD13A4-52DE-3C44-A0B6-312B5DE6EEA9}"/>
            </ac:cxnSpMkLst>
          </pc:cxnChg>
          <pc:cxnChg chg="del">
            <ac:chgData name="Blum, Philip" userId="22bc03cb-108c-4835-8329-cb195ddb6792" providerId="ADAL" clId="{C55CF1C9-2145-FC4D-83E6-515EDDA2D376}" dt="2020-04-21T14:00:42.462" v="265" actId="478"/>
            <ac:cxnSpMkLst>
              <pc:docMk/>
              <pc:sldMasterMk cId="2358553332" sldId="2147483660"/>
              <pc:sldLayoutMk cId="1502395578" sldId="2147483674"/>
              <ac:cxnSpMk id="13" creationId="{7BD7F308-109A-E44D-984C-C83A384A2DE5}"/>
            </ac:cxnSpMkLst>
          </pc:cxnChg>
        </pc:sldLayoutChg>
        <pc:sldLayoutChg chg="addSp delSp modSp">
          <pc:chgData name="Blum, Philip" userId="22bc03cb-108c-4835-8329-cb195ddb6792" providerId="ADAL" clId="{C55CF1C9-2145-FC4D-83E6-515EDDA2D376}" dt="2020-04-21T14:10:42.835" v="382"/>
          <pc:sldLayoutMkLst>
            <pc:docMk/>
            <pc:sldMasterMk cId="2358553332" sldId="2147483660"/>
            <pc:sldLayoutMk cId="2260393733" sldId="2147483675"/>
          </pc:sldLayoutMkLst>
          <pc:spChg chg="add del mod">
            <ac:chgData name="Blum, Philip" userId="22bc03cb-108c-4835-8329-cb195ddb6792" providerId="ADAL" clId="{C55CF1C9-2145-FC4D-83E6-515EDDA2D376}" dt="2020-04-21T13:15:38.033" v="83" actId="478"/>
            <ac:spMkLst>
              <pc:docMk/>
              <pc:sldMasterMk cId="2358553332" sldId="2147483660"/>
              <pc:sldLayoutMk cId="2260393733" sldId="2147483675"/>
              <ac:spMk id="2" creationId="{A4CDAAD4-F301-8040-A881-1A39BD82CFB8}"/>
            </ac:spMkLst>
          </pc:spChg>
          <pc:spChg chg="add del mod">
            <ac:chgData name="Blum, Philip" userId="22bc03cb-108c-4835-8329-cb195ddb6792" providerId="ADAL" clId="{C55CF1C9-2145-FC4D-83E6-515EDDA2D376}" dt="2020-04-21T13:15:40.602" v="85" actId="478"/>
            <ac:spMkLst>
              <pc:docMk/>
              <pc:sldMasterMk cId="2358553332" sldId="2147483660"/>
              <pc:sldLayoutMk cId="2260393733" sldId="2147483675"/>
              <ac:spMk id="3" creationId="{13581824-C116-6847-BF23-149AC52CDDAF}"/>
            </ac:spMkLst>
          </pc:spChg>
          <pc:spChg chg="del">
            <ac:chgData name="Blum, Philip" userId="22bc03cb-108c-4835-8329-cb195ddb6792" providerId="ADAL" clId="{C55CF1C9-2145-FC4D-83E6-515EDDA2D376}" dt="2020-04-21T14:00:26.719" v="262" actId="478"/>
            <ac:spMkLst>
              <pc:docMk/>
              <pc:sldMasterMk cId="2358553332" sldId="2147483660"/>
              <pc:sldLayoutMk cId="2260393733" sldId="2147483675"/>
              <ac:spMk id="13" creationId="{A21AF48C-6F81-EF4C-B2DD-B52E0A24524B}"/>
            </ac:spMkLst>
          </pc:spChg>
          <pc:spChg chg="del">
            <ac:chgData name="Blum, Philip" userId="22bc03cb-108c-4835-8329-cb195ddb6792" providerId="ADAL" clId="{C55CF1C9-2145-FC4D-83E6-515EDDA2D376}" dt="2020-04-21T14:00:26.719" v="262" actId="478"/>
            <ac:spMkLst>
              <pc:docMk/>
              <pc:sldMasterMk cId="2358553332" sldId="2147483660"/>
              <pc:sldLayoutMk cId="2260393733" sldId="2147483675"/>
              <ac:spMk id="15" creationId="{48CB4B46-1A60-5D40-A0D8-BAEBB2E4773C}"/>
            </ac:spMkLst>
          </pc:spChg>
          <pc:spChg chg="del">
            <ac:chgData name="Blum, Philip" userId="22bc03cb-108c-4835-8329-cb195ddb6792" providerId="ADAL" clId="{C55CF1C9-2145-FC4D-83E6-515EDDA2D376}" dt="2020-04-21T13:15:23.290" v="73" actId="478"/>
            <ac:spMkLst>
              <pc:docMk/>
              <pc:sldMasterMk cId="2358553332" sldId="2147483660"/>
              <pc:sldLayoutMk cId="2260393733" sldId="2147483675"/>
              <ac:spMk id="16" creationId="{B2D446EA-3F1C-E040-B355-363DC5C7DAF3}"/>
            </ac:spMkLst>
          </pc:spChg>
          <pc:spChg chg="add mod">
            <ac:chgData name="Blum, Philip" userId="22bc03cb-108c-4835-8329-cb195ddb6792" providerId="ADAL" clId="{C55CF1C9-2145-FC4D-83E6-515EDDA2D376}" dt="2020-04-21T14:10:42.835" v="382"/>
            <ac:spMkLst>
              <pc:docMk/>
              <pc:sldMasterMk cId="2358553332" sldId="2147483660"/>
              <pc:sldLayoutMk cId="2260393733" sldId="2147483675"/>
              <ac:spMk id="17" creationId="{E42A0A56-0281-2542-9EE7-D9766EDD48A5}"/>
            </ac:spMkLst>
          </pc:spChg>
          <pc:spChg chg="add del mod">
            <ac:chgData name="Blum, Philip" userId="22bc03cb-108c-4835-8329-cb195ddb6792" providerId="ADAL" clId="{C55CF1C9-2145-FC4D-83E6-515EDDA2D376}" dt="2020-04-21T14:04:02.447" v="298" actId="478"/>
            <ac:spMkLst>
              <pc:docMk/>
              <pc:sldMasterMk cId="2358553332" sldId="2147483660"/>
              <pc:sldLayoutMk cId="2260393733" sldId="2147483675"/>
              <ac:spMk id="18" creationId="{D169DDC9-C150-C342-B4AE-0D7BB8157438}"/>
            </ac:spMkLst>
          </pc:spChg>
          <pc:spChg chg="add mod">
            <ac:chgData name="Blum, Philip" userId="22bc03cb-108c-4835-8329-cb195ddb6792" providerId="ADAL" clId="{C55CF1C9-2145-FC4D-83E6-515EDDA2D376}" dt="2020-04-21T14:10:42.835" v="382"/>
            <ac:spMkLst>
              <pc:docMk/>
              <pc:sldMasterMk cId="2358553332" sldId="2147483660"/>
              <pc:sldLayoutMk cId="2260393733" sldId="2147483675"/>
              <ac:spMk id="19" creationId="{4663D194-CFDE-7749-B0F0-90A9A4835EFB}"/>
            </ac:spMkLst>
          </pc:spChg>
          <pc:picChg chg="add del mod">
            <ac:chgData name="Blum, Philip" userId="22bc03cb-108c-4835-8329-cb195ddb6792" providerId="ADAL" clId="{C55CF1C9-2145-FC4D-83E6-515EDDA2D376}" dt="2020-04-21T14:04:28.515" v="304"/>
            <ac:picMkLst>
              <pc:docMk/>
              <pc:sldMasterMk cId="2358553332" sldId="2147483660"/>
              <pc:sldLayoutMk cId="2260393733" sldId="2147483675"/>
              <ac:picMk id="8" creationId="{315200F9-F5C9-BC42-9838-8137077751CB}"/>
            </ac:picMkLst>
          </pc:picChg>
          <pc:picChg chg="add mod">
            <ac:chgData name="Blum, Philip" userId="22bc03cb-108c-4835-8329-cb195ddb6792" providerId="ADAL" clId="{C55CF1C9-2145-FC4D-83E6-515EDDA2D376}" dt="2020-04-21T14:04:32.959" v="305"/>
            <ac:picMkLst>
              <pc:docMk/>
              <pc:sldMasterMk cId="2358553332" sldId="2147483660"/>
              <pc:sldLayoutMk cId="2260393733" sldId="2147483675"/>
              <ac:picMk id="9" creationId="{BF852F2F-0CEE-1148-AF5A-DFD0AC810D26}"/>
            </ac:picMkLst>
          </pc:picChg>
          <pc:picChg chg="add mod">
            <ac:chgData name="Blum, Philip" userId="22bc03cb-108c-4835-8329-cb195ddb6792" providerId="ADAL" clId="{C55CF1C9-2145-FC4D-83E6-515EDDA2D376}" dt="2020-04-21T14:10:42.835" v="382"/>
            <ac:picMkLst>
              <pc:docMk/>
              <pc:sldMasterMk cId="2358553332" sldId="2147483660"/>
              <pc:sldLayoutMk cId="2260393733" sldId="2147483675"/>
              <ac:picMk id="10" creationId="{A630069B-DCAC-F446-9612-7C265995CF9B}"/>
            </ac:picMkLst>
          </pc:picChg>
          <pc:picChg chg="del">
            <ac:chgData name="Blum, Philip" userId="22bc03cb-108c-4835-8329-cb195ddb6792" providerId="ADAL" clId="{C55CF1C9-2145-FC4D-83E6-515EDDA2D376}" dt="2020-04-21T14:00:26.719" v="262" actId="478"/>
            <ac:picMkLst>
              <pc:docMk/>
              <pc:sldMasterMk cId="2358553332" sldId="2147483660"/>
              <pc:sldLayoutMk cId="2260393733" sldId="2147483675"/>
              <ac:picMk id="11" creationId="{A315B4FA-C39D-0748-A1C2-B5901AEBDE8F}"/>
            </ac:picMkLst>
          </pc:picChg>
          <pc:picChg chg="del">
            <ac:chgData name="Blum, Philip" userId="22bc03cb-108c-4835-8329-cb195ddb6792" providerId="ADAL" clId="{C55CF1C9-2145-FC4D-83E6-515EDDA2D376}" dt="2020-04-21T13:15:25.401" v="74" actId="478"/>
            <ac:picMkLst>
              <pc:docMk/>
              <pc:sldMasterMk cId="2358553332" sldId="2147483660"/>
              <pc:sldLayoutMk cId="2260393733" sldId="2147483675"/>
              <ac:picMk id="17" creationId="{D2004AF9-679B-FF47-9586-61576B8CB7AA}"/>
            </ac:picMkLst>
          </pc:picChg>
          <pc:cxnChg chg="del">
            <ac:chgData name="Blum, Philip" userId="22bc03cb-108c-4835-8329-cb195ddb6792" providerId="ADAL" clId="{C55CF1C9-2145-FC4D-83E6-515EDDA2D376}" dt="2020-04-21T14:00:26.719" v="262" actId="478"/>
            <ac:cxnSpMkLst>
              <pc:docMk/>
              <pc:sldMasterMk cId="2358553332" sldId="2147483660"/>
              <pc:sldLayoutMk cId="2260393733" sldId="2147483675"/>
              <ac:cxnSpMk id="12" creationId="{1C4FAC09-A1C8-4645-AA8B-CA83C809DBC3}"/>
            </ac:cxnSpMkLst>
          </pc:cxnChg>
          <pc:cxnChg chg="del">
            <ac:chgData name="Blum, Philip" userId="22bc03cb-108c-4835-8329-cb195ddb6792" providerId="ADAL" clId="{C55CF1C9-2145-FC4D-83E6-515EDDA2D376}" dt="2020-04-21T14:00:26.719" v="262" actId="478"/>
            <ac:cxnSpMkLst>
              <pc:docMk/>
              <pc:sldMasterMk cId="2358553332" sldId="2147483660"/>
              <pc:sldLayoutMk cId="2260393733" sldId="2147483675"/>
              <ac:cxnSpMk id="14" creationId="{E4302897-93E5-0443-BAAF-D295E5F9C460}"/>
            </ac:cxnSpMkLst>
          </pc:cxnChg>
          <pc:cxnChg chg="add mod">
            <ac:chgData name="Blum, Philip" userId="22bc03cb-108c-4835-8329-cb195ddb6792" providerId="ADAL" clId="{C55CF1C9-2145-FC4D-83E6-515EDDA2D376}" dt="2020-04-21T14:10:42.835" v="382"/>
            <ac:cxnSpMkLst>
              <pc:docMk/>
              <pc:sldMasterMk cId="2358553332" sldId="2147483660"/>
              <pc:sldLayoutMk cId="2260393733" sldId="2147483675"/>
              <ac:cxnSpMk id="16" creationId="{35720EEB-6097-BC4A-993B-A68AE45300D4}"/>
            </ac:cxnSpMkLst>
          </pc:cxnChg>
          <pc:cxnChg chg="add mod">
            <ac:chgData name="Blum, Philip" userId="22bc03cb-108c-4835-8329-cb195ddb6792" providerId="ADAL" clId="{C55CF1C9-2145-FC4D-83E6-515EDDA2D376}" dt="2020-04-21T14:10:42.835" v="382"/>
            <ac:cxnSpMkLst>
              <pc:docMk/>
              <pc:sldMasterMk cId="2358553332" sldId="2147483660"/>
              <pc:sldLayoutMk cId="2260393733" sldId="2147483675"/>
              <ac:cxnSpMk id="20" creationId="{F622AB5A-457F-8C41-9A37-69AD31312173}"/>
            </ac:cxnSpMkLst>
          </pc:cxnChg>
        </pc:sldLayoutChg>
        <pc:sldLayoutChg chg="addSp delSp modSp">
          <pc:chgData name="Blum, Philip" userId="22bc03cb-108c-4835-8329-cb195ddb6792" providerId="ADAL" clId="{C55CF1C9-2145-FC4D-83E6-515EDDA2D376}" dt="2020-04-21T14:10:48.611" v="384"/>
          <pc:sldLayoutMkLst>
            <pc:docMk/>
            <pc:sldMasterMk cId="2358553332" sldId="2147483660"/>
            <pc:sldLayoutMk cId="2663882343" sldId="2147483676"/>
          </pc:sldLayoutMkLst>
          <pc:spChg chg="add del mod">
            <ac:chgData name="Blum, Philip" userId="22bc03cb-108c-4835-8329-cb195ddb6792" providerId="ADAL" clId="{C55CF1C9-2145-FC4D-83E6-515EDDA2D376}" dt="2020-04-21T14:05:30.523" v="324" actId="478"/>
            <ac:spMkLst>
              <pc:docMk/>
              <pc:sldMasterMk cId="2358553332" sldId="2147483660"/>
              <pc:sldLayoutMk cId="2663882343" sldId="2147483676"/>
              <ac:spMk id="9" creationId="{7379FC42-C38C-8946-A8FF-253D8ABBF70B}"/>
            </ac:spMkLst>
          </pc:spChg>
          <pc:spChg chg="del">
            <ac:chgData name="Blum, Philip" userId="22bc03cb-108c-4835-8329-cb195ddb6792" providerId="ADAL" clId="{C55CF1C9-2145-FC4D-83E6-515EDDA2D376}" dt="2020-04-21T14:00:46.206" v="266" actId="478"/>
            <ac:spMkLst>
              <pc:docMk/>
              <pc:sldMasterMk cId="2358553332" sldId="2147483660"/>
              <pc:sldLayoutMk cId="2663882343" sldId="2147483676"/>
              <ac:spMk id="13" creationId="{2474D898-7387-A240-B744-4678AF4C1AC5}"/>
            </ac:spMkLst>
          </pc:spChg>
          <pc:spChg chg="del">
            <ac:chgData name="Blum, Philip" userId="22bc03cb-108c-4835-8329-cb195ddb6792" providerId="ADAL" clId="{C55CF1C9-2145-FC4D-83E6-515EDDA2D376}" dt="2020-04-21T14:00:46.206" v="266" actId="478"/>
            <ac:spMkLst>
              <pc:docMk/>
              <pc:sldMasterMk cId="2358553332" sldId="2147483660"/>
              <pc:sldLayoutMk cId="2663882343" sldId="2147483676"/>
              <ac:spMk id="15" creationId="{6174F9B9-3FEA-FB48-B2A9-F899BF9888B2}"/>
            </ac:spMkLst>
          </pc:spChg>
          <pc:spChg chg="del">
            <ac:chgData name="Blum, Philip" userId="22bc03cb-108c-4835-8329-cb195ddb6792" providerId="ADAL" clId="{C55CF1C9-2145-FC4D-83E6-515EDDA2D376}" dt="2020-04-21T13:16:40.080" v="95" actId="478"/>
            <ac:spMkLst>
              <pc:docMk/>
              <pc:sldMasterMk cId="2358553332" sldId="2147483660"/>
              <pc:sldLayoutMk cId="2663882343" sldId="2147483676"/>
              <ac:spMk id="16" creationId="{0233581A-FC08-884B-AF60-B2D0B35E10EC}"/>
            </ac:spMkLst>
          </pc:spChg>
          <pc:spChg chg="add mod">
            <ac:chgData name="Blum, Philip" userId="22bc03cb-108c-4835-8329-cb195ddb6792" providerId="ADAL" clId="{C55CF1C9-2145-FC4D-83E6-515EDDA2D376}" dt="2020-04-21T14:10:48.611" v="384"/>
            <ac:spMkLst>
              <pc:docMk/>
              <pc:sldMasterMk cId="2358553332" sldId="2147483660"/>
              <pc:sldLayoutMk cId="2663882343" sldId="2147483676"/>
              <ac:spMk id="17" creationId="{19C0646A-6BBE-A543-AC01-C74D81455BFD}"/>
            </ac:spMkLst>
          </pc:spChg>
          <pc:spChg chg="add mod">
            <ac:chgData name="Blum, Philip" userId="22bc03cb-108c-4835-8329-cb195ddb6792" providerId="ADAL" clId="{C55CF1C9-2145-FC4D-83E6-515EDDA2D376}" dt="2020-04-21T14:10:48.611" v="384"/>
            <ac:spMkLst>
              <pc:docMk/>
              <pc:sldMasterMk cId="2358553332" sldId="2147483660"/>
              <pc:sldLayoutMk cId="2663882343" sldId="2147483676"/>
              <ac:spMk id="18" creationId="{194DB61A-9AE9-784A-9B90-46966466267E}"/>
            </ac:spMkLst>
          </pc:spChg>
          <pc:picChg chg="add mod">
            <ac:chgData name="Blum, Philip" userId="22bc03cb-108c-4835-8329-cb195ddb6792" providerId="ADAL" clId="{C55CF1C9-2145-FC4D-83E6-515EDDA2D376}" dt="2020-04-21T14:06:26.698" v="340"/>
            <ac:picMkLst>
              <pc:docMk/>
              <pc:sldMasterMk cId="2358553332" sldId="2147483660"/>
              <pc:sldLayoutMk cId="2663882343" sldId="2147483676"/>
              <ac:picMk id="8" creationId="{FEDB218A-A634-9B46-8171-946FEEB5E0E2}"/>
            </ac:picMkLst>
          </pc:picChg>
          <pc:picChg chg="add mod">
            <ac:chgData name="Blum, Philip" userId="22bc03cb-108c-4835-8329-cb195ddb6792" providerId="ADAL" clId="{C55CF1C9-2145-FC4D-83E6-515EDDA2D376}" dt="2020-04-21T14:10:48.611" v="384"/>
            <ac:picMkLst>
              <pc:docMk/>
              <pc:sldMasterMk cId="2358553332" sldId="2147483660"/>
              <pc:sldLayoutMk cId="2663882343" sldId="2147483676"/>
              <ac:picMk id="10" creationId="{DC8B60BA-1149-1E48-8A0B-505645A8087C}"/>
            </ac:picMkLst>
          </pc:picChg>
          <pc:picChg chg="del">
            <ac:chgData name="Blum, Philip" userId="22bc03cb-108c-4835-8329-cb195ddb6792" providerId="ADAL" clId="{C55CF1C9-2145-FC4D-83E6-515EDDA2D376}" dt="2020-04-21T14:00:46.206" v="266" actId="478"/>
            <ac:picMkLst>
              <pc:docMk/>
              <pc:sldMasterMk cId="2358553332" sldId="2147483660"/>
              <pc:sldLayoutMk cId="2663882343" sldId="2147483676"/>
              <ac:picMk id="11" creationId="{3D715699-7E84-9F41-8195-007F8BDD9F2C}"/>
            </ac:picMkLst>
          </pc:picChg>
          <pc:picChg chg="del">
            <ac:chgData name="Blum, Philip" userId="22bc03cb-108c-4835-8329-cb195ddb6792" providerId="ADAL" clId="{C55CF1C9-2145-FC4D-83E6-515EDDA2D376}" dt="2020-04-21T13:16:40.080" v="95" actId="478"/>
            <ac:picMkLst>
              <pc:docMk/>
              <pc:sldMasterMk cId="2358553332" sldId="2147483660"/>
              <pc:sldLayoutMk cId="2663882343" sldId="2147483676"/>
              <ac:picMk id="17" creationId="{F3493336-43ED-944E-960C-4F890C43BD5C}"/>
            </ac:picMkLst>
          </pc:picChg>
          <pc:cxnChg chg="del">
            <ac:chgData name="Blum, Philip" userId="22bc03cb-108c-4835-8329-cb195ddb6792" providerId="ADAL" clId="{C55CF1C9-2145-FC4D-83E6-515EDDA2D376}" dt="2020-04-21T14:00:46.206" v="266" actId="478"/>
            <ac:cxnSpMkLst>
              <pc:docMk/>
              <pc:sldMasterMk cId="2358553332" sldId="2147483660"/>
              <pc:sldLayoutMk cId="2663882343" sldId="2147483676"/>
              <ac:cxnSpMk id="12" creationId="{E02592DC-636A-D44B-A144-F92DF6B2123E}"/>
            </ac:cxnSpMkLst>
          </pc:cxnChg>
          <pc:cxnChg chg="del">
            <ac:chgData name="Blum, Philip" userId="22bc03cb-108c-4835-8329-cb195ddb6792" providerId="ADAL" clId="{C55CF1C9-2145-FC4D-83E6-515EDDA2D376}" dt="2020-04-21T14:00:46.206" v="266" actId="478"/>
            <ac:cxnSpMkLst>
              <pc:docMk/>
              <pc:sldMasterMk cId="2358553332" sldId="2147483660"/>
              <pc:sldLayoutMk cId="2663882343" sldId="2147483676"/>
              <ac:cxnSpMk id="14" creationId="{C2322505-D1B0-C542-82EA-D92B2250BB50}"/>
            </ac:cxnSpMkLst>
          </pc:cxnChg>
          <pc:cxnChg chg="add mod">
            <ac:chgData name="Blum, Philip" userId="22bc03cb-108c-4835-8329-cb195ddb6792" providerId="ADAL" clId="{C55CF1C9-2145-FC4D-83E6-515EDDA2D376}" dt="2020-04-21T14:10:48.611" v="384"/>
            <ac:cxnSpMkLst>
              <pc:docMk/>
              <pc:sldMasterMk cId="2358553332" sldId="2147483660"/>
              <pc:sldLayoutMk cId="2663882343" sldId="2147483676"/>
              <ac:cxnSpMk id="16" creationId="{E4746E27-7046-E74A-9C6E-25E11BC6F55D}"/>
            </ac:cxnSpMkLst>
          </pc:cxnChg>
          <pc:cxnChg chg="add mod">
            <ac:chgData name="Blum, Philip" userId="22bc03cb-108c-4835-8329-cb195ddb6792" providerId="ADAL" clId="{C55CF1C9-2145-FC4D-83E6-515EDDA2D376}" dt="2020-04-21T14:10:48.611" v="384"/>
            <ac:cxnSpMkLst>
              <pc:docMk/>
              <pc:sldMasterMk cId="2358553332" sldId="2147483660"/>
              <pc:sldLayoutMk cId="2663882343" sldId="2147483676"/>
              <ac:cxnSpMk id="19" creationId="{2172C121-D466-5142-A61D-09282361C3DF}"/>
            </ac:cxnSpMkLst>
          </pc:cxnChg>
        </pc:sldLayoutChg>
        <pc:sldLayoutChg chg="addSp delSp modSp">
          <pc:chgData name="Blum, Philip" userId="22bc03cb-108c-4835-8329-cb195ddb6792" providerId="ADAL" clId="{C55CF1C9-2145-FC4D-83E6-515EDDA2D376}" dt="2020-04-21T14:10:58.658" v="388"/>
          <pc:sldLayoutMkLst>
            <pc:docMk/>
            <pc:sldMasterMk cId="2358553332" sldId="2147483660"/>
            <pc:sldLayoutMk cId="3428194130" sldId="2147483677"/>
          </pc:sldLayoutMkLst>
          <pc:spChg chg="add del mod">
            <ac:chgData name="Blum, Philip" userId="22bc03cb-108c-4835-8329-cb195ddb6792" providerId="ADAL" clId="{C55CF1C9-2145-FC4D-83E6-515EDDA2D376}" dt="2020-04-21T14:05:53.234" v="332" actId="478"/>
            <ac:spMkLst>
              <pc:docMk/>
              <pc:sldMasterMk cId="2358553332" sldId="2147483660"/>
              <pc:sldLayoutMk cId="3428194130" sldId="2147483677"/>
              <ac:spMk id="9" creationId="{9A5BE97A-85EA-DC46-B193-00A32A9D6164}"/>
            </ac:spMkLst>
          </pc:spChg>
          <pc:spChg chg="del">
            <ac:chgData name="Blum, Philip" userId="22bc03cb-108c-4835-8329-cb195ddb6792" providerId="ADAL" clId="{C55CF1C9-2145-FC4D-83E6-515EDDA2D376}" dt="2020-04-21T14:01:20.499" v="274" actId="478"/>
            <ac:spMkLst>
              <pc:docMk/>
              <pc:sldMasterMk cId="2358553332" sldId="2147483660"/>
              <pc:sldLayoutMk cId="3428194130" sldId="2147483677"/>
              <ac:spMk id="12" creationId="{05F550E7-2E56-734C-AD46-61C1E97360AD}"/>
            </ac:spMkLst>
          </pc:spChg>
          <pc:spChg chg="del">
            <ac:chgData name="Blum, Philip" userId="22bc03cb-108c-4835-8329-cb195ddb6792" providerId="ADAL" clId="{C55CF1C9-2145-FC4D-83E6-515EDDA2D376}" dt="2020-04-21T14:01:20.499" v="274" actId="478"/>
            <ac:spMkLst>
              <pc:docMk/>
              <pc:sldMasterMk cId="2358553332" sldId="2147483660"/>
              <pc:sldLayoutMk cId="3428194130" sldId="2147483677"/>
              <ac:spMk id="14" creationId="{BBEED8B4-9DA3-604A-A075-3C0F4BA81DFD}"/>
            </ac:spMkLst>
          </pc:spChg>
          <pc:spChg chg="del">
            <ac:chgData name="Blum, Philip" userId="22bc03cb-108c-4835-8329-cb195ddb6792" providerId="ADAL" clId="{C55CF1C9-2145-FC4D-83E6-515EDDA2D376}" dt="2020-04-21T13:17:42.652" v="107" actId="478"/>
            <ac:spMkLst>
              <pc:docMk/>
              <pc:sldMasterMk cId="2358553332" sldId="2147483660"/>
              <pc:sldLayoutMk cId="3428194130" sldId="2147483677"/>
              <ac:spMk id="15" creationId="{81E8525D-F8A6-2E4D-A356-9D1BFF6C4ACC}"/>
            </ac:spMkLst>
          </pc:spChg>
          <pc:spChg chg="add mod">
            <ac:chgData name="Blum, Philip" userId="22bc03cb-108c-4835-8329-cb195ddb6792" providerId="ADAL" clId="{C55CF1C9-2145-FC4D-83E6-515EDDA2D376}" dt="2020-04-21T14:10:58.658" v="388"/>
            <ac:spMkLst>
              <pc:docMk/>
              <pc:sldMasterMk cId="2358553332" sldId="2147483660"/>
              <pc:sldLayoutMk cId="3428194130" sldId="2147483677"/>
              <ac:spMk id="17" creationId="{592CF21A-682A-C34C-98D8-B90ED44B896C}"/>
            </ac:spMkLst>
          </pc:spChg>
          <pc:spChg chg="add mod">
            <ac:chgData name="Blum, Philip" userId="22bc03cb-108c-4835-8329-cb195ddb6792" providerId="ADAL" clId="{C55CF1C9-2145-FC4D-83E6-515EDDA2D376}" dt="2020-04-21T14:10:58.658" v="388"/>
            <ac:spMkLst>
              <pc:docMk/>
              <pc:sldMasterMk cId="2358553332" sldId="2147483660"/>
              <pc:sldLayoutMk cId="3428194130" sldId="2147483677"/>
              <ac:spMk id="18" creationId="{307CB653-8264-704F-BF8A-C636B295F06F}"/>
            </ac:spMkLst>
          </pc:spChg>
          <pc:picChg chg="add mod">
            <ac:chgData name="Blum, Philip" userId="22bc03cb-108c-4835-8329-cb195ddb6792" providerId="ADAL" clId="{C55CF1C9-2145-FC4D-83E6-515EDDA2D376}" dt="2020-04-21T14:08:48.319" v="360"/>
            <ac:picMkLst>
              <pc:docMk/>
              <pc:sldMasterMk cId="2358553332" sldId="2147483660"/>
              <pc:sldLayoutMk cId="3428194130" sldId="2147483677"/>
              <ac:picMk id="8" creationId="{A9E95A1C-ED05-A34C-9670-CE042ADF59BB}"/>
            </ac:picMkLst>
          </pc:picChg>
          <pc:picChg chg="del">
            <ac:chgData name="Blum, Philip" userId="22bc03cb-108c-4835-8329-cb195ddb6792" providerId="ADAL" clId="{C55CF1C9-2145-FC4D-83E6-515EDDA2D376}" dt="2020-04-21T14:01:20.499" v="274" actId="478"/>
            <ac:picMkLst>
              <pc:docMk/>
              <pc:sldMasterMk cId="2358553332" sldId="2147483660"/>
              <pc:sldLayoutMk cId="3428194130" sldId="2147483677"/>
              <ac:picMk id="10" creationId="{87771626-4821-EA45-AB8B-61A88669ACCB}"/>
            </ac:picMkLst>
          </pc:picChg>
          <pc:picChg chg="add mod">
            <ac:chgData name="Blum, Philip" userId="22bc03cb-108c-4835-8329-cb195ddb6792" providerId="ADAL" clId="{C55CF1C9-2145-FC4D-83E6-515EDDA2D376}" dt="2020-04-21T14:10:58.658" v="388"/>
            <ac:picMkLst>
              <pc:docMk/>
              <pc:sldMasterMk cId="2358553332" sldId="2147483660"/>
              <pc:sldLayoutMk cId="3428194130" sldId="2147483677"/>
              <ac:picMk id="15" creationId="{CE164815-8006-A646-BB88-9FE2AC5D52BE}"/>
            </ac:picMkLst>
          </pc:picChg>
          <pc:picChg chg="del">
            <ac:chgData name="Blum, Philip" userId="22bc03cb-108c-4835-8329-cb195ddb6792" providerId="ADAL" clId="{C55CF1C9-2145-FC4D-83E6-515EDDA2D376}" dt="2020-04-21T13:17:42.652" v="107" actId="478"/>
            <ac:picMkLst>
              <pc:docMk/>
              <pc:sldMasterMk cId="2358553332" sldId="2147483660"/>
              <pc:sldLayoutMk cId="3428194130" sldId="2147483677"/>
              <ac:picMk id="16" creationId="{E6756BEB-0D56-2042-BEA2-463785B089D0}"/>
            </ac:picMkLst>
          </pc:picChg>
          <pc:cxnChg chg="del">
            <ac:chgData name="Blum, Philip" userId="22bc03cb-108c-4835-8329-cb195ddb6792" providerId="ADAL" clId="{C55CF1C9-2145-FC4D-83E6-515EDDA2D376}" dt="2020-04-21T14:01:20.499" v="274" actId="478"/>
            <ac:cxnSpMkLst>
              <pc:docMk/>
              <pc:sldMasterMk cId="2358553332" sldId="2147483660"/>
              <pc:sldLayoutMk cId="3428194130" sldId="2147483677"/>
              <ac:cxnSpMk id="11" creationId="{0BD53BF9-61B0-C741-B75D-6B6B5009C70C}"/>
            </ac:cxnSpMkLst>
          </pc:cxnChg>
          <pc:cxnChg chg="del">
            <ac:chgData name="Blum, Philip" userId="22bc03cb-108c-4835-8329-cb195ddb6792" providerId="ADAL" clId="{C55CF1C9-2145-FC4D-83E6-515EDDA2D376}" dt="2020-04-21T14:01:20.499" v="274" actId="478"/>
            <ac:cxnSpMkLst>
              <pc:docMk/>
              <pc:sldMasterMk cId="2358553332" sldId="2147483660"/>
              <pc:sldLayoutMk cId="3428194130" sldId="2147483677"/>
              <ac:cxnSpMk id="13" creationId="{661408A8-030F-0B43-A0E5-D88D497602FC}"/>
            </ac:cxnSpMkLst>
          </pc:cxnChg>
          <pc:cxnChg chg="add mod">
            <ac:chgData name="Blum, Philip" userId="22bc03cb-108c-4835-8329-cb195ddb6792" providerId="ADAL" clId="{C55CF1C9-2145-FC4D-83E6-515EDDA2D376}" dt="2020-04-21T14:10:58.658" v="388"/>
            <ac:cxnSpMkLst>
              <pc:docMk/>
              <pc:sldMasterMk cId="2358553332" sldId="2147483660"/>
              <pc:sldLayoutMk cId="3428194130" sldId="2147483677"/>
              <ac:cxnSpMk id="16" creationId="{1E84A309-DD85-5E45-AAE2-4BF156DAAC05}"/>
            </ac:cxnSpMkLst>
          </pc:cxnChg>
          <pc:cxnChg chg="add mod">
            <ac:chgData name="Blum, Philip" userId="22bc03cb-108c-4835-8329-cb195ddb6792" providerId="ADAL" clId="{C55CF1C9-2145-FC4D-83E6-515EDDA2D376}" dt="2020-04-21T14:10:58.658" v="388"/>
            <ac:cxnSpMkLst>
              <pc:docMk/>
              <pc:sldMasterMk cId="2358553332" sldId="2147483660"/>
              <pc:sldLayoutMk cId="3428194130" sldId="2147483677"/>
              <ac:cxnSpMk id="19" creationId="{079A262F-1022-EF43-8765-C4EF237DAFA1}"/>
            </ac:cxnSpMkLst>
          </pc:cxnChg>
        </pc:sldLayoutChg>
        <pc:sldLayoutChg chg="addSp delSp modSp">
          <pc:chgData name="Blum, Philip" userId="22bc03cb-108c-4835-8329-cb195ddb6792" providerId="ADAL" clId="{C55CF1C9-2145-FC4D-83E6-515EDDA2D376}" dt="2020-04-21T14:09:42.312" v="371"/>
          <pc:sldLayoutMkLst>
            <pc:docMk/>
            <pc:sldMasterMk cId="2358553332" sldId="2147483660"/>
            <pc:sldLayoutMk cId="1586420530" sldId="2147483678"/>
          </pc:sldLayoutMkLst>
          <pc:spChg chg="add del mod">
            <ac:chgData name="Blum, Philip" userId="22bc03cb-108c-4835-8329-cb195ddb6792" providerId="ADAL" clId="{C55CF1C9-2145-FC4D-83E6-515EDDA2D376}" dt="2020-04-21T14:05:39.065" v="327" actId="478"/>
            <ac:spMkLst>
              <pc:docMk/>
              <pc:sldMasterMk cId="2358553332" sldId="2147483660"/>
              <pc:sldLayoutMk cId="1586420530" sldId="2147483678"/>
              <ac:spMk id="8" creationId="{42E5427B-2B7D-F746-A400-81871E64BFF4}"/>
            </ac:spMkLst>
          </pc:spChg>
          <pc:spChg chg="add mod">
            <ac:chgData name="Blum, Philip" userId="22bc03cb-108c-4835-8329-cb195ddb6792" providerId="ADAL" clId="{C55CF1C9-2145-FC4D-83E6-515EDDA2D376}" dt="2020-04-21T14:09:42.312" v="371"/>
            <ac:spMkLst>
              <pc:docMk/>
              <pc:sldMasterMk cId="2358553332" sldId="2147483660"/>
              <pc:sldLayoutMk cId="1586420530" sldId="2147483678"/>
              <ac:spMk id="11" creationId="{58186CEA-27C7-494D-A046-EA6AF37ACC4A}"/>
            </ac:spMkLst>
          </pc:spChg>
          <pc:spChg chg="del">
            <ac:chgData name="Blum, Philip" userId="22bc03cb-108c-4835-8329-cb195ddb6792" providerId="ADAL" clId="{C55CF1C9-2145-FC4D-83E6-515EDDA2D376}" dt="2020-04-21T13:18:44.777" v="123" actId="478"/>
            <ac:spMkLst>
              <pc:docMk/>
              <pc:sldMasterMk cId="2358553332" sldId="2147483660"/>
              <pc:sldLayoutMk cId="1586420530" sldId="2147483678"/>
              <ac:spMk id="16" creationId="{0233581A-FC08-884B-AF60-B2D0B35E10EC}"/>
            </ac:spMkLst>
          </pc:spChg>
          <pc:spChg chg="del">
            <ac:chgData name="Blum, Philip" userId="22bc03cb-108c-4835-8329-cb195ddb6792" providerId="ADAL" clId="{C55CF1C9-2145-FC4D-83E6-515EDDA2D376}" dt="2020-04-21T14:01:02.989" v="269" actId="478"/>
            <ac:spMkLst>
              <pc:docMk/>
              <pc:sldMasterMk cId="2358553332" sldId="2147483660"/>
              <pc:sldLayoutMk cId="1586420530" sldId="2147483678"/>
              <ac:spMk id="20" creationId="{43BBBB36-8534-F34E-A82D-7B35D5B3C0E9}"/>
            </ac:spMkLst>
          </pc:spChg>
          <pc:picChg chg="add mod modCrop">
            <ac:chgData name="Blum, Philip" userId="22bc03cb-108c-4835-8329-cb195ddb6792" providerId="ADAL" clId="{C55CF1C9-2145-FC4D-83E6-515EDDA2D376}" dt="2020-04-21T14:08:05.391" v="349" actId="732"/>
            <ac:picMkLst>
              <pc:docMk/>
              <pc:sldMasterMk cId="2358553332" sldId="2147483660"/>
              <pc:sldLayoutMk cId="1586420530" sldId="2147483678"/>
              <ac:picMk id="3" creationId="{EF0E6B9A-EF71-0B43-B475-5E5E46D4A428}"/>
            </ac:picMkLst>
          </pc:picChg>
          <pc:picChg chg="add mod">
            <ac:chgData name="Blum, Philip" userId="22bc03cb-108c-4835-8329-cb195ddb6792" providerId="ADAL" clId="{C55CF1C9-2145-FC4D-83E6-515EDDA2D376}" dt="2020-04-21T14:09:42.312" v="371"/>
            <ac:picMkLst>
              <pc:docMk/>
              <pc:sldMasterMk cId="2358553332" sldId="2147483660"/>
              <pc:sldLayoutMk cId="1586420530" sldId="2147483678"/>
              <ac:picMk id="9" creationId="{6E28B092-A95A-AE41-BBBF-51C4F9816B3F}"/>
            </ac:picMkLst>
          </pc:picChg>
          <pc:picChg chg="del">
            <ac:chgData name="Blum, Philip" userId="22bc03cb-108c-4835-8329-cb195ddb6792" providerId="ADAL" clId="{C55CF1C9-2145-FC4D-83E6-515EDDA2D376}" dt="2020-04-21T13:18:44.777" v="123" actId="478"/>
            <ac:picMkLst>
              <pc:docMk/>
              <pc:sldMasterMk cId="2358553332" sldId="2147483660"/>
              <pc:sldLayoutMk cId="1586420530" sldId="2147483678"/>
              <ac:picMk id="17" creationId="{F3493336-43ED-944E-960C-4F890C43BD5C}"/>
            </ac:picMkLst>
          </pc:picChg>
          <pc:picChg chg="del">
            <ac:chgData name="Blum, Philip" userId="22bc03cb-108c-4835-8329-cb195ddb6792" providerId="ADAL" clId="{C55CF1C9-2145-FC4D-83E6-515EDDA2D376}" dt="2020-04-21T14:01:02.989" v="269" actId="478"/>
            <ac:picMkLst>
              <pc:docMk/>
              <pc:sldMasterMk cId="2358553332" sldId="2147483660"/>
              <pc:sldLayoutMk cId="1586420530" sldId="2147483678"/>
              <ac:picMk id="18" creationId="{E346B3BD-538C-3547-B832-4FA9A05AABB1}"/>
            </ac:picMkLst>
          </pc:picChg>
          <pc:cxnChg chg="add mod">
            <ac:chgData name="Blum, Philip" userId="22bc03cb-108c-4835-8329-cb195ddb6792" providerId="ADAL" clId="{C55CF1C9-2145-FC4D-83E6-515EDDA2D376}" dt="2020-04-21T14:09:42.312" v="371"/>
            <ac:cxnSpMkLst>
              <pc:docMk/>
              <pc:sldMasterMk cId="2358553332" sldId="2147483660"/>
              <pc:sldLayoutMk cId="1586420530" sldId="2147483678"/>
              <ac:cxnSpMk id="10" creationId="{DA645178-8F7E-0B42-B659-6108426ECD1C}"/>
            </ac:cxnSpMkLst>
          </pc:cxnChg>
          <pc:cxnChg chg="del">
            <ac:chgData name="Blum, Philip" userId="22bc03cb-108c-4835-8329-cb195ddb6792" providerId="ADAL" clId="{C55CF1C9-2145-FC4D-83E6-515EDDA2D376}" dt="2020-04-21T14:01:02.989" v="269" actId="478"/>
            <ac:cxnSpMkLst>
              <pc:docMk/>
              <pc:sldMasterMk cId="2358553332" sldId="2147483660"/>
              <pc:sldLayoutMk cId="1586420530" sldId="2147483678"/>
              <ac:cxnSpMk id="19" creationId="{034DFAAB-03B1-B246-9F5E-DE5B5F31F748}"/>
            </ac:cxnSpMkLst>
          </pc:cxnChg>
        </pc:sldLayoutChg>
        <pc:sldLayoutChg chg="addSp delSp modSp">
          <pc:chgData name="Blum, Philip" userId="22bc03cb-108c-4835-8329-cb195ddb6792" providerId="ADAL" clId="{C55CF1C9-2145-FC4D-83E6-515EDDA2D376}" dt="2020-04-21T14:10:53.951" v="386"/>
          <pc:sldLayoutMkLst>
            <pc:docMk/>
            <pc:sldMasterMk cId="2358553332" sldId="2147483660"/>
            <pc:sldLayoutMk cId="890556707" sldId="2147483679"/>
          </pc:sldLayoutMkLst>
          <pc:spChg chg="add del mod">
            <ac:chgData name="Blum, Philip" userId="22bc03cb-108c-4835-8329-cb195ddb6792" providerId="ADAL" clId="{C55CF1C9-2145-FC4D-83E6-515EDDA2D376}" dt="2020-04-21T14:05:41.964" v="328" actId="478"/>
            <ac:spMkLst>
              <pc:docMk/>
              <pc:sldMasterMk cId="2358553332" sldId="2147483660"/>
              <pc:sldLayoutMk cId="890556707" sldId="2147483679"/>
              <ac:spMk id="10" creationId="{B727A902-A62F-EE45-AA90-8CDA76A65878}"/>
            </ac:spMkLst>
          </pc:spChg>
          <pc:spChg chg="del">
            <ac:chgData name="Blum, Philip" userId="22bc03cb-108c-4835-8329-cb195ddb6792" providerId="ADAL" clId="{C55CF1C9-2145-FC4D-83E6-515EDDA2D376}" dt="2020-04-21T14:01:08.728" v="270" actId="478"/>
            <ac:spMkLst>
              <pc:docMk/>
              <pc:sldMasterMk cId="2358553332" sldId="2147483660"/>
              <pc:sldLayoutMk cId="890556707" sldId="2147483679"/>
              <ac:spMk id="13" creationId="{2474D898-7387-A240-B744-4678AF4C1AC5}"/>
            </ac:spMkLst>
          </pc:spChg>
          <pc:spChg chg="del">
            <ac:chgData name="Blum, Philip" userId="22bc03cb-108c-4835-8329-cb195ddb6792" providerId="ADAL" clId="{C55CF1C9-2145-FC4D-83E6-515EDDA2D376}" dt="2020-04-21T14:01:08.728" v="270" actId="478"/>
            <ac:spMkLst>
              <pc:docMk/>
              <pc:sldMasterMk cId="2358553332" sldId="2147483660"/>
              <pc:sldLayoutMk cId="890556707" sldId="2147483679"/>
              <ac:spMk id="15" creationId="{6174F9B9-3FEA-FB48-B2A9-F899BF9888B2}"/>
            </ac:spMkLst>
          </pc:spChg>
          <pc:spChg chg="del">
            <ac:chgData name="Blum, Philip" userId="22bc03cb-108c-4835-8329-cb195ddb6792" providerId="ADAL" clId="{C55CF1C9-2145-FC4D-83E6-515EDDA2D376}" dt="2020-04-21T13:18:47.850" v="124" actId="478"/>
            <ac:spMkLst>
              <pc:docMk/>
              <pc:sldMasterMk cId="2358553332" sldId="2147483660"/>
              <pc:sldLayoutMk cId="890556707" sldId="2147483679"/>
              <ac:spMk id="16" creationId="{0233581A-FC08-884B-AF60-B2D0B35E10EC}"/>
            </ac:spMkLst>
          </pc:spChg>
          <pc:spChg chg="add mod">
            <ac:chgData name="Blum, Philip" userId="22bc03cb-108c-4835-8329-cb195ddb6792" providerId="ADAL" clId="{C55CF1C9-2145-FC4D-83E6-515EDDA2D376}" dt="2020-04-21T14:10:53.951" v="386"/>
            <ac:spMkLst>
              <pc:docMk/>
              <pc:sldMasterMk cId="2358553332" sldId="2147483660"/>
              <pc:sldLayoutMk cId="890556707" sldId="2147483679"/>
              <ac:spMk id="18" creationId="{AEB0CCC3-A220-5843-B61E-1DBF9C721734}"/>
            </ac:spMkLst>
          </pc:spChg>
          <pc:spChg chg="add mod">
            <ac:chgData name="Blum, Philip" userId="22bc03cb-108c-4835-8329-cb195ddb6792" providerId="ADAL" clId="{C55CF1C9-2145-FC4D-83E6-515EDDA2D376}" dt="2020-04-21T14:10:53.951" v="386"/>
            <ac:spMkLst>
              <pc:docMk/>
              <pc:sldMasterMk cId="2358553332" sldId="2147483660"/>
              <pc:sldLayoutMk cId="890556707" sldId="2147483679"/>
              <ac:spMk id="19" creationId="{1C65A326-4495-4A4D-A16A-A1F7363185F6}"/>
            </ac:spMkLst>
          </pc:spChg>
          <pc:picChg chg="add mod">
            <ac:chgData name="Blum, Philip" userId="22bc03cb-108c-4835-8329-cb195ddb6792" providerId="ADAL" clId="{C55CF1C9-2145-FC4D-83E6-515EDDA2D376}" dt="2020-04-21T14:08:09.271" v="350"/>
            <ac:picMkLst>
              <pc:docMk/>
              <pc:sldMasterMk cId="2358553332" sldId="2147483660"/>
              <pc:sldLayoutMk cId="890556707" sldId="2147483679"/>
              <ac:picMk id="9" creationId="{7202FAF6-4086-7349-B0EA-8BEE574ABD42}"/>
            </ac:picMkLst>
          </pc:picChg>
          <pc:picChg chg="del">
            <ac:chgData name="Blum, Philip" userId="22bc03cb-108c-4835-8329-cb195ddb6792" providerId="ADAL" clId="{C55CF1C9-2145-FC4D-83E6-515EDDA2D376}" dt="2020-04-21T14:01:08.728" v="270" actId="478"/>
            <ac:picMkLst>
              <pc:docMk/>
              <pc:sldMasterMk cId="2358553332" sldId="2147483660"/>
              <pc:sldLayoutMk cId="890556707" sldId="2147483679"/>
              <ac:picMk id="11" creationId="{3D715699-7E84-9F41-8195-007F8BDD9F2C}"/>
            </ac:picMkLst>
          </pc:picChg>
          <pc:picChg chg="add mod">
            <ac:chgData name="Blum, Philip" userId="22bc03cb-108c-4835-8329-cb195ddb6792" providerId="ADAL" clId="{C55CF1C9-2145-FC4D-83E6-515EDDA2D376}" dt="2020-04-21T14:10:53.951" v="386"/>
            <ac:picMkLst>
              <pc:docMk/>
              <pc:sldMasterMk cId="2358553332" sldId="2147483660"/>
              <pc:sldLayoutMk cId="890556707" sldId="2147483679"/>
              <ac:picMk id="16" creationId="{5D38D7A7-37B7-4D4F-A839-65BF6BF83017}"/>
            </ac:picMkLst>
          </pc:picChg>
          <pc:picChg chg="del">
            <ac:chgData name="Blum, Philip" userId="22bc03cb-108c-4835-8329-cb195ddb6792" providerId="ADAL" clId="{C55CF1C9-2145-FC4D-83E6-515EDDA2D376}" dt="2020-04-21T13:18:47.850" v="124" actId="478"/>
            <ac:picMkLst>
              <pc:docMk/>
              <pc:sldMasterMk cId="2358553332" sldId="2147483660"/>
              <pc:sldLayoutMk cId="890556707" sldId="2147483679"/>
              <ac:picMk id="17" creationId="{F3493336-43ED-944E-960C-4F890C43BD5C}"/>
            </ac:picMkLst>
          </pc:picChg>
          <pc:cxnChg chg="del">
            <ac:chgData name="Blum, Philip" userId="22bc03cb-108c-4835-8329-cb195ddb6792" providerId="ADAL" clId="{C55CF1C9-2145-FC4D-83E6-515EDDA2D376}" dt="2020-04-21T14:01:08.728" v="270" actId="478"/>
            <ac:cxnSpMkLst>
              <pc:docMk/>
              <pc:sldMasterMk cId="2358553332" sldId="2147483660"/>
              <pc:sldLayoutMk cId="890556707" sldId="2147483679"/>
              <ac:cxnSpMk id="12" creationId="{E02592DC-636A-D44B-A144-F92DF6B2123E}"/>
            </ac:cxnSpMkLst>
          </pc:cxnChg>
          <pc:cxnChg chg="del">
            <ac:chgData name="Blum, Philip" userId="22bc03cb-108c-4835-8329-cb195ddb6792" providerId="ADAL" clId="{C55CF1C9-2145-FC4D-83E6-515EDDA2D376}" dt="2020-04-21T14:01:08.728" v="270" actId="478"/>
            <ac:cxnSpMkLst>
              <pc:docMk/>
              <pc:sldMasterMk cId="2358553332" sldId="2147483660"/>
              <pc:sldLayoutMk cId="890556707" sldId="2147483679"/>
              <ac:cxnSpMk id="14" creationId="{C2322505-D1B0-C542-82EA-D92B2250BB50}"/>
            </ac:cxnSpMkLst>
          </pc:cxnChg>
          <pc:cxnChg chg="add mod">
            <ac:chgData name="Blum, Philip" userId="22bc03cb-108c-4835-8329-cb195ddb6792" providerId="ADAL" clId="{C55CF1C9-2145-FC4D-83E6-515EDDA2D376}" dt="2020-04-21T14:10:53.951" v="386"/>
            <ac:cxnSpMkLst>
              <pc:docMk/>
              <pc:sldMasterMk cId="2358553332" sldId="2147483660"/>
              <pc:sldLayoutMk cId="890556707" sldId="2147483679"/>
              <ac:cxnSpMk id="17" creationId="{D57BD004-D879-9446-9346-8B8880599420}"/>
            </ac:cxnSpMkLst>
          </pc:cxnChg>
          <pc:cxnChg chg="add mod">
            <ac:chgData name="Blum, Philip" userId="22bc03cb-108c-4835-8329-cb195ddb6792" providerId="ADAL" clId="{C55CF1C9-2145-FC4D-83E6-515EDDA2D376}" dt="2020-04-21T14:10:53.951" v="386"/>
            <ac:cxnSpMkLst>
              <pc:docMk/>
              <pc:sldMasterMk cId="2358553332" sldId="2147483660"/>
              <pc:sldLayoutMk cId="890556707" sldId="2147483679"/>
              <ac:cxnSpMk id="20" creationId="{DCF97C37-15FF-FF47-A55A-E017A29A61F5}"/>
            </ac:cxnSpMkLst>
          </pc:cxnChg>
        </pc:sldLayoutChg>
        <pc:sldLayoutChg chg="delSp del setBg">
          <pc:chgData name="Blum, Philip" userId="22bc03cb-108c-4835-8329-cb195ddb6792" providerId="ADAL" clId="{C55CF1C9-2145-FC4D-83E6-515EDDA2D376}" dt="2020-04-21T14:09:04.722" v="361" actId="2696"/>
          <pc:sldLayoutMkLst>
            <pc:docMk/>
            <pc:sldMasterMk cId="2358553332" sldId="2147483660"/>
            <pc:sldLayoutMk cId="3454381515" sldId="2147483680"/>
          </pc:sldLayoutMkLst>
          <pc:spChg chg="del">
            <ac:chgData name="Blum, Philip" userId="22bc03cb-108c-4835-8329-cb195ddb6792" providerId="ADAL" clId="{C55CF1C9-2145-FC4D-83E6-515EDDA2D376}" dt="2020-04-21T13:20:49.358" v="163" actId="478"/>
            <ac:spMkLst>
              <pc:docMk/>
              <pc:sldMasterMk cId="2358553332" sldId="2147483660"/>
              <pc:sldLayoutMk cId="3454381515" sldId="2147483680"/>
              <ac:spMk id="9" creationId="{455ED679-98C3-8848-B11C-AE44610DF972}"/>
            </ac:spMkLst>
          </pc:spChg>
          <pc:spChg chg="del">
            <ac:chgData name="Blum, Philip" userId="22bc03cb-108c-4835-8329-cb195ddb6792" providerId="ADAL" clId="{C55CF1C9-2145-FC4D-83E6-515EDDA2D376}" dt="2020-04-21T13:17:48.756" v="108" actId="478"/>
            <ac:spMkLst>
              <pc:docMk/>
              <pc:sldMasterMk cId="2358553332" sldId="2147483660"/>
              <pc:sldLayoutMk cId="3454381515" sldId="2147483680"/>
              <ac:spMk id="16" creationId="{0233581A-FC08-884B-AF60-B2D0B35E10EC}"/>
            </ac:spMkLst>
          </pc:spChg>
          <pc:spChg chg="del">
            <ac:chgData name="Blum, Philip" userId="22bc03cb-108c-4835-8329-cb195ddb6792" providerId="ADAL" clId="{C55CF1C9-2145-FC4D-83E6-515EDDA2D376}" dt="2020-04-21T13:20:54.063" v="164" actId="478"/>
            <ac:spMkLst>
              <pc:docMk/>
              <pc:sldMasterMk cId="2358553332" sldId="2147483660"/>
              <pc:sldLayoutMk cId="3454381515" sldId="2147483680"/>
              <ac:spMk id="19" creationId="{B2847A81-538C-354A-8DD9-038B3B11FFE2}"/>
            </ac:spMkLst>
          </pc:spChg>
          <pc:picChg chg="del">
            <ac:chgData name="Blum, Philip" userId="22bc03cb-108c-4835-8329-cb195ddb6792" providerId="ADAL" clId="{C55CF1C9-2145-FC4D-83E6-515EDDA2D376}" dt="2020-04-21T13:20:54.063" v="164" actId="478"/>
            <ac:picMkLst>
              <pc:docMk/>
              <pc:sldMasterMk cId="2358553332" sldId="2147483660"/>
              <pc:sldLayoutMk cId="3454381515" sldId="2147483680"/>
              <ac:picMk id="10" creationId="{2E2762CA-7C7F-1E49-AD23-EB1B07A35699}"/>
            </ac:picMkLst>
          </pc:picChg>
          <pc:picChg chg="del">
            <ac:chgData name="Blum, Philip" userId="22bc03cb-108c-4835-8329-cb195ddb6792" providerId="ADAL" clId="{C55CF1C9-2145-FC4D-83E6-515EDDA2D376}" dt="2020-04-21T13:17:48.756" v="108" actId="478"/>
            <ac:picMkLst>
              <pc:docMk/>
              <pc:sldMasterMk cId="2358553332" sldId="2147483660"/>
              <pc:sldLayoutMk cId="3454381515" sldId="2147483680"/>
              <ac:picMk id="17" creationId="{F3493336-43ED-944E-960C-4F890C43BD5C}"/>
            </ac:picMkLst>
          </pc:picChg>
          <pc:cxnChg chg="del">
            <ac:chgData name="Blum, Philip" userId="22bc03cb-108c-4835-8329-cb195ddb6792" providerId="ADAL" clId="{C55CF1C9-2145-FC4D-83E6-515EDDA2D376}" dt="2020-04-21T13:20:54.063" v="164" actId="478"/>
            <ac:cxnSpMkLst>
              <pc:docMk/>
              <pc:sldMasterMk cId="2358553332" sldId="2147483660"/>
              <pc:sldLayoutMk cId="3454381515" sldId="2147483680"/>
              <ac:cxnSpMk id="18" creationId="{4821DBFE-56B1-D443-AA79-485346F1D89F}"/>
            </ac:cxnSpMkLst>
          </pc:cxnChg>
        </pc:sldLayoutChg>
        <pc:sldLayoutChg chg="delSp del setBg">
          <pc:chgData name="Blum, Philip" userId="22bc03cb-108c-4835-8329-cb195ddb6792" providerId="ADAL" clId="{C55CF1C9-2145-FC4D-83E6-515EDDA2D376}" dt="2020-04-21T14:09:08.539" v="364" actId="2696"/>
          <pc:sldLayoutMkLst>
            <pc:docMk/>
            <pc:sldMasterMk cId="2358553332" sldId="2147483660"/>
            <pc:sldLayoutMk cId="3298089050" sldId="2147483681"/>
          </pc:sldLayoutMkLst>
          <pc:spChg chg="del">
            <ac:chgData name="Blum, Philip" userId="22bc03cb-108c-4835-8329-cb195ddb6792" providerId="ADAL" clId="{C55CF1C9-2145-FC4D-83E6-515EDDA2D376}" dt="2020-04-21T13:21:10.655" v="169" actId="478"/>
            <ac:spMkLst>
              <pc:docMk/>
              <pc:sldMasterMk cId="2358553332" sldId="2147483660"/>
              <pc:sldLayoutMk cId="3298089050" sldId="2147483681"/>
              <ac:spMk id="9" creationId="{455ED679-98C3-8848-B11C-AE44610DF972}"/>
            </ac:spMkLst>
          </pc:spChg>
          <pc:spChg chg="del">
            <ac:chgData name="Blum, Philip" userId="22bc03cb-108c-4835-8329-cb195ddb6792" providerId="ADAL" clId="{C55CF1C9-2145-FC4D-83E6-515EDDA2D376}" dt="2020-04-21T13:21:10.655" v="169" actId="478"/>
            <ac:spMkLst>
              <pc:docMk/>
              <pc:sldMasterMk cId="2358553332" sldId="2147483660"/>
              <pc:sldLayoutMk cId="3298089050" sldId="2147483681"/>
              <ac:spMk id="13" creationId="{2474D898-7387-A240-B744-4678AF4C1AC5}"/>
            </ac:spMkLst>
          </pc:spChg>
          <pc:spChg chg="del">
            <ac:chgData name="Blum, Philip" userId="22bc03cb-108c-4835-8329-cb195ddb6792" providerId="ADAL" clId="{C55CF1C9-2145-FC4D-83E6-515EDDA2D376}" dt="2020-04-21T13:21:10.655" v="169" actId="478"/>
            <ac:spMkLst>
              <pc:docMk/>
              <pc:sldMasterMk cId="2358553332" sldId="2147483660"/>
              <pc:sldLayoutMk cId="3298089050" sldId="2147483681"/>
              <ac:spMk id="15" creationId="{6174F9B9-3FEA-FB48-B2A9-F899BF9888B2}"/>
            </ac:spMkLst>
          </pc:spChg>
          <pc:spChg chg="del">
            <ac:chgData name="Blum, Philip" userId="22bc03cb-108c-4835-8329-cb195ddb6792" providerId="ADAL" clId="{C55CF1C9-2145-FC4D-83E6-515EDDA2D376}" dt="2020-04-21T13:21:10.655" v="169" actId="478"/>
            <ac:spMkLst>
              <pc:docMk/>
              <pc:sldMasterMk cId="2358553332" sldId="2147483660"/>
              <pc:sldLayoutMk cId="3298089050" sldId="2147483681"/>
              <ac:spMk id="16" creationId="{0233581A-FC08-884B-AF60-B2D0B35E10EC}"/>
            </ac:spMkLst>
          </pc:spChg>
          <pc:picChg chg="del">
            <ac:chgData name="Blum, Philip" userId="22bc03cb-108c-4835-8329-cb195ddb6792" providerId="ADAL" clId="{C55CF1C9-2145-FC4D-83E6-515EDDA2D376}" dt="2020-04-21T13:21:10.655" v="169" actId="478"/>
            <ac:picMkLst>
              <pc:docMk/>
              <pc:sldMasterMk cId="2358553332" sldId="2147483660"/>
              <pc:sldLayoutMk cId="3298089050" sldId="2147483681"/>
              <ac:picMk id="11" creationId="{3D715699-7E84-9F41-8195-007F8BDD9F2C}"/>
            </ac:picMkLst>
          </pc:picChg>
          <pc:picChg chg="del">
            <ac:chgData name="Blum, Philip" userId="22bc03cb-108c-4835-8329-cb195ddb6792" providerId="ADAL" clId="{C55CF1C9-2145-FC4D-83E6-515EDDA2D376}" dt="2020-04-21T13:21:10.655" v="169" actId="478"/>
            <ac:picMkLst>
              <pc:docMk/>
              <pc:sldMasterMk cId="2358553332" sldId="2147483660"/>
              <pc:sldLayoutMk cId="3298089050" sldId="2147483681"/>
              <ac:picMk id="17" creationId="{F3493336-43ED-944E-960C-4F890C43BD5C}"/>
            </ac:picMkLst>
          </pc:picChg>
          <pc:cxnChg chg="del">
            <ac:chgData name="Blum, Philip" userId="22bc03cb-108c-4835-8329-cb195ddb6792" providerId="ADAL" clId="{C55CF1C9-2145-FC4D-83E6-515EDDA2D376}" dt="2020-04-21T13:21:10.655" v="169" actId="478"/>
            <ac:cxnSpMkLst>
              <pc:docMk/>
              <pc:sldMasterMk cId="2358553332" sldId="2147483660"/>
              <pc:sldLayoutMk cId="3298089050" sldId="2147483681"/>
              <ac:cxnSpMk id="12" creationId="{E02592DC-636A-D44B-A144-F92DF6B2123E}"/>
            </ac:cxnSpMkLst>
          </pc:cxnChg>
          <pc:cxnChg chg="del">
            <ac:chgData name="Blum, Philip" userId="22bc03cb-108c-4835-8329-cb195ddb6792" providerId="ADAL" clId="{C55CF1C9-2145-FC4D-83E6-515EDDA2D376}" dt="2020-04-21T13:21:10.655" v="169" actId="478"/>
            <ac:cxnSpMkLst>
              <pc:docMk/>
              <pc:sldMasterMk cId="2358553332" sldId="2147483660"/>
              <pc:sldLayoutMk cId="3298089050" sldId="2147483681"/>
              <ac:cxnSpMk id="14" creationId="{C2322505-D1B0-C542-82EA-D92B2250BB50}"/>
            </ac:cxnSpMkLst>
          </pc:cxnChg>
        </pc:sldLayoutChg>
        <pc:sldLayoutChg chg="delSp modSp del setBg">
          <pc:chgData name="Blum, Philip" userId="22bc03cb-108c-4835-8329-cb195ddb6792" providerId="ADAL" clId="{C55CF1C9-2145-FC4D-83E6-515EDDA2D376}" dt="2020-04-21T14:09:07.082" v="362" actId="2696"/>
          <pc:sldLayoutMkLst>
            <pc:docMk/>
            <pc:sldMasterMk cId="2358553332" sldId="2147483660"/>
            <pc:sldLayoutMk cId="90922910" sldId="2147483682"/>
          </pc:sldLayoutMkLst>
          <pc:spChg chg="del mod">
            <ac:chgData name="Blum, Philip" userId="22bc03cb-108c-4835-8329-cb195ddb6792" providerId="ADAL" clId="{C55CF1C9-2145-FC4D-83E6-515EDDA2D376}" dt="2020-04-21T13:20:57.510" v="166" actId="478"/>
            <ac:spMkLst>
              <pc:docMk/>
              <pc:sldMasterMk cId="2358553332" sldId="2147483660"/>
              <pc:sldLayoutMk cId="90922910" sldId="2147483682"/>
              <ac:spMk id="4" creationId="{93E8B559-B0BB-E24F-ADB4-2ED7FEBE9F08}"/>
            </ac:spMkLst>
          </pc:spChg>
          <pc:spChg chg="del">
            <ac:chgData name="Blum, Philip" userId="22bc03cb-108c-4835-8329-cb195ddb6792" providerId="ADAL" clId="{C55CF1C9-2145-FC4D-83E6-515EDDA2D376}" dt="2020-04-21T13:21:01.574" v="167" actId="478"/>
            <ac:spMkLst>
              <pc:docMk/>
              <pc:sldMasterMk cId="2358553332" sldId="2147483660"/>
              <pc:sldLayoutMk cId="90922910" sldId="2147483682"/>
              <ac:spMk id="16" creationId="{0233581A-FC08-884B-AF60-B2D0B35E10EC}"/>
            </ac:spMkLst>
          </pc:spChg>
          <pc:spChg chg="del">
            <ac:chgData name="Blum, Philip" userId="22bc03cb-108c-4835-8329-cb195ddb6792" providerId="ADAL" clId="{C55CF1C9-2145-FC4D-83E6-515EDDA2D376}" dt="2020-04-21T13:21:01.574" v="167" actId="478"/>
            <ac:spMkLst>
              <pc:docMk/>
              <pc:sldMasterMk cId="2358553332" sldId="2147483660"/>
              <pc:sldLayoutMk cId="90922910" sldId="2147483682"/>
              <ac:spMk id="19" creationId="{CF890DEC-C878-314D-887B-C90D563B4225}"/>
            </ac:spMkLst>
          </pc:spChg>
          <pc:picChg chg="del">
            <ac:chgData name="Blum, Philip" userId="22bc03cb-108c-4835-8329-cb195ddb6792" providerId="ADAL" clId="{C55CF1C9-2145-FC4D-83E6-515EDDA2D376}" dt="2020-04-21T13:21:01.574" v="167" actId="478"/>
            <ac:picMkLst>
              <pc:docMk/>
              <pc:sldMasterMk cId="2358553332" sldId="2147483660"/>
              <pc:sldLayoutMk cId="90922910" sldId="2147483682"/>
              <ac:picMk id="10" creationId="{7F99693A-A794-644E-A82C-9942F81D7ADC}"/>
            </ac:picMkLst>
          </pc:picChg>
          <pc:picChg chg="del">
            <ac:chgData name="Blum, Philip" userId="22bc03cb-108c-4835-8329-cb195ddb6792" providerId="ADAL" clId="{C55CF1C9-2145-FC4D-83E6-515EDDA2D376}" dt="2020-04-21T13:21:01.574" v="167" actId="478"/>
            <ac:picMkLst>
              <pc:docMk/>
              <pc:sldMasterMk cId="2358553332" sldId="2147483660"/>
              <pc:sldLayoutMk cId="90922910" sldId="2147483682"/>
              <ac:picMk id="17" creationId="{F3493336-43ED-944E-960C-4F890C43BD5C}"/>
            </ac:picMkLst>
          </pc:picChg>
          <pc:cxnChg chg="del">
            <ac:chgData name="Blum, Philip" userId="22bc03cb-108c-4835-8329-cb195ddb6792" providerId="ADAL" clId="{C55CF1C9-2145-FC4D-83E6-515EDDA2D376}" dt="2020-04-21T13:21:01.574" v="167" actId="478"/>
            <ac:cxnSpMkLst>
              <pc:docMk/>
              <pc:sldMasterMk cId="2358553332" sldId="2147483660"/>
              <pc:sldLayoutMk cId="90922910" sldId="2147483682"/>
              <ac:cxnSpMk id="18" creationId="{3C89F212-EBF9-F642-A8CF-F84F6244714F}"/>
            </ac:cxnSpMkLst>
          </pc:cxnChg>
        </pc:sldLayoutChg>
        <pc:sldLayoutChg chg="delSp del setBg">
          <pc:chgData name="Blum, Philip" userId="22bc03cb-108c-4835-8329-cb195ddb6792" providerId="ADAL" clId="{C55CF1C9-2145-FC4D-83E6-515EDDA2D376}" dt="2020-04-21T14:09:07.938" v="363" actId="2696"/>
          <pc:sldLayoutMkLst>
            <pc:docMk/>
            <pc:sldMasterMk cId="2358553332" sldId="2147483660"/>
            <pc:sldLayoutMk cId="2166034618" sldId="2147483683"/>
          </pc:sldLayoutMkLst>
          <pc:spChg chg="del">
            <ac:chgData name="Blum, Philip" userId="22bc03cb-108c-4835-8329-cb195ddb6792" providerId="ADAL" clId="{C55CF1C9-2145-FC4D-83E6-515EDDA2D376}" dt="2020-04-21T13:21:06.302" v="168" actId="478"/>
            <ac:spMkLst>
              <pc:docMk/>
              <pc:sldMasterMk cId="2358553332" sldId="2147483660"/>
              <pc:sldLayoutMk cId="2166034618" sldId="2147483683"/>
              <ac:spMk id="4" creationId="{93E8B559-B0BB-E24F-ADB4-2ED7FEBE9F08}"/>
            </ac:spMkLst>
          </pc:spChg>
          <pc:spChg chg="del">
            <ac:chgData name="Blum, Philip" userId="22bc03cb-108c-4835-8329-cb195ddb6792" providerId="ADAL" clId="{C55CF1C9-2145-FC4D-83E6-515EDDA2D376}" dt="2020-04-21T13:21:06.302" v="168" actId="478"/>
            <ac:spMkLst>
              <pc:docMk/>
              <pc:sldMasterMk cId="2358553332" sldId="2147483660"/>
              <pc:sldLayoutMk cId="2166034618" sldId="2147483683"/>
              <ac:spMk id="13" creationId="{2474D898-7387-A240-B744-4678AF4C1AC5}"/>
            </ac:spMkLst>
          </pc:spChg>
          <pc:spChg chg="del">
            <ac:chgData name="Blum, Philip" userId="22bc03cb-108c-4835-8329-cb195ddb6792" providerId="ADAL" clId="{C55CF1C9-2145-FC4D-83E6-515EDDA2D376}" dt="2020-04-21T13:21:06.302" v="168" actId="478"/>
            <ac:spMkLst>
              <pc:docMk/>
              <pc:sldMasterMk cId="2358553332" sldId="2147483660"/>
              <pc:sldLayoutMk cId="2166034618" sldId="2147483683"/>
              <ac:spMk id="15" creationId="{6174F9B9-3FEA-FB48-B2A9-F899BF9888B2}"/>
            </ac:spMkLst>
          </pc:spChg>
          <pc:spChg chg="del">
            <ac:chgData name="Blum, Philip" userId="22bc03cb-108c-4835-8329-cb195ddb6792" providerId="ADAL" clId="{C55CF1C9-2145-FC4D-83E6-515EDDA2D376}" dt="2020-04-21T13:21:06.302" v="168" actId="478"/>
            <ac:spMkLst>
              <pc:docMk/>
              <pc:sldMasterMk cId="2358553332" sldId="2147483660"/>
              <pc:sldLayoutMk cId="2166034618" sldId="2147483683"/>
              <ac:spMk id="16" creationId="{0233581A-FC08-884B-AF60-B2D0B35E10EC}"/>
            </ac:spMkLst>
          </pc:spChg>
          <pc:picChg chg="del">
            <ac:chgData name="Blum, Philip" userId="22bc03cb-108c-4835-8329-cb195ddb6792" providerId="ADAL" clId="{C55CF1C9-2145-FC4D-83E6-515EDDA2D376}" dt="2020-04-21T13:21:06.302" v="168" actId="478"/>
            <ac:picMkLst>
              <pc:docMk/>
              <pc:sldMasterMk cId="2358553332" sldId="2147483660"/>
              <pc:sldLayoutMk cId="2166034618" sldId="2147483683"/>
              <ac:picMk id="11" creationId="{3D715699-7E84-9F41-8195-007F8BDD9F2C}"/>
            </ac:picMkLst>
          </pc:picChg>
          <pc:picChg chg="del">
            <ac:chgData name="Blum, Philip" userId="22bc03cb-108c-4835-8329-cb195ddb6792" providerId="ADAL" clId="{C55CF1C9-2145-FC4D-83E6-515EDDA2D376}" dt="2020-04-21T13:21:06.302" v="168" actId="478"/>
            <ac:picMkLst>
              <pc:docMk/>
              <pc:sldMasterMk cId="2358553332" sldId="2147483660"/>
              <pc:sldLayoutMk cId="2166034618" sldId="2147483683"/>
              <ac:picMk id="17" creationId="{F3493336-43ED-944E-960C-4F890C43BD5C}"/>
            </ac:picMkLst>
          </pc:picChg>
          <pc:cxnChg chg="del">
            <ac:chgData name="Blum, Philip" userId="22bc03cb-108c-4835-8329-cb195ddb6792" providerId="ADAL" clId="{C55CF1C9-2145-FC4D-83E6-515EDDA2D376}" dt="2020-04-21T13:21:06.302" v="168" actId="478"/>
            <ac:cxnSpMkLst>
              <pc:docMk/>
              <pc:sldMasterMk cId="2358553332" sldId="2147483660"/>
              <pc:sldLayoutMk cId="2166034618" sldId="2147483683"/>
              <ac:cxnSpMk id="12" creationId="{E02592DC-636A-D44B-A144-F92DF6B2123E}"/>
            </ac:cxnSpMkLst>
          </pc:cxnChg>
          <pc:cxnChg chg="del">
            <ac:chgData name="Blum, Philip" userId="22bc03cb-108c-4835-8329-cb195ddb6792" providerId="ADAL" clId="{C55CF1C9-2145-FC4D-83E6-515EDDA2D376}" dt="2020-04-21T13:21:06.302" v="168" actId="478"/>
            <ac:cxnSpMkLst>
              <pc:docMk/>
              <pc:sldMasterMk cId="2358553332" sldId="2147483660"/>
              <pc:sldLayoutMk cId="2166034618" sldId="2147483683"/>
              <ac:cxnSpMk id="14" creationId="{C2322505-D1B0-C542-82EA-D92B2250BB50}"/>
            </ac:cxnSpMkLst>
          </pc:cxnChg>
        </pc:sldLayoutChg>
        <pc:sldLayoutChg chg="addSp delSp modSp">
          <pc:chgData name="Blum, Philip" userId="22bc03cb-108c-4835-8329-cb195ddb6792" providerId="ADAL" clId="{C55CF1C9-2145-FC4D-83E6-515EDDA2D376}" dt="2020-04-21T14:09:29.404" v="366"/>
          <pc:sldLayoutMkLst>
            <pc:docMk/>
            <pc:sldMasterMk cId="2358553332" sldId="2147483660"/>
            <pc:sldLayoutMk cId="1446235730" sldId="2147483684"/>
          </pc:sldLayoutMkLst>
          <pc:spChg chg="add del mod">
            <ac:chgData name="Blum, Philip" userId="22bc03cb-108c-4835-8329-cb195ddb6792" providerId="ADAL" clId="{C55CF1C9-2145-FC4D-83E6-515EDDA2D376}" dt="2020-04-21T14:03:51.192" v="295"/>
            <ac:spMkLst>
              <pc:docMk/>
              <pc:sldMasterMk cId="2358553332" sldId="2147483660"/>
              <pc:sldLayoutMk cId="1446235730" sldId="2147483684"/>
              <ac:spMk id="2" creationId="{4E861000-A8E4-B546-8456-FCA494BA0B84}"/>
            </ac:spMkLst>
          </pc:spChg>
          <pc:spChg chg="add del mod">
            <ac:chgData name="Blum, Philip" userId="22bc03cb-108c-4835-8329-cb195ddb6792" providerId="ADAL" clId="{C55CF1C9-2145-FC4D-83E6-515EDDA2D376}" dt="2020-04-21T14:02:50.065" v="279" actId="478"/>
            <ac:spMkLst>
              <pc:docMk/>
              <pc:sldMasterMk cId="2358553332" sldId="2147483660"/>
              <pc:sldLayoutMk cId="1446235730" sldId="2147483684"/>
              <ac:spMk id="8" creationId="{BCB8F973-B461-4942-91EF-D170BC7518FD}"/>
            </ac:spMkLst>
          </pc:spChg>
          <pc:spChg chg="add mod">
            <ac:chgData name="Blum, Philip" userId="22bc03cb-108c-4835-8329-cb195ddb6792" providerId="ADAL" clId="{C55CF1C9-2145-FC4D-83E6-515EDDA2D376}" dt="2020-04-21T14:09:29.404" v="366"/>
            <ac:spMkLst>
              <pc:docMk/>
              <pc:sldMasterMk cId="2358553332" sldId="2147483660"/>
              <pc:sldLayoutMk cId="1446235730" sldId="2147483684"/>
              <ac:spMk id="11" creationId="{E0C6A8CA-770D-5D42-AF7B-10FFF8BAA5D0}"/>
            </ac:spMkLst>
          </pc:spChg>
          <pc:spChg chg="del">
            <ac:chgData name="Blum, Philip" userId="22bc03cb-108c-4835-8329-cb195ddb6792" providerId="ADAL" clId="{C55CF1C9-2145-FC4D-83E6-515EDDA2D376}" dt="2020-04-21T13:11:54.777" v="7" actId="478"/>
            <ac:spMkLst>
              <pc:docMk/>
              <pc:sldMasterMk cId="2358553332" sldId="2147483660"/>
              <pc:sldLayoutMk cId="1446235730" sldId="2147483684"/>
              <ac:spMk id="16" creationId="{0233581A-FC08-884B-AF60-B2D0B35E10EC}"/>
            </ac:spMkLst>
          </pc:spChg>
          <pc:spChg chg="del">
            <ac:chgData name="Blum, Philip" userId="22bc03cb-108c-4835-8329-cb195ddb6792" providerId="ADAL" clId="{C55CF1C9-2145-FC4D-83E6-515EDDA2D376}" dt="2020-04-21T14:00:07.704" v="259" actId="478"/>
            <ac:spMkLst>
              <pc:docMk/>
              <pc:sldMasterMk cId="2358553332" sldId="2147483660"/>
              <pc:sldLayoutMk cId="1446235730" sldId="2147483684"/>
              <ac:spMk id="20" creationId="{43BBBB36-8534-F34E-A82D-7B35D5B3C0E9}"/>
            </ac:spMkLst>
          </pc:spChg>
          <pc:picChg chg="add mod modCrop">
            <ac:chgData name="Blum, Philip" userId="22bc03cb-108c-4835-8329-cb195ddb6792" providerId="ADAL" clId="{C55CF1C9-2145-FC4D-83E6-515EDDA2D376}" dt="2020-04-21T14:03:47.334" v="292" actId="732"/>
            <ac:picMkLst>
              <pc:docMk/>
              <pc:sldMasterMk cId="2358553332" sldId="2147483660"/>
              <pc:sldLayoutMk cId="1446235730" sldId="2147483684"/>
              <ac:picMk id="7" creationId="{781447CA-B0C5-BF42-845C-E2E04622DC83}"/>
            </ac:picMkLst>
          </pc:picChg>
          <pc:picChg chg="add mod">
            <ac:chgData name="Blum, Philip" userId="22bc03cb-108c-4835-8329-cb195ddb6792" providerId="ADAL" clId="{C55CF1C9-2145-FC4D-83E6-515EDDA2D376}" dt="2020-04-21T14:09:29.404" v="366"/>
            <ac:picMkLst>
              <pc:docMk/>
              <pc:sldMasterMk cId="2358553332" sldId="2147483660"/>
              <pc:sldLayoutMk cId="1446235730" sldId="2147483684"/>
              <ac:picMk id="9" creationId="{60C0FC6C-F12D-B347-A297-34BBF8D707B0}"/>
            </ac:picMkLst>
          </pc:picChg>
          <pc:picChg chg="del">
            <ac:chgData name="Blum, Philip" userId="22bc03cb-108c-4835-8329-cb195ddb6792" providerId="ADAL" clId="{C55CF1C9-2145-FC4D-83E6-515EDDA2D376}" dt="2020-04-21T13:11:54.777" v="7" actId="478"/>
            <ac:picMkLst>
              <pc:docMk/>
              <pc:sldMasterMk cId="2358553332" sldId="2147483660"/>
              <pc:sldLayoutMk cId="1446235730" sldId="2147483684"/>
              <ac:picMk id="17" creationId="{F3493336-43ED-944E-960C-4F890C43BD5C}"/>
            </ac:picMkLst>
          </pc:picChg>
          <pc:picChg chg="del">
            <ac:chgData name="Blum, Philip" userId="22bc03cb-108c-4835-8329-cb195ddb6792" providerId="ADAL" clId="{C55CF1C9-2145-FC4D-83E6-515EDDA2D376}" dt="2020-04-21T14:00:07.704" v="259" actId="478"/>
            <ac:picMkLst>
              <pc:docMk/>
              <pc:sldMasterMk cId="2358553332" sldId="2147483660"/>
              <pc:sldLayoutMk cId="1446235730" sldId="2147483684"/>
              <ac:picMk id="18" creationId="{E346B3BD-538C-3547-B832-4FA9A05AABB1}"/>
            </ac:picMkLst>
          </pc:picChg>
          <pc:cxnChg chg="add mod">
            <ac:chgData name="Blum, Philip" userId="22bc03cb-108c-4835-8329-cb195ddb6792" providerId="ADAL" clId="{C55CF1C9-2145-FC4D-83E6-515EDDA2D376}" dt="2020-04-21T14:09:29.404" v="366"/>
            <ac:cxnSpMkLst>
              <pc:docMk/>
              <pc:sldMasterMk cId="2358553332" sldId="2147483660"/>
              <pc:sldLayoutMk cId="1446235730" sldId="2147483684"/>
              <ac:cxnSpMk id="10" creationId="{6A85C72D-F46E-0040-823F-9397D540A63A}"/>
            </ac:cxnSpMkLst>
          </pc:cxnChg>
          <pc:cxnChg chg="del">
            <ac:chgData name="Blum, Philip" userId="22bc03cb-108c-4835-8329-cb195ddb6792" providerId="ADAL" clId="{C55CF1C9-2145-FC4D-83E6-515EDDA2D376}" dt="2020-04-21T14:00:07.704" v="259" actId="478"/>
            <ac:cxnSpMkLst>
              <pc:docMk/>
              <pc:sldMasterMk cId="2358553332" sldId="2147483660"/>
              <pc:sldLayoutMk cId="1446235730" sldId="2147483684"/>
              <ac:cxnSpMk id="19" creationId="{034DFAAB-03B1-B246-9F5E-DE5B5F31F748}"/>
            </ac:cxnSpMkLst>
          </pc:cxnChg>
        </pc:sldLayoutChg>
        <pc:sldLayoutChg chg="addSp delSp modSp">
          <pc:chgData name="Blum, Philip" userId="22bc03cb-108c-4835-8329-cb195ddb6792" providerId="ADAL" clId="{C55CF1C9-2145-FC4D-83E6-515EDDA2D376}" dt="2020-04-21T14:10:39.734" v="381"/>
          <pc:sldLayoutMkLst>
            <pc:docMk/>
            <pc:sldMasterMk cId="2358553332" sldId="2147483660"/>
            <pc:sldLayoutMk cId="101994709" sldId="2147483685"/>
          </pc:sldLayoutMkLst>
          <pc:spChg chg="add del mod">
            <ac:chgData name="Blum, Philip" userId="22bc03cb-108c-4835-8329-cb195ddb6792" providerId="ADAL" clId="{C55CF1C9-2145-FC4D-83E6-515EDDA2D376}" dt="2020-04-21T14:03:40.736" v="291"/>
            <ac:spMkLst>
              <pc:docMk/>
              <pc:sldMasterMk cId="2358553332" sldId="2147483660"/>
              <pc:sldLayoutMk cId="101994709" sldId="2147483685"/>
              <ac:spMk id="5" creationId="{E5B28111-69D7-8E42-924B-5592F9D07AB5}"/>
            </ac:spMkLst>
          </pc:spChg>
          <pc:spChg chg="add del mod">
            <ac:chgData name="Blum, Philip" userId="22bc03cb-108c-4835-8329-cb195ddb6792" providerId="ADAL" clId="{C55CF1C9-2145-FC4D-83E6-515EDDA2D376}" dt="2020-04-21T14:02:52.273" v="280" actId="478"/>
            <ac:spMkLst>
              <pc:docMk/>
              <pc:sldMasterMk cId="2358553332" sldId="2147483660"/>
              <pc:sldLayoutMk cId="101994709" sldId="2147483685"/>
              <ac:spMk id="10" creationId="{723DA9FF-EBF4-7D45-9DF7-59A6683EA81D}"/>
            </ac:spMkLst>
          </pc:spChg>
          <pc:spChg chg="del">
            <ac:chgData name="Blum, Philip" userId="22bc03cb-108c-4835-8329-cb195ddb6792" providerId="ADAL" clId="{C55CF1C9-2145-FC4D-83E6-515EDDA2D376}" dt="2020-04-21T14:00:16.591" v="260" actId="478"/>
            <ac:spMkLst>
              <pc:docMk/>
              <pc:sldMasterMk cId="2358553332" sldId="2147483660"/>
              <pc:sldLayoutMk cId="101994709" sldId="2147483685"/>
              <ac:spMk id="13" creationId="{2474D898-7387-A240-B744-4678AF4C1AC5}"/>
            </ac:spMkLst>
          </pc:spChg>
          <pc:spChg chg="del">
            <ac:chgData name="Blum, Philip" userId="22bc03cb-108c-4835-8329-cb195ddb6792" providerId="ADAL" clId="{C55CF1C9-2145-FC4D-83E6-515EDDA2D376}" dt="2020-04-21T14:00:16.591" v="260" actId="478"/>
            <ac:spMkLst>
              <pc:docMk/>
              <pc:sldMasterMk cId="2358553332" sldId="2147483660"/>
              <pc:sldLayoutMk cId="101994709" sldId="2147483685"/>
              <ac:spMk id="15" creationId="{6174F9B9-3FEA-FB48-B2A9-F899BF9888B2}"/>
            </ac:spMkLst>
          </pc:spChg>
          <pc:spChg chg="del">
            <ac:chgData name="Blum, Philip" userId="22bc03cb-108c-4835-8329-cb195ddb6792" providerId="ADAL" clId="{C55CF1C9-2145-FC4D-83E6-515EDDA2D376}" dt="2020-04-21T13:11:57.833" v="8" actId="478"/>
            <ac:spMkLst>
              <pc:docMk/>
              <pc:sldMasterMk cId="2358553332" sldId="2147483660"/>
              <pc:sldLayoutMk cId="101994709" sldId="2147483685"/>
              <ac:spMk id="16" creationId="{0233581A-FC08-884B-AF60-B2D0B35E10EC}"/>
            </ac:spMkLst>
          </pc:spChg>
          <pc:spChg chg="add mod">
            <ac:chgData name="Blum, Philip" userId="22bc03cb-108c-4835-8329-cb195ddb6792" providerId="ADAL" clId="{C55CF1C9-2145-FC4D-83E6-515EDDA2D376}" dt="2020-04-21T14:10:39.734" v="381"/>
            <ac:spMkLst>
              <pc:docMk/>
              <pc:sldMasterMk cId="2358553332" sldId="2147483660"/>
              <pc:sldLayoutMk cId="101994709" sldId="2147483685"/>
              <ac:spMk id="18" creationId="{683EFCB5-746A-4C4A-B21B-BDAFAF46F916}"/>
            </ac:spMkLst>
          </pc:spChg>
          <pc:spChg chg="add mod">
            <ac:chgData name="Blum, Philip" userId="22bc03cb-108c-4835-8329-cb195ddb6792" providerId="ADAL" clId="{C55CF1C9-2145-FC4D-83E6-515EDDA2D376}" dt="2020-04-21T14:10:39.734" v="381"/>
            <ac:spMkLst>
              <pc:docMk/>
              <pc:sldMasterMk cId="2358553332" sldId="2147483660"/>
              <pc:sldLayoutMk cId="101994709" sldId="2147483685"/>
              <ac:spMk id="19" creationId="{D9D0A47B-C6B6-1842-8183-951CBC10F567}"/>
            </ac:spMkLst>
          </pc:spChg>
          <pc:picChg chg="add mod modCrop">
            <ac:chgData name="Blum, Philip" userId="22bc03cb-108c-4835-8329-cb195ddb6792" providerId="ADAL" clId="{C55CF1C9-2145-FC4D-83E6-515EDDA2D376}" dt="2020-04-21T14:03:36.684" v="288" actId="732"/>
            <ac:picMkLst>
              <pc:docMk/>
              <pc:sldMasterMk cId="2358553332" sldId="2147483660"/>
              <pc:sldLayoutMk cId="101994709" sldId="2147483685"/>
              <ac:picMk id="3" creationId="{8867E168-914D-E744-B9C7-460DEBB9BADA}"/>
            </ac:picMkLst>
          </pc:picChg>
          <pc:picChg chg="del">
            <ac:chgData name="Blum, Philip" userId="22bc03cb-108c-4835-8329-cb195ddb6792" providerId="ADAL" clId="{C55CF1C9-2145-FC4D-83E6-515EDDA2D376}" dt="2020-04-21T14:03:52.711" v="296" actId="478"/>
            <ac:picMkLst>
              <pc:docMk/>
              <pc:sldMasterMk cId="2358553332" sldId="2147483660"/>
              <pc:sldLayoutMk cId="101994709" sldId="2147483685"/>
              <ac:picMk id="11" creationId="{3D715699-7E84-9F41-8195-007F8BDD9F2C}"/>
            </ac:picMkLst>
          </pc:picChg>
          <pc:picChg chg="add mod">
            <ac:chgData name="Blum, Philip" userId="22bc03cb-108c-4835-8329-cb195ddb6792" providerId="ADAL" clId="{C55CF1C9-2145-FC4D-83E6-515EDDA2D376}" dt="2020-04-21T14:10:39.734" v="381"/>
            <ac:picMkLst>
              <pc:docMk/>
              <pc:sldMasterMk cId="2358553332" sldId="2147483660"/>
              <pc:sldLayoutMk cId="101994709" sldId="2147483685"/>
              <ac:picMk id="16" creationId="{76AC92EA-F84F-FA42-ACE3-C1CA47A2CDE4}"/>
            </ac:picMkLst>
          </pc:picChg>
          <pc:picChg chg="del">
            <ac:chgData name="Blum, Philip" userId="22bc03cb-108c-4835-8329-cb195ddb6792" providerId="ADAL" clId="{C55CF1C9-2145-FC4D-83E6-515EDDA2D376}" dt="2020-04-21T13:11:57.833" v="8" actId="478"/>
            <ac:picMkLst>
              <pc:docMk/>
              <pc:sldMasterMk cId="2358553332" sldId="2147483660"/>
              <pc:sldLayoutMk cId="101994709" sldId="2147483685"/>
              <ac:picMk id="17" creationId="{F3493336-43ED-944E-960C-4F890C43BD5C}"/>
            </ac:picMkLst>
          </pc:picChg>
          <pc:cxnChg chg="del">
            <ac:chgData name="Blum, Philip" userId="22bc03cb-108c-4835-8329-cb195ddb6792" providerId="ADAL" clId="{C55CF1C9-2145-FC4D-83E6-515EDDA2D376}" dt="2020-04-21T14:00:16.591" v="260" actId="478"/>
            <ac:cxnSpMkLst>
              <pc:docMk/>
              <pc:sldMasterMk cId="2358553332" sldId="2147483660"/>
              <pc:sldLayoutMk cId="101994709" sldId="2147483685"/>
              <ac:cxnSpMk id="12" creationId="{E02592DC-636A-D44B-A144-F92DF6B2123E}"/>
            </ac:cxnSpMkLst>
          </pc:cxnChg>
          <pc:cxnChg chg="del">
            <ac:chgData name="Blum, Philip" userId="22bc03cb-108c-4835-8329-cb195ddb6792" providerId="ADAL" clId="{C55CF1C9-2145-FC4D-83E6-515EDDA2D376}" dt="2020-04-21T14:00:16.591" v="260" actId="478"/>
            <ac:cxnSpMkLst>
              <pc:docMk/>
              <pc:sldMasterMk cId="2358553332" sldId="2147483660"/>
              <pc:sldLayoutMk cId="101994709" sldId="2147483685"/>
              <ac:cxnSpMk id="14" creationId="{C2322505-D1B0-C542-82EA-D92B2250BB50}"/>
            </ac:cxnSpMkLst>
          </pc:cxnChg>
          <pc:cxnChg chg="add mod">
            <ac:chgData name="Blum, Philip" userId="22bc03cb-108c-4835-8329-cb195ddb6792" providerId="ADAL" clId="{C55CF1C9-2145-FC4D-83E6-515EDDA2D376}" dt="2020-04-21T14:10:39.734" v="381"/>
            <ac:cxnSpMkLst>
              <pc:docMk/>
              <pc:sldMasterMk cId="2358553332" sldId="2147483660"/>
              <pc:sldLayoutMk cId="101994709" sldId="2147483685"/>
              <ac:cxnSpMk id="17" creationId="{FC46A705-1FFC-B64B-9C49-2C73D32BC368}"/>
            </ac:cxnSpMkLst>
          </pc:cxnChg>
          <pc:cxnChg chg="add mod">
            <ac:chgData name="Blum, Philip" userId="22bc03cb-108c-4835-8329-cb195ddb6792" providerId="ADAL" clId="{C55CF1C9-2145-FC4D-83E6-515EDDA2D376}" dt="2020-04-21T14:10:39.734" v="381"/>
            <ac:cxnSpMkLst>
              <pc:docMk/>
              <pc:sldMasterMk cId="2358553332" sldId="2147483660"/>
              <pc:sldLayoutMk cId="101994709" sldId="2147483685"/>
              <ac:cxnSpMk id="20" creationId="{5A23D680-D019-7F40-B9F4-2219A027262C}"/>
            </ac:cxnSpMkLst>
          </pc:cxnChg>
        </pc:sldLayoutChg>
        <pc:sldLayoutChg chg="addSp delSp modSp">
          <pc:chgData name="Blum, Philip" userId="22bc03cb-108c-4835-8329-cb195ddb6792" providerId="ADAL" clId="{C55CF1C9-2145-FC4D-83E6-515EDDA2D376}" dt="2020-04-21T14:09:21.745" v="365" actId="14100"/>
          <pc:sldLayoutMkLst>
            <pc:docMk/>
            <pc:sldMasterMk cId="2358553332" sldId="2147483660"/>
            <pc:sldLayoutMk cId="4026984791" sldId="2147483686"/>
          </pc:sldLayoutMkLst>
          <pc:spChg chg="add del mod">
            <ac:chgData name="Blum, Philip" userId="22bc03cb-108c-4835-8329-cb195ddb6792" providerId="ADAL" clId="{C55CF1C9-2145-FC4D-83E6-515EDDA2D376}" dt="2020-04-21T13:55:50.856" v="206" actId="478"/>
            <ac:spMkLst>
              <pc:docMk/>
              <pc:sldMasterMk cId="2358553332" sldId="2147483660"/>
              <pc:sldLayoutMk cId="4026984791" sldId="2147483686"/>
              <ac:spMk id="2" creationId="{70E4F634-35A6-1340-BCFB-5303E6B85D8F}"/>
            </ac:spMkLst>
          </pc:spChg>
          <pc:spChg chg="add del mod">
            <ac:chgData name="Blum, Philip" userId="22bc03cb-108c-4835-8329-cb195ddb6792" providerId="ADAL" clId="{C55CF1C9-2145-FC4D-83E6-515EDDA2D376}" dt="2020-04-21T13:57:15.941" v="217"/>
            <ac:spMkLst>
              <pc:docMk/>
              <pc:sldMasterMk cId="2358553332" sldId="2147483660"/>
              <pc:sldLayoutMk cId="4026984791" sldId="2147483686"/>
              <ac:spMk id="6" creationId="{6A7272ED-83F3-F540-ABE7-5576804D5E33}"/>
            </ac:spMkLst>
          </pc:spChg>
          <pc:spChg chg="del">
            <ac:chgData name="Blum, Philip" userId="22bc03cb-108c-4835-8329-cb195ddb6792" providerId="ADAL" clId="{C55CF1C9-2145-FC4D-83E6-515EDDA2D376}" dt="2020-04-21T13:11:48.233" v="5" actId="478"/>
            <ac:spMkLst>
              <pc:docMk/>
              <pc:sldMasterMk cId="2358553332" sldId="2147483660"/>
              <pc:sldLayoutMk cId="4026984791" sldId="2147483686"/>
              <ac:spMk id="16" creationId="{0233581A-FC08-884B-AF60-B2D0B35E10EC}"/>
            </ac:spMkLst>
          </pc:spChg>
          <pc:spChg chg="mod">
            <ac:chgData name="Blum, Philip" userId="22bc03cb-108c-4835-8329-cb195ddb6792" providerId="ADAL" clId="{C55CF1C9-2145-FC4D-83E6-515EDDA2D376}" dt="2020-04-21T13:59:54.944" v="258" actId="1038"/>
            <ac:spMkLst>
              <pc:docMk/>
              <pc:sldMasterMk cId="2358553332" sldId="2147483660"/>
              <pc:sldLayoutMk cId="4026984791" sldId="2147483686"/>
              <ac:spMk id="19" creationId="{CF890DEC-C878-314D-887B-C90D563B4225}"/>
            </ac:spMkLst>
          </pc:spChg>
          <pc:picChg chg="add mod modCrop">
            <ac:chgData name="Blum, Philip" userId="22bc03cb-108c-4835-8329-cb195ddb6792" providerId="ADAL" clId="{C55CF1C9-2145-FC4D-83E6-515EDDA2D376}" dt="2020-04-21T14:02:46.293" v="278" actId="1076"/>
            <ac:picMkLst>
              <pc:docMk/>
              <pc:sldMasterMk cId="2358553332" sldId="2147483660"/>
              <pc:sldLayoutMk cId="4026984791" sldId="2147483686"/>
              <ac:picMk id="5" creationId="{201FF30B-4190-0140-A899-86CB56FFA19C}"/>
            </ac:picMkLst>
          </pc:picChg>
          <pc:picChg chg="mod">
            <ac:chgData name="Blum, Philip" userId="22bc03cb-108c-4835-8329-cb195ddb6792" providerId="ADAL" clId="{C55CF1C9-2145-FC4D-83E6-515EDDA2D376}" dt="2020-04-21T13:56:54.189" v="213" actId="1076"/>
            <ac:picMkLst>
              <pc:docMk/>
              <pc:sldMasterMk cId="2358553332" sldId="2147483660"/>
              <pc:sldLayoutMk cId="4026984791" sldId="2147483686"/>
              <ac:picMk id="10" creationId="{7F99693A-A794-644E-A82C-9942F81D7ADC}"/>
            </ac:picMkLst>
          </pc:picChg>
          <pc:picChg chg="del">
            <ac:chgData name="Blum, Philip" userId="22bc03cb-108c-4835-8329-cb195ddb6792" providerId="ADAL" clId="{C55CF1C9-2145-FC4D-83E6-515EDDA2D376}" dt="2020-04-21T13:11:48.233" v="5" actId="478"/>
            <ac:picMkLst>
              <pc:docMk/>
              <pc:sldMasterMk cId="2358553332" sldId="2147483660"/>
              <pc:sldLayoutMk cId="4026984791" sldId="2147483686"/>
              <ac:picMk id="17" creationId="{F3493336-43ED-944E-960C-4F890C43BD5C}"/>
            </ac:picMkLst>
          </pc:picChg>
          <pc:cxnChg chg="mod">
            <ac:chgData name="Blum, Philip" userId="22bc03cb-108c-4835-8329-cb195ddb6792" providerId="ADAL" clId="{C55CF1C9-2145-FC4D-83E6-515EDDA2D376}" dt="2020-04-21T14:09:21.745" v="365" actId="14100"/>
            <ac:cxnSpMkLst>
              <pc:docMk/>
              <pc:sldMasterMk cId="2358553332" sldId="2147483660"/>
              <pc:sldLayoutMk cId="4026984791" sldId="2147483686"/>
              <ac:cxnSpMk id="18" creationId="{3C89F212-EBF9-F642-A8CF-F84F6244714F}"/>
            </ac:cxnSpMkLst>
          </pc:cxnChg>
        </pc:sldLayoutChg>
        <pc:sldLayoutChg chg="addSp delSp modSp">
          <pc:chgData name="Blum, Philip" userId="22bc03cb-108c-4835-8329-cb195ddb6792" providerId="ADAL" clId="{C55CF1C9-2145-FC4D-83E6-515EDDA2D376}" dt="2020-04-21T14:10:33.025" v="380" actId="1076"/>
          <pc:sldLayoutMkLst>
            <pc:docMk/>
            <pc:sldMasterMk cId="2358553332" sldId="2147483660"/>
            <pc:sldLayoutMk cId="4006965383" sldId="2147483687"/>
          </pc:sldLayoutMkLst>
          <pc:spChg chg="add del mod">
            <ac:chgData name="Blum, Philip" userId="22bc03cb-108c-4835-8329-cb195ddb6792" providerId="ADAL" clId="{C55CF1C9-2145-FC4D-83E6-515EDDA2D376}" dt="2020-04-21T14:02:36.026" v="275" actId="478"/>
            <ac:spMkLst>
              <pc:docMk/>
              <pc:sldMasterMk cId="2358553332" sldId="2147483660"/>
              <pc:sldLayoutMk cId="4006965383" sldId="2147483687"/>
              <ac:spMk id="10" creationId="{B2EC43F6-62EF-644D-8EB0-EAE6D1A20497}"/>
            </ac:spMkLst>
          </pc:spChg>
          <pc:spChg chg="del">
            <ac:chgData name="Blum, Philip" userId="22bc03cb-108c-4835-8329-cb195ddb6792" providerId="ADAL" clId="{C55CF1C9-2145-FC4D-83E6-515EDDA2D376}" dt="2020-04-21T13:58:13.325" v="221" actId="478"/>
            <ac:spMkLst>
              <pc:docMk/>
              <pc:sldMasterMk cId="2358553332" sldId="2147483660"/>
              <pc:sldLayoutMk cId="4006965383" sldId="2147483687"/>
              <ac:spMk id="13" creationId="{2474D898-7387-A240-B744-4678AF4C1AC5}"/>
            </ac:spMkLst>
          </pc:spChg>
          <pc:spChg chg="del">
            <ac:chgData name="Blum, Philip" userId="22bc03cb-108c-4835-8329-cb195ddb6792" providerId="ADAL" clId="{C55CF1C9-2145-FC4D-83E6-515EDDA2D376}" dt="2020-04-21T13:58:13.325" v="221" actId="478"/>
            <ac:spMkLst>
              <pc:docMk/>
              <pc:sldMasterMk cId="2358553332" sldId="2147483660"/>
              <pc:sldLayoutMk cId="4006965383" sldId="2147483687"/>
              <ac:spMk id="15" creationId="{6174F9B9-3FEA-FB48-B2A9-F899BF9888B2}"/>
            </ac:spMkLst>
          </pc:spChg>
          <pc:spChg chg="del">
            <ac:chgData name="Blum, Philip" userId="22bc03cb-108c-4835-8329-cb195ddb6792" providerId="ADAL" clId="{C55CF1C9-2145-FC4D-83E6-515EDDA2D376}" dt="2020-04-21T13:11:51.201" v="6" actId="478"/>
            <ac:spMkLst>
              <pc:docMk/>
              <pc:sldMasterMk cId="2358553332" sldId="2147483660"/>
              <pc:sldLayoutMk cId="4006965383" sldId="2147483687"/>
              <ac:spMk id="16" creationId="{0233581A-FC08-884B-AF60-B2D0B35E10EC}"/>
            </ac:spMkLst>
          </pc:spChg>
          <pc:spChg chg="add mod">
            <ac:chgData name="Blum, Philip" userId="22bc03cb-108c-4835-8329-cb195ddb6792" providerId="ADAL" clId="{C55CF1C9-2145-FC4D-83E6-515EDDA2D376}" dt="2020-04-21T13:59:39.265" v="250" actId="1038"/>
            <ac:spMkLst>
              <pc:docMk/>
              <pc:sldMasterMk cId="2358553332" sldId="2147483660"/>
              <pc:sldLayoutMk cId="4006965383" sldId="2147483687"/>
              <ac:spMk id="17" creationId="{A02C7D1B-4675-0848-AB9F-8B679D96280C}"/>
            </ac:spMkLst>
          </pc:spChg>
          <pc:spChg chg="add mod">
            <ac:chgData name="Blum, Philip" userId="22bc03cb-108c-4835-8329-cb195ddb6792" providerId="ADAL" clId="{C55CF1C9-2145-FC4D-83E6-515EDDA2D376}" dt="2020-04-21T14:10:21.153" v="377" actId="1038"/>
            <ac:spMkLst>
              <pc:docMk/>
              <pc:sldMasterMk cId="2358553332" sldId="2147483660"/>
              <pc:sldLayoutMk cId="4006965383" sldId="2147483687"/>
              <ac:spMk id="18" creationId="{2BA2927F-0B31-2D49-A4D4-828E1BEA2576}"/>
            </ac:spMkLst>
          </pc:spChg>
          <pc:picChg chg="add mod">
            <ac:chgData name="Blum, Philip" userId="22bc03cb-108c-4835-8329-cb195ddb6792" providerId="ADAL" clId="{C55CF1C9-2145-FC4D-83E6-515EDDA2D376}" dt="2020-04-21T13:59:39.265" v="250" actId="1038"/>
            <ac:picMkLst>
              <pc:docMk/>
              <pc:sldMasterMk cId="2358553332" sldId="2147483660"/>
              <pc:sldLayoutMk cId="4006965383" sldId="2147483687"/>
              <ac:picMk id="9" creationId="{AFECA29A-C435-D24F-B3A6-58E274B44C67}"/>
            </ac:picMkLst>
          </pc:picChg>
          <pc:picChg chg="del">
            <ac:chgData name="Blum, Philip" userId="22bc03cb-108c-4835-8329-cb195ddb6792" providerId="ADAL" clId="{C55CF1C9-2145-FC4D-83E6-515EDDA2D376}" dt="2020-04-21T13:58:13.325" v="221" actId="478"/>
            <ac:picMkLst>
              <pc:docMk/>
              <pc:sldMasterMk cId="2358553332" sldId="2147483660"/>
              <pc:sldLayoutMk cId="4006965383" sldId="2147483687"/>
              <ac:picMk id="11" creationId="{3D715699-7E84-9F41-8195-007F8BDD9F2C}"/>
            </ac:picMkLst>
          </pc:picChg>
          <pc:picChg chg="del">
            <ac:chgData name="Blum, Philip" userId="22bc03cb-108c-4835-8329-cb195ddb6792" providerId="ADAL" clId="{C55CF1C9-2145-FC4D-83E6-515EDDA2D376}" dt="2020-04-21T13:11:51.201" v="6" actId="478"/>
            <ac:picMkLst>
              <pc:docMk/>
              <pc:sldMasterMk cId="2358553332" sldId="2147483660"/>
              <pc:sldLayoutMk cId="4006965383" sldId="2147483687"/>
              <ac:picMk id="17" creationId="{F3493336-43ED-944E-960C-4F890C43BD5C}"/>
            </ac:picMkLst>
          </pc:picChg>
          <pc:picChg chg="add mod">
            <ac:chgData name="Blum, Philip" userId="22bc03cb-108c-4835-8329-cb195ddb6792" providerId="ADAL" clId="{C55CF1C9-2145-FC4D-83E6-515EDDA2D376}" dt="2020-04-21T14:10:33.025" v="380" actId="1076"/>
            <ac:picMkLst>
              <pc:docMk/>
              <pc:sldMasterMk cId="2358553332" sldId="2147483660"/>
              <pc:sldLayoutMk cId="4006965383" sldId="2147483687"/>
              <ac:picMk id="20" creationId="{900F70A2-5C15-D443-BD2A-FDDAA3F34ECA}"/>
            </ac:picMkLst>
          </pc:picChg>
          <pc:cxnChg chg="del">
            <ac:chgData name="Blum, Philip" userId="22bc03cb-108c-4835-8329-cb195ddb6792" providerId="ADAL" clId="{C55CF1C9-2145-FC4D-83E6-515EDDA2D376}" dt="2020-04-21T13:58:13.325" v="221" actId="478"/>
            <ac:cxnSpMkLst>
              <pc:docMk/>
              <pc:sldMasterMk cId="2358553332" sldId="2147483660"/>
              <pc:sldLayoutMk cId="4006965383" sldId="2147483687"/>
              <ac:cxnSpMk id="12" creationId="{E02592DC-636A-D44B-A144-F92DF6B2123E}"/>
            </ac:cxnSpMkLst>
          </pc:cxnChg>
          <pc:cxnChg chg="del">
            <ac:chgData name="Blum, Philip" userId="22bc03cb-108c-4835-8329-cb195ddb6792" providerId="ADAL" clId="{C55CF1C9-2145-FC4D-83E6-515EDDA2D376}" dt="2020-04-21T13:58:13.325" v="221" actId="478"/>
            <ac:cxnSpMkLst>
              <pc:docMk/>
              <pc:sldMasterMk cId="2358553332" sldId="2147483660"/>
              <pc:sldLayoutMk cId="4006965383" sldId="2147483687"/>
              <ac:cxnSpMk id="14" creationId="{C2322505-D1B0-C542-82EA-D92B2250BB50}"/>
            </ac:cxnSpMkLst>
          </pc:cxnChg>
          <pc:cxnChg chg="add mod">
            <ac:chgData name="Blum, Philip" userId="22bc03cb-108c-4835-8329-cb195ddb6792" providerId="ADAL" clId="{C55CF1C9-2145-FC4D-83E6-515EDDA2D376}" dt="2020-04-21T14:09:56.602" v="374" actId="14100"/>
            <ac:cxnSpMkLst>
              <pc:docMk/>
              <pc:sldMasterMk cId="2358553332" sldId="2147483660"/>
              <pc:sldLayoutMk cId="4006965383" sldId="2147483687"/>
              <ac:cxnSpMk id="16" creationId="{9C21343F-E50B-DD45-A1F3-43C408269963}"/>
            </ac:cxnSpMkLst>
          </pc:cxnChg>
          <pc:cxnChg chg="add del mod">
            <ac:chgData name="Blum, Philip" userId="22bc03cb-108c-4835-8329-cb195ddb6792" providerId="ADAL" clId="{C55CF1C9-2145-FC4D-83E6-515EDDA2D376}" dt="2020-04-21T14:10:00.881" v="375" actId="478"/>
            <ac:cxnSpMkLst>
              <pc:docMk/>
              <pc:sldMasterMk cId="2358553332" sldId="2147483660"/>
              <pc:sldLayoutMk cId="4006965383" sldId="2147483687"/>
              <ac:cxnSpMk id="19" creationId="{95355FEF-AC8A-804F-9CAF-9FD470244486}"/>
            </ac:cxnSpMkLst>
          </pc:cxnChg>
          <pc:cxnChg chg="add mod">
            <ac:chgData name="Blum, Philip" userId="22bc03cb-108c-4835-8329-cb195ddb6792" providerId="ADAL" clId="{C55CF1C9-2145-FC4D-83E6-515EDDA2D376}" dt="2020-04-21T14:10:26.144" v="378" actId="1037"/>
            <ac:cxnSpMkLst>
              <pc:docMk/>
              <pc:sldMasterMk cId="2358553332" sldId="2147483660"/>
              <pc:sldLayoutMk cId="4006965383" sldId="2147483687"/>
              <ac:cxnSpMk id="21" creationId="{E0E988EC-6D62-D84C-B415-7E28BF7C05C9}"/>
            </ac:cxnSpMkLst>
          </pc:cxnChg>
        </pc:sldLayoutChg>
        <pc:sldLayoutChg chg="addSp delSp modSp">
          <pc:chgData name="Blum, Philip" userId="22bc03cb-108c-4835-8329-cb195ddb6792" providerId="ADAL" clId="{C55CF1C9-2145-FC4D-83E6-515EDDA2D376}" dt="2020-04-21T14:09:35.156" v="368"/>
          <pc:sldLayoutMkLst>
            <pc:docMk/>
            <pc:sldMasterMk cId="2358553332" sldId="2147483660"/>
            <pc:sldLayoutMk cId="3722470026" sldId="2147483688"/>
          </pc:sldLayoutMkLst>
          <pc:spChg chg="add mod">
            <ac:chgData name="Blum, Philip" userId="22bc03cb-108c-4835-8329-cb195ddb6792" providerId="ADAL" clId="{C55CF1C9-2145-FC4D-83E6-515EDDA2D376}" dt="2020-04-21T13:11:36.853" v="4" actId="2085"/>
            <ac:spMkLst>
              <pc:docMk/>
              <pc:sldMasterMk cId="2358553332" sldId="2147483660"/>
              <pc:sldLayoutMk cId="3722470026" sldId="2147483688"/>
              <ac:spMk id="2" creationId="{FC17C697-CB36-CB42-BA97-B06984B97281}"/>
            </ac:spMkLst>
          </pc:spChg>
          <pc:spChg chg="add del mod">
            <ac:chgData name="Blum, Philip" userId="22bc03cb-108c-4835-8329-cb195ddb6792" providerId="ADAL" clId="{C55CF1C9-2145-FC4D-83E6-515EDDA2D376}" dt="2020-04-21T14:05:24.544" v="320"/>
            <ac:spMkLst>
              <pc:docMk/>
              <pc:sldMasterMk cId="2358553332" sldId="2147483660"/>
              <pc:sldLayoutMk cId="3722470026" sldId="2147483688"/>
              <ac:spMk id="5" creationId="{B67C82C4-E0D0-E24E-8AEF-FCAA0A60BFFC}"/>
            </ac:spMkLst>
          </pc:spChg>
          <pc:spChg chg="add del mod">
            <ac:chgData name="Blum, Philip" userId="22bc03cb-108c-4835-8329-cb195ddb6792" providerId="ADAL" clId="{C55CF1C9-2145-FC4D-83E6-515EDDA2D376}" dt="2020-04-21T14:04:46.485" v="306" actId="478"/>
            <ac:spMkLst>
              <pc:docMk/>
              <pc:sldMasterMk cId="2358553332" sldId="2147483660"/>
              <pc:sldLayoutMk cId="3722470026" sldId="2147483688"/>
              <ac:spMk id="10" creationId="{077D2991-DCAE-8F4C-809D-5F155861E6B1}"/>
            </ac:spMkLst>
          </pc:spChg>
          <pc:spChg chg="del">
            <ac:chgData name="Blum, Philip" userId="22bc03cb-108c-4835-8329-cb195ddb6792" providerId="ADAL" clId="{C55CF1C9-2145-FC4D-83E6-515EDDA2D376}" dt="2020-04-21T14:00:32.421" v="263" actId="478"/>
            <ac:spMkLst>
              <pc:docMk/>
              <pc:sldMasterMk cId="2358553332" sldId="2147483660"/>
              <pc:sldLayoutMk cId="3722470026" sldId="2147483688"/>
              <ac:spMk id="13" creationId="{A21AF48C-6F81-EF4C-B2DD-B52E0A24524B}"/>
            </ac:spMkLst>
          </pc:spChg>
          <pc:spChg chg="del">
            <ac:chgData name="Blum, Philip" userId="22bc03cb-108c-4835-8329-cb195ddb6792" providerId="ADAL" clId="{C55CF1C9-2145-FC4D-83E6-515EDDA2D376}" dt="2020-04-21T14:00:32.421" v="263" actId="478"/>
            <ac:spMkLst>
              <pc:docMk/>
              <pc:sldMasterMk cId="2358553332" sldId="2147483660"/>
              <pc:sldLayoutMk cId="3722470026" sldId="2147483688"/>
              <ac:spMk id="15" creationId="{48CB4B46-1A60-5D40-A0D8-BAEBB2E4773C}"/>
            </ac:spMkLst>
          </pc:spChg>
          <pc:spChg chg="del">
            <ac:chgData name="Blum, Philip" userId="22bc03cb-108c-4835-8329-cb195ddb6792" providerId="ADAL" clId="{C55CF1C9-2145-FC4D-83E6-515EDDA2D376}" dt="2020-04-21T13:10:45.403" v="1" actId="478"/>
            <ac:spMkLst>
              <pc:docMk/>
              <pc:sldMasterMk cId="2358553332" sldId="2147483660"/>
              <pc:sldLayoutMk cId="3722470026" sldId="2147483688"/>
              <ac:spMk id="16" creationId="{B2D446EA-3F1C-E040-B355-363DC5C7DAF3}"/>
            </ac:spMkLst>
          </pc:spChg>
          <pc:spChg chg="add del mod">
            <ac:chgData name="Blum, Philip" userId="22bc03cb-108c-4835-8329-cb195ddb6792" providerId="ADAL" clId="{C55CF1C9-2145-FC4D-83E6-515EDDA2D376}" dt="2020-04-21T14:00:32.421" v="263" actId="478"/>
            <ac:spMkLst>
              <pc:docMk/>
              <pc:sldMasterMk cId="2358553332" sldId="2147483660"/>
              <pc:sldLayoutMk cId="3722470026" sldId="2147483688"/>
              <ac:spMk id="20" creationId="{FF20EBC3-F2D7-6B4A-9996-189AC927D334}"/>
            </ac:spMkLst>
          </pc:spChg>
          <pc:spChg chg="add mod">
            <ac:chgData name="Blum, Philip" userId="22bc03cb-108c-4835-8329-cb195ddb6792" providerId="ADAL" clId="{C55CF1C9-2145-FC4D-83E6-515EDDA2D376}" dt="2020-04-21T14:09:35.156" v="368"/>
            <ac:spMkLst>
              <pc:docMk/>
              <pc:sldMasterMk cId="2358553332" sldId="2147483660"/>
              <pc:sldLayoutMk cId="3722470026" sldId="2147483688"/>
              <ac:spMk id="22" creationId="{8A5145C9-1201-4048-87D8-098E679E99ED}"/>
            </ac:spMkLst>
          </pc:spChg>
          <pc:picChg chg="add mod modCrop">
            <ac:chgData name="Blum, Philip" userId="22bc03cb-108c-4835-8329-cb195ddb6792" providerId="ADAL" clId="{C55CF1C9-2145-FC4D-83E6-515EDDA2D376}" dt="2020-04-21T14:05:19.908" v="317" actId="732"/>
            <ac:picMkLst>
              <pc:docMk/>
              <pc:sldMasterMk cId="2358553332" sldId="2147483660"/>
              <pc:sldLayoutMk cId="3722470026" sldId="2147483688"/>
              <ac:picMk id="4" creationId="{2CA4F433-2C14-334C-8435-33036A853643}"/>
            </ac:picMkLst>
          </pc:picChg>
          <pc:picChg chg="del">
            <ac:chgData name="Blum, Philip" userId="22bc03cb-108c-4835-8329-cb195ddb6792" providerId="ADAL" clId="{C55CF1C9-2145-FC4D-83E6-515EDDA2D376}" dt="2020-04-21T14:00:32.421" v="263" actId="478"/>
            <ac:picMkLst>
              <pc:docMk/>
              <pc:sldMasterMk cId="2358553332" sldId="2147483660"/>
              <pc:sldLayoutMk cId="3722470026" sldId="2147483688"/>
              <ac:picMk id="11" creationId="{A315B4FA-C39D-0748-A1C2-B5901AEBDE8F}"/>
            </ac:picMkLst>
          </pc:picChg>
          <pc:picChg chg="add mod">
            <ac:chgData name="Blum, Philip" userId="22bc03cb-108c-4835-8329-cb195ddb6792" providerId="ADAL" clId="{C55CF1C9-2145-FC4D-83E6-515EDDA2D376}" dt="2020-04-21T14:09:35.156" v="368"/>
            <ac:picMkLst>
              <pc:docMk/>
              <pc:sldMasterMk cId="2358553332" sldId="2147483660"/>
              <pc:sldLayoutMk cId="3722470026" sldId="2147483688"/>
              <ac:picMk id="16" creationId="{82A43F6A-D120-2140-9A69-0BA86B0927B2}"/>
            </ac:picMkLst>
          </pc:picChg>
          <pc:picChg chg="add del mod">
            <ac:chgData name="Blum, Philip" userId="22bc03cb-108c-4835-8329-cb195ddb6792" providerId="ADAL" clId="{C55CF1C9-2145-FC4D-83E6-515EDDA2D376}" dt="2020-04-21T14:00:32.421" v="263" actId="478"/>
            <ac:picMkLst>
              <pc:docMk/>
              <pc:sldMasterMk cId="2358553332" sldId="2147483660"/>
              <pc:sldLayoutMk cId="3722470026" sldId="2147483688"/>
              <ac:picMk id="18" creationId="{7552EDD7-F2ED-AC41-BE3B-B54CE60EF572}"/>
            </ac:picMkLst>
          </pc:picChg>
          <pc:cxnChg chg="del">
            <ac:chgData name="Blum, Philip" userId="22bc03cb-108c-4835-8329-cb195ddb6792" providerId="ADAL" clId="{C55CF1C9-2145-FC4D-83E6-515EDDA2D376}" dt="2020-04-21T14:00:32.421" v="263" actId="478"/>
            <ac:cxnSpMkLst>
              <pc:docMk/>
              <pc:sldMasterMk cId="2358553332" sldId="2147483660"/>
              <pc:sldLayoutMk cId="3722470026" sldId="2147483688"/>
              <ac:cxnSpMk id="12" creationId="{1C4FAC09-A1C8-4645-AA8B-CA83C809DBC3}"/>
            </ac:cxnSpMkLst>
          </pc:cxnChg>
          <pc:cxnChg chg="del">
            <ac:chgData name="Blum, Philip" userId="22bc03cb-108c-4835-8329-cb195ddb6792" providerId="ADAL" clId="{C55CF1C9-2145-FC4D-83E6-515EDDA2D376}" dt="2020-04-21T14:00:32.421" v="263" actId="478"/>
            <ac:cxnSpMkLst>
              <pc:docMk/>
              <pc:sldMasterMk cId="2358553332" sldId="2147483660"/>
              <pc:sldLayoutMk cId="3722470026" sldId="2147483688"/>
              <ac:cxnSpMk id="14" creationId="{E4302897-93E5-0443-BAAF-D295E5F9C460}"/>
            </ac:cxnSpMkLst>
          </pc:cxnChg>
          <pc:cxnChg chg="add del mod">
            <ac:chgData name="Blum, Philip" userId="22bc03cb-108c-4835-8329-cb195ddb6792" providerId="ADAL" clId="{C55CF1C9-2145-FC4D-83E6-515EDDA2D376}" dt="2020-04-21T14:00:32.421" v="263" actId="478"/>
            <ac:cxnSpMkLst>
              <pc:docMk/>
              <pc:sldMasterMk cId="2358553332" sldId="2147483660"/>
              <pc:sldLayoutMk cId="3722470026" sldId="2147483688"/>
              <ac:cxnSpMk id="19" creationId="{A697748B-78AE-BB43-910C-71E7664F8531}"/>
            </ac:cxnSpMkLst>
          </pc:cxnChg>
          <pc:cxnChg chg="add mod">
            <ac:chgData name="Blum, Philip" userId="22bc03cb-108c-4835-8329-cb195ddb6792" providerId="ADAL" clId="{C55CF1C9-2145-FC4D-83E6-515EDDA2D376}" dt="2020-04-21T14:09:35.156" v="368"/>
            <ac:cxnSpMkLst>
              <pc:docMk/>
              <pc:sldMasterMk cId="2358553332" sldId="2147483660"/>
              <pc:sldLayoutMk cId="3722470026" sldId="2147483688"/>
              <ac:cxnSpMk id="21" creationId="{99A77EF8-A4A0-4C47-B831-27C6744234EA}"/>
            </ac:cxnSpMkLst>
          </pc:cxnChg>
        </pc:sldLayoutChg>
        <pc:sldLayoutChg chg="delSp del">
          <pc:chgData name="Blum, Philip" userId="22bc03cb-108c-4835-8329-cb195ddb6792" providerId="ADAL" clId="{C55CF1C9-2145-FC4D-83E6-515EDDA2D376}" dt="2020-04-21T13:16:33.210" v="93" actId="2696"/>
          <pc:sldLayoutMkLst>
            <pc:docMk/>
            <pc:sldMasterMk cId="2358553332" sldId="2147483660"/>
            <pc:sldLayoutMk cId="2932360749" sldId="2147483689"/>
          </pc:sldLayoutMkLst>
          <pc:spChg chg="del">
            <ac:chgData name="Blum, Philip" userId="22bc03cb-108c-4835-8329-cb195ddb6792" providerId="ADAL" clId="{C55CF1C9-2145-FC4D-83E6-515EDDA2D376}" dt="2020-04-21T13:10:44.246" v="0" actId="478"/>
            <ac:spMkLst>
              <pc:docMk/>
              <pc:sldMasterMk cId="2358553332" sldId="2147483660"/>
              <pc:sldLayoutMk cId="2932360749" sldId="2147483689"/>
              <ac:spMk id="16" creationId="{B2D446EA-3F1C-E040-B355-363DC5C7DAF3}"/>
            </ac:spMkLst>
          </pc:spChg>
        </pc:sldLayoutChg>
        <pc:sldLayoutChg chg="addSp delSp modSp">
          <pc:chgData name="Blum, Philip" userId="22bc03cb-108c-4835-8329-cb195ddb6792" providerId="ADAL" clId="{C55CF1C9-2145-FC4D-83E6-515EDDA2D376}" dt="2020-04-21T14:10:46.477" v="383"/>
          <pc:sldLayoutMkLst>
            <pc:docMk/>
            <pc:sldMasterMk cId="2358553332" sldId="2147483660"/>
            <pc:sldLayoutMk cId="445013017" sldId="2147483690"/>
          </pc:sldLayoutMkLst>
          <pc:spChg chg="add del mod">
            <ac:chgData name="Blum, Philip" userId="22bc03cb-108c-4835-8329-cb195ddb6792" providerId="ADAL" clId="{C55CF1C9-2145-FC4D-83E6-515EDDA2D376}" dt="2020-04-21T14:05:25.338" v="322"/>
            <ac:spMkLst>
              <pc:docMk/>
              <pc:sldMasterMk cId="2358553332" sldId="2147483660"/>
              <pc:sldLayoutMk cId="445013017" sldId="2147483690"/>
              <ac:spMk id="3" creationId="{04FA7D9C-5B43-C348-964C-88A276448B20}"/>
            </ac:spMkLst>
          </pc:spChg>
          <pc:spChg chg="add del mod">
            <ac:chgData name="Blum, Philip" userId="22bc03cb-108c-4835-8329-cb195ddb6792" providerId="ADAL" clId="{C55CF1C9-2145-FC4D-83E6-515EDDA2D376}" dt="2020-04-21T14:04:54.828" v="310" actId="478"/>
            <ac:spMkLst>
              <pc:docMk/>
              <pc:sldMasterMk cId="2358553332" sldId="2147483660"/>
              <pc:sldLayoutMk cId="445013017" sldId="2147483690"/>
              <ac:spMk id="9" creationId="{5E577BB4-A812-AC48-B8CB-1074EC9C208A}"/>
            </ac:spMkLst>
          </pc:spChg>
          <pc:spChg chg="del">
            <ac:chgData name="Blum, Philip" userId="22bc03cb-108c-4835-8329-cb195ddb6792" providerId="ADAL" clId="{C55CF1C9-2145-FC4D-83E6-515EDDA2D376}" dt="2020-04-21T14:00:37.389" v="264" actId="478"/>
            <ac:spMkLst>
              <pc:docMk/>
              <pc:sldMasterMk cId="2358553332" sldId="2147483660"/>
              <pc:sldLayoutMk cId="445013017" sldId="2147483690"/>
              <ac:spMk id="13" creationId="{A21AF48C-6F81-EF4C-B2DD-B52E0A24524B}"/>
            </ac:spMkLst>
          </pc:spChg>
          <pc:spChg chg="del">
            <ac:chgData name="Blum, Philip" userId="22bc03cb-108c-4835-8329-cb195ddb6792" providerId="ADAL" clId="{C55CF1C9-2145-FC4D-83E6-515EDDA2D376}" dt="2020-04-21T14:00:37.389" v="264" actId="478"/>
            <ac:spMkLst>
              <pc:docMk/>
              <pc:sldMasterMk cId="2358553332" sldId="2147483660"/>
              <pc:sldLayoutMk cId="445013017" sldId="2147483690"/>
              <ac:spMk id="15" creationId="{48CB4B46-1A60-5D40-A0D8-BAEBB2E4773C}"/>
            </ac:spMkLst>
          </pc:spChg>
          <pc:spChg chg="add del mod">
            <ac:chgData name="Blum, Philip" userId="22bc03cb-108c-4835-8329-cb195ddb6792" providerId="ADAL" clId="{C55CF1C9-2145-FC4D-83E6-515EDDA2D376}" dt="2020-04-21T14:00:37.389" v="264" actId="478"/>
            <ac:spMkLst>
              <pc:docMk/>
              <pc:sldMasterMk cId="2358553332" sldId="2147483660"/>
              <pc:sldLayoutMk cId="445013017" sldId="2147483690"/>
              <ac:spMk id="18" creationId="{2636B15E-1338-A240-A89F-F78284F58F10}"/>
            </ac:spMkLst>
          </pc:spChg>
          <pc:spChg chg="add del mod">
            <ac:chgData name="Blum, Philip" userId="22bc03cb-108c-4835-8329-cb195ddb6792" providerId="ADAL" clId="{C55CF1C9-2145-FC4D-83E6-515EDDA2D376}" dt="2020-04-21T14:00:37.389" v="264" actId="478"/>
            <ac:spMkLst>
              <pc:docMk/>
              <pc:sldMasterMk cId="2358553332" sldId="2147483660"/>
              <pc:sldLayoutMk cId="445013017" sldId="2147483690"/>
              <ac:spMk id="20" creationId="{BEAA3BAD-C82E-2441-ACB7-5AE7F004A75F}"/>
            </ac:spMkLst>
          </pc:spChg>
          <pc:spChg chg="add mod">
            <ac:chgData name="Blum, Philip" userId="22bc03cb-108c-4835-8329-cb195ddb6792" providerId="ADAL" clId="{C55CF1C9-2145-FC4D-83E6-515EDDA2D376}" dt="2020-04-21T14:10:46.477" v="383"/>
            <ac:spMkLst>
              <pc:docMk/>
              <pc:sldMasterMk cId="2358553332" sldId="2147483660"/>
              <pc:sldLayoutMk cId="445013017" sldId="2147483690"/>
              <ac:spMk id="24" creationId="{143DB5CE-4F5F-D442-8AFC-43BD25DDE76B}"/>
            </ac:spMkLst>
          </pc:spChg>
          <pc:spChg chg="add mod">
            <ac:chgData name="Blum, Philip" userId="22bc03cb-108c-4835-8329-cb195ddb6792" providerId="ADAL" clId="{C55CF1C9-2145-FC4D-83E6-515EDDA2D376}" dt="2020-04-21T14:10:46.477" v="383"/>
            <ac:spMkLst>
              <pc:docMk/>
              <pc:sldMasterMk cId="2358553332" sldId="2147483660"/>
              <pc:sldLayoutMk cId="445013017" sldId="2147483690"/>
              <ac:spMk id="25" creationId="{D58F9A4A-CACF-1147-A3CA-946AA12470A8}"/>
            </ac:spMkLst>
          </pc:spChg>
          <pc:picChg chg="add del mod">
            <ac:chgData name="Blum, Philip" userId="22bc03cb-108c-4835-8329-cb195ddb6792" providerId="ADAL" clId="{C55CF1C9-2145-FC4D-83E6-515EDDA2D376}" dt="2020-04-21T14:00:37.389" v="264" actId="478"/>
            <ac:picMkLst>
              <pc:docMk/>
              <pc:sldMasterMk cId="2358553332" sldId="2147483660"/>
              <pc:sldLayoutMk cId="445013017" sldId="2147483690"/>
              <ac:picMk id="10" creationId="{91916DBC-FD51-204E-B74E-271B5A4348C5}"/>
            </ac:picMkLst>
          </pc:picChg>
          <pc:picChg chg="del">
            <ac:chgData name="Blum, Philip" userId="22bc03cb-108c-4835-8329-cb195ddb6792" providerId="ADAL" clId="{C55CF1C9-2145-FC4D-83E6-515EDDA2D376}" dt="2020-04-21T14:00:37.389" v="264" actId="478"/>
            <ac:picMkLst>
              <pc:docMk/>
              <pc:sldMasterMk cId="2358553332" sldId="2147483660"/>
              <pc:sldLayoutMk cId="445013017" sldId="2147483690"/>
              <ac:picMk id="11" creationId="{A315B4FA-C39D-0748-A1C2-B5901AEBDE8F}"/>
            </ac:picMkLst>
          </pc:picChg>
          <pc:picChg chg="add mod modCrop">
            <ac:chgData name="Blum, Philip" userId="22bc03cb-108c-4835-8329-cb195ddb6792" providerId="ADAL" clId="{C55CF1C9-2145-FC4D-83E6-515EDDA2D376}" dt="2020-04-21T14:05:12.197" v="315" actId="732"/>
            <ac:picMkLst>
              <pc:docMk/>
              <pc:sldMasterMk cId="2358553332" sldId="2147483660"/>
              <pc:sldLayoutMk cId="445013017" sldId="2147483690"/>
              <ac:picMk id="21" creationId="{872EB490-8EBF-3B4B-8494-FFAA88959499}"/>
            </ac:picMkLst>
          </pc:picChg>
          <pc:picChg chg="add mod">
            <ac:chgData name="Blum, Philip" userId="22bc03cb-108c-4835-8329-cb195ddb6792" providerId="ADAL" clId="{C55CF1C9-2145-FC4D-83E6-515EDDA2D376}" dt="2020-04-21T14:10:46.477" v="383"/>
            <ac:picMkLst>
              <pc:docMk/>
              <pc:sldMasterMk cId="2358553332" sldId="2147483660"/>
              <pc:sldLayoutMk cId="445013017" sldId="2147483690"/>
              <ac:picMk id="22" creationId="{20935414-BF6C-F746-80F6-197BC067D209}"/>
            </ac:picMkLst>
          </pc:picChg>
          <pc:cxnChg chg="del">
            <ac:chgData name="Blum, Philip" userId="22bc03cb-108c-4835-8329-cb195ddb6792" providerId="ADAL" clId="{C55CF1C9-2145-FC4D-83E6-515EDDA2D376}" dt="2020-04-21T14:00:37.389" v="264" actId="478"/>
            <ac:cxnSpMkLst>
              <pc:docMk/>
              <pc:sldMasterMk cId="2358553332" sldId="2147483660"/>
              <pc:sldLayoutMk cId="445013017" sldId="2147483690"/>
              <ac:cxnSpMk id="12" creationId="{1C4FAC09-A1C8-4645-AA8B-CA83C809DBC3}"/>
            </ac:cxnSpMkLst>
          </pc:cxnChg>
          <pc:cxnChg chg="del">
            <ac:chgData name="Blum, Philip" userId="22bc03cb-108c-4835-8329-cb195ddb6792" providerId="ADAL" clId="{C55CF1C9-2145-FC4D-83E6-515EDDA2D376}" dt="2020-04-21T14:00:37.389" v="264" actId="478"/>
            <ac:cxnSpMkLst>
              <pc:docMk/>
              <pc:sldMasterMk cId="2358553332" sldId="2147483660"/>
              <pc:sldLayoutMk cId="445013017" sldId="2147483690"/>
              <ac:cxnSpMk id="14" creationId="{E4302897-93E5-0443-BAAF-D295E5F9C460}"/>
            </ac:cxnSpMkLst>
          </pc:cxnChg>
          <pc:cxnChg chg="add del mod">
            <ac:chgData name="Blum, Philip" userId="22bc03cb-108c-4835-8329-cb195ddb6792" providerId="ADAL" clId="{C55CF1C9-2145-FC4D-83E6-515EDDA2D376}" dt="2020-04-21T14:00:37.389" v="264" actId="478"/>
            <ac:cxnSpMkLst>
              <pc:docMk/>
              <pc:sldMasterMk cId="2358553332" sldId="2147483660"/>
              <pc:sldLayoutMk cId="445013017" sldId="2147483690"/>
              <ac:cxnSpMk id="16" creationId="{A244BC5D-049C-4B4F-BD7C-DCEF17CD5B4B}"/>
            </ac:cxnSpMkLst>
          </pc:cxnChg>
          <pc:cxnChg chg="add del mod">
            <ac:chgData name="Blum, Philip" userId="22bc03cb-108c-4835-8329-cb195ddb6792" providerId="ADAL" clId="{C55CF1C9-2145-FC4D-83E6-515EDDA2D376}" dt="2020-04-21T14:00:37.389" v="264" actId="478"/>
            <ac:cxnSpMkLst>
              <pc:docMk/>
              <pc:sldMasterMk cId="2358553332" sldId="2147483660"/>
              <pc:sldLayoutMk cId="445013017" sldId="2147483690"/>
              <ac:cxnSpMk id="19" creationId="{CE9B6430-5E85-9342-BAB6-D44D9DFE5AE8}"/>
            </ac:cxnSpMkLst>
          </pc:cxnChg>
          <pc:cxnChg chg="add mod">
            <ac:chgData name="Blum, Philip" userId="22bc03cb-108c-4835-8329-cb195ddb6792" providerId="ADAL" clId="{C55CF1C9-2145-FC4D-83E6-515EDDA2D376}" dt="2020-04-21T14:10:46.477" v="383"/>
            <ac:cxnSpMkLst>
              <pc:docMk/>
              <pc:sldMasterMk cId="2358553332" sldId="2147483660"/>
              <pc:sldLayoutMk cId="445013017" sldId="2147483690"/>
              <ac:cxnSpMk id="23" creationId="{6CA97AFA-0DDB-C749-AF1B-AA30C06366F2}"/>
            </ac:cxnSpMkLst>
          </pc:cxnChg>
          <pc:cxnChg chg="add mod">
            <ac:chgData name="Blum, Philip" userId="22bc03cb-108c-4835-8329-cb195ddb6792" providerId="ADAL" clId="{C55CF1C9-2145-FC4D-83E6-515EDDA2D376}" dt="2020-04-21T14:10:46.477" v="383"/>
            <ac:cxnSpMkLst>
              <pc:docMk/>
              <pc:sldMasterMk cId="2358553332" sldId="2147483660"/>
              <pc:sldLayoutMk cId="445013017" sldId="2147483690"/>
              <ac:cxnSpMk id="26" creationId="{9F1C3438-4F02-8947-A7E2-815D4961B806}"/>
            </ac:cxnSpMkLst>
          </pc:cxnChg>
        </pc:sldLayoutChg>
        <pc:sldLayoutChg chg="addSp delSp modSp">
          <pc:chgData name="Blum, Philip" userId="22bc03cb-108c-4835-8329-cb195ddb6792" providerId="ADAL" clId="{C55CF1C9-2145-FC4D-83E6-515EDDA2D376}" dt="2020-04-21T14:09:39.790" v="370"/>
          <pc:sldLayoutMkLst>
            <pc:docMk/>
            <pc:sldMasterMk cId="2358553332" sldId="2147483660"/>
            <pc:sldLayoutMk cId="1739624992" sldId="2147483691"/>
          </pc:sldLayoutMkLst>
          <pc:spChg chg="del mod">
            <ac:chgData name="Blum, Philip" userId="22bc03cb-108c-4835-8329-cb195ddb6792" providerId="ADAL" clId="{C55CF1C9-2145-FC4D-83E6-515EDDA2D376}" dt="2020-04-21T14:05:33.531" v="325" actId="478"/>
            <ac:spMkLst>
              <pc:docMk/>
              <pc:sldMasterMk cId="2358553332" sldId="2147483660"/>
              <pc:sldLayoutMk cId="1739624992" sldId="2147483691"/>
              <ac:spMk id="10" creationId="{077D2991-DCAE-8F4C-809D-5F155861E6B1}"/>
            </ac:spMkLst>
          </pc:spChg>
          <pc:spChg chg="del">
            <ac:chgData name="Blum, Philip" userId="22bc03cb-108c-4835-8329-cb195ddb6792" providerId="ADAL" clId="{C55CF1C9-2145-FC4D-83E6-515EDDA2D376}" dt="2020-04-21T14:00:50.470" v="267" actId="478"/>
            <ac:spMkLst>
              <pc:docMk/>
              <pc:sldMasterMk cId="2358553332" sldId="2147483660"/>
              <pc:sldLayoutMk cId="1739624992" sldId="2147483691"/>
              <ac:spMk id="13" creationId="{A21AF48C-6F81-EF4C-B2DD-B52E0A24524B}"/>
            </ac:spMkLst>
          </pc:spChg>
          <pc:spChg chg="del">
            <ac:chgData name="Blum, Philip" userId="22bc03cb-108c-4835-8329-cb195ddb6792" providerId="ADAL" clId="{C55CF1C9-2145-FC4D-83E6-515EDDA2D376}" dt="2020-04-21T14:00:50.470" v="267" actId="478"/>
            <ac:spMkLst>
              <pc:docMk/>
              <pc:sldMasterMk cId="2358553332" sldId="2147483660"/>
              <pc:sldLayoutMk cId="1739624992" sldId="2147483691"/>
              <ac:spMk id="15" creationId="{48CB4B46-1A60-5D40-A0D8-BAEBB2E4773C}"/>
            </ac:spMkLst>
          </pc:spChg>
          <pc:spChg chg="add del mod">
            <ac:chgData name="Blum, Philip" userId="22bc03cb-108c-4835-8329-cb195ddb6792" providerId="ADAL" clId="{C55CF1C9-2145-FC4D-83E6-515EDDA2D376}" dt="2020-04-21T14:00:50.470" v="267" actId="478"/>
            <ac:spMkLst>
              <pc:docMk/>
              <pc:sldMasterMk cId="2358553332" sldId="2147483660"/>
              <pc:sldLayoutMk cId="1739624992" sldId="2147483691"/>
              <ac:spMk id="19" creationId="{A48E09EA-9EDB-9B44-8106-7EBACB04CCEB}"/>
            </ac:spMkLst>
          </pc:spChg>
          <pc:spChg chg="add mod">
            <ac:chgData name="Blum, Philip" userId="22bc03cb-108c-4835-8329-cb195ddb6792" providerId="ADAL" clId="{C55CF1C9-2145-FC4D-83E6-515EDDA2D376}" dt="2020-04-21T14:09:39.790" v="370"/>
            <ac:spMkLst>
              <pc:docMk/>
              <pc:sldMasterMk cId="2358553332" sldId="2147483660"/>
              <pc:sldLayoutMk cId="1739624992" sldId="2147483691"/>
              <ac:spMk id="22" creationId="{DAF0BA03-8834-E444-9E2A-6A870669A22A}"/>
            </ac:spMkLst>
          </pc:spChg>
          <pc:picChg chg="add mod modCrop">
            <ac:chgData name="Blum, Philip" userId="22bc03cb-108c-4835-8329-cb195ddb6792" providerId="ADAL" clId="{C55CF1C9-2145-FC4D-83E6-515EDDA2D376}" dt="2020-04-21T14:07:42.101" v="344" actId="732"/>
            <ac:picMkLst>
              <pc:docMk/>
              <pc:sldMasterMk cId="2358553332" sldId="2147483660"/>
              <pc:sldLayoutMk cId="1739624992" sldId="2147483691"/>
              <ac:picMk id="4" creationId="{F4C17704-1284-ED40-BA8D-21E6CE103AB3}"/>
            </ac:picMkLst>
          </pc:picChg>
          <pc:picChg chg="del">
            <ac:chgData name="Blum, Philip" userId="22bc03cb-108c-4835-8329-cb195ddb6792" providerId="ADAL" clId="{C55CF1C9-2145-FC4D-83E6-515EDDA2D376}" dt="2020-04-21T14:00:50.470" v="267" actId="478"/>
            <ac:picMkLst>
              <pc:docMk/>
              <pc:sldMasterMk cId="2358553332" sldId="2147483660"/>
              <pc:sldLayoutMk cId="1739624992" sldId="2147483691"/>
              <ac:picMk id="11" creationId="{A315B4FA-C39D-0748-A1C2-B5901AEBDE8F}"/>
            </ac:picMkLst>
          </pc:picChg>
          <pc:picChg chg="add del mod">
            <ac:chgData name="Blum, Philip" userId="22bc03cb-108c-4835-8329-cb195ddb6792" providerId="ADAL" clId="{C55CF1C9-2145-FC4D-83E6-515EDDA2D376}" dt="2020-04-21T14:00:50.470" v="267" actId="478"/>
            <ac:picMkLst>
              <pc:docMk/>
              <pc:sldMasterMk cId="2358553332" sldId="2147483660"/>
              <pc:sldLayoutMk cId="1739624992" sldId="2147483691"/>
              <ac:picMk id="16" creationId="{9DA28CBF-0F3D-C144-A1F2-7835E7695F52}"/>
            </ac:picMkLst>
          </pc:picChg>
          <pc:picChg chg="add mod">
            <ac:chgData name="Blum, Philip" userId="22bc03cb-108c-4835-8329-cb195ddb6792" providerId="ADAL" clId="{C55CF1C9-2145-FC4D-83E6-515EDDA2D376}" dt="2020-04-21T14:09:39.790" v="370"/>
            <ac:picMkLst>
              <pc:docMk/>
              <pc:sldMasterMk cId="2358553332" sldId="2147483660"/>
              <pc:sldLayoutMk cId="1739624992" sldId="2147483691"/>
              <ac:picMk id="20" creationId="{F4C3D238-6403-6743-84BD-506DF4329C8A}"/>
            </ac:picMkLst>
          </pc:picChg>
          <pc:cxnChg chg="del">
            <ac:chgData name="Blum, Philip" userId="22bc03cb-108c-4835-8329-cb195ddb6792" providerId="ADAL" clId="{C55CF1C9-2145-FC4D-83E6-515EDDA2D376}" dt="2020-04-21T14:00:50.470" v="267" actId="478"/>
            <ac:cxnSpMkLst>
              <pc:docMk/>
              <pc:sldMasterMk cId="2358553332" sldId="2147483660"/>
              <pc:sldLayoutMk cId="1739624992" sldId="2147483691"/>
              <ac:cxnSpMk id="12" creationId="{1C4FAC09-A1C8-4645-AA8B-CA83C809DBC3}"/>
            </ac:cxnSpMkLst>
          </pc:cxnChg>
          <pc:cxnChg chg="del">
            <ac:chgData name="Blum, Philip" userId="22bc03cb-108c-4835-8329-cb195ddb6792" providerId="ADAL" clId="{C55CF1C9-2145-FC4D-83E6-515EDDA2D376}" dt="2020-04-21T14:00:50.470" v="267" actId="478"/>
            <ac:cxnSpMkLst>
              <pc:docMk/>
              <pc:sldMasterMk cId="2358553332" sldId="2147483660"/>
              <pc:sldLayoutMk cId="1739624992" sldId="2147483691"/>
              <ac:cxnSpMk id="14" creationId="{E4302897-93E5-0443-BAAF-D295E5F9C460}"/>
            </ac:cxnSpMkLst>
          </pc:cxnChg>
          <pc:cxnChg chg="add del mod">
            <ac:chgData name="Blum, Philip" userId="22bc03cb-108c-4835-8329-cb195ddb6792" providerId="ADAL" clId="{C55CF1C9-2145-FC4D-83E6-515EDDA2D376}" dt="2020-04-21T14:00:50.470" v="267" actId="478"/>
            <ac:cxnSpMkLst>
              <pc:docMk/>
              <pc:sldMasterMk cId="2358553332" sldId="2147483660"/>
              <pc:sldLayoutMk cId="1739624992" sldId="2147483691"/>
              <ac:cxnSpMk id="18" creationId="{8BC7DE7E-C873-EE4C-84C8-8C7EE026FF8F}"/>
            </ac:cxnSpMkLst>
          </pc:cxnChg>
          <pc:cxnChg chg="add mod">
            <ac:chgData name="Blum, Philip" userId="22bc03cb-108c-4835-8329-cb195ddb6792" providerId="ADAL" clId="{C55CF1C9-2145-FC4D-83E6-515EDDA2D376}" dt="2020-04-21T14:09:39.790" v="370"/>
            <ac:cxnSpMkLst>
              <pc:docMk/>
              <pc:sldMasterMk cId="2358553332" sldId="2147483660"/>
              <pc:sldLayoutMk cId="1739624992" sldId="2147483691"/>
              <ac:cxnSpMk id="21" creationId="{E9416AB9-DE61-8447-972F-5D87CD383049}"/>
            </ac:cxnSpMkLst>
          </pc:cxnChg>
        </pc:sldLayoutChg>
        <pc:sldLayoutChg chg="new del mod">
          <pc:chgData name="Blum, Philip" userId="22bc03cb-108c-4835-8329-cb195ddb6792" providerId="ADAL" clId="{C55CF1C9-2145-FC4D-83E6-515EDDA2D376}" dt="2020-04-21T13:18:03.070" v="110" actId="11236"/>
          <pc:sldLayoutMkLst>
            <pc:docMk/>
            <pc:sldMasterMk cId="2358553332" sldId="2147483660"/>
            <pc:sldLayoutMk cId="3945709327" sldId="2147483691"/>
          </pc:sldLayoutMkLst>
        </pc:sldLayoutChg>
        <pc:sldLayoutChg chg="addSp delSp modSp">
          <pc:chgData name="Blum, Philip" userId="22bc03cb-108c-4835-8329-cb195ddb6792" providerId="ADAL" clId="{C55CF1C9-2145-FC4D-83E6-515EDDA2D376}" dt="2020-04-21T14:10:50.802" v="385"/>
          <pc:sldLayoutMkLst>
            <pc:docMk/>
            <pc:sldMasterMk cId="2358553332" sldId="2147483660"/>
            <pc:sldLayoutMk cId="1981586884" sldId="2147483692"/>
          </pc:sldLayoutMkLst>
          <pc:spChg chg="del mod">
            <ac:chgData name="Blum, Philip" userId="22bc03cb-108c-4835-8329-cb195ddb6792" providerId="ADAL" clId="{C55CF1C9-2145-FC4D-83E6-515EDDA2D376}" dt="2020-04-21T14:05:36.651" v="326" actId="478"/>
            <ac:spMkLst>
              <pc:docMk/>
              <pc:sldMasterMk cId="2358553332" sldId="2147483660"/>
              <pc:sldLayoutMk cId="1981586884" sldId="2147483692"/>
              <ac:spMk id="9" creationId="{5E577BB4-A812-AC48-B8CB-1074EC9C208A}"/>
            </ac:spMkLst>
          </pc:spChg>
          <pc:spChg chg="del">
            <ac:chgData name="Blum, Philip" userId="22bc03cb-108c-4835-8329-cb195ddb6792" providerId="ADAL" clId="{C55CF1C9-2145-FC4D-83E6-515EDDA2D376}" dt="2020-04-21T14:00:55.085" v="268" actId="478"/>
            <ac:spMkLst>
              <pc:docMk/>
              <pc:sldMasterMk cId="2358553332" sldId="2147483660"/>
              <pc:sldLayoutMk cId="1981586884" sldId="2147483692"/>
              <ac:spMk id="13" creationId="{A21AF48C-6F81-EF4C-B2DD-B52E0A24524B}"/>
            </ac:spMkLst>
          </pc:spChg>
          <pc:spChg chg="del">
            <ac:chgData name="Blum, Philip" userId="22bc03cb-108c-4835-8329-cb195ddb6792" providerId="ADAL" clId="{C55CF1C9-2145-FC4D-83E6-515EDDA2D376}" dt="2020-04-21T14:00:55.085" v="268" actId="478"/>
            <ac:spMkLst>
              <pc:docMk/>
              <pc:sldMasterMk cId="2358553332" sldId="2147483660"/>
              <pc:sldLayoutMk cId="1981586884" sldId="2147483692"/>
              <ac:spMk id="15" creationId="{48CB4B46-1A60-5D40-A0D8-BAEBB2E4773C}"/>
            </ac:spMkLst>
          </pc:spChg>
          <pc:spChg chg="add del mod">
            <ac:chgData name="Blum, Philip" userId="22bc03cb-108c-4835-8329-cb195ddb6792" providerId="ADAL" clId="{C55CF1C9-2145-FC4D-83E6-515EDDA2D376}" dt="2020-04-21T14:00:55.085" v="268" actId="478"/>
            <ac:spMkLst>
              <pc:docMk/>
              <pc:sldMasterMk cId="2358553332" sldId="2147483660"/>
              <pc:sldLayoutMk cId="1981586884" sldId="2147483692"/>
              <ac:spMk id="18" creationId="{B1A02BE5-3C5C-BF4B-9502-223ED4B43B65}"/>
            </ac:spMkLst>
          </pc:spChg>
          <pc:spChg chg="add del mod">
            <ac:chgData name="Blum, Philip" userId="22bc03cb-108c-4835-8329-cb195ddb6792" providerId="ADAL" clId="{C55CF1C9-2145-FC4D-83E6-515EDDA2D376}" dt="2020-04-21T14:00:55.085" v="268" actId="478"/>
            <ac:spMkLst>
              <pc:docMk/>
              <pc:sldMasterMk cId="2358553332" sldId="2147483660"/>
              <pc:sldLayoutMk cId="1981586884" sldId="2147483692"/>
              <ac:spMk id="20" creationId="{BA149D0E-9786-FA45-BB2B-22466334A8B5}"/>
            </ac:spMkLst>
          </pc:spChg>
          <pc:spChg chg="add mod">
            <ac:chgData name="Blum, Philip" userId="22bc03cb-108c-4835-8329-cb195ddb6792" providerId="ADAL" clId="{C55CF1C9-2145-FC4D-83E6-515EDDA2D376}" dt="2020-04-21T14:10:50.802" v="385"/>
            <ac:spMkLst>
              <pc:docMk/>
              <pc:sldMasterMk cId="2358553332" sldId="2147483660"/>
              <pc:sldLayoutMk cId="1981586884" sldId="2147483692"/>
              <ac:spMk id="24" creationId="{E547B3B0-D530-7E42-8548-6CC94BDDE1DD}"/>
            </ac:spMkLst>
          </pc:spChg>
          <pc:spChg chg="add mod">
            <ac:chgData name="Blum, Philip" userId="22bc03cb-108c-4835-8329-cb195ddb6792" providerId="ADAL" clId="{C55CF1C9-2145-FC4D-83E6-515EDDA2D376}" dt="2020-04-21T14:10:50.802" v="385"/>
            <ac:spMkLst>
              <pc:docMk/>
              <pc:sldMasterMk cId="2358553332" sldId="2147483660"/>
              <pc:sldLayoutMk cId="1981586884" sldId="2147483692"/>
              <ac:spMk id="25" creationId="{6FB00A8F-2A95-6949-8E91-FF9CE3FAEB4A}"/>
            </ac:spMkLst>
          </pc:spChg>
          <pc:picChg chg="add del mod">
            <ac:chgData name="Blum, Philip" userId="22bc03cb-108c-4835-8329-cb195ddb6792" providerId="ADAL" clId="{C55CF1C9-2145-FC4D-83E6-515EDDA2D376}" dt="2020-04-21T14:00:55.085" v="268" actId="478"/>
            <ac:picMkLst>
              <pc:docMk/>
              <pc:sldMasterMk cId="2358553332" sldId="2147483660"/>
              <pc:sldLayoutMk cId="1981586884" sldId="2147483692"/>
              <ac:picMk id="10" creationId="{B977C2AE-946C-C74D-8457-5DC718B68EDE}"/>
            </ac:picMkLst>
          </pc:picChg>
          <pc:picChg chg="del">
            <ac:chgData name="Blum, Philip" userId="22bc03cb-108c-4835-8329-cb195ddb6792" providerId="ADAL" clId="{C55CF1C9-2145-FC4D-83E6-515EDDA2D376}" dt="2020-04-21T14:00:55.085" v="268" actId="478"/>
            <ac:picMkLst>
              <pc:docMk/>
              <pc:sldMasterMk cId="2358553332" sldId="2147483660"/>
              <pc:sldLayoutMk cId="1981586884" sldId="2147483692"/>
              <ac:picMk id="11" creationId="{A315B4FA-C39D-0748-A1C2-B5901AEBDE8F}"/>
            </ac:picMkLst>
          </pc:picChg>
          <pc:picChg chg="add mod">
            <ac:chgData name="Blum, Philip" userId="22bc03cb-108c-4835-8329-cb195ddb6792" providerId="ADAL" clId="{C55CF1C9-2145-FC4D-83E6-515EDDA2D376}" dt="2020-04-21T14:07:46.965" v="345"/>
            <ac:picMkLst>
              <pc:docMk/>
              <pc:sldMasterMk cId="2358553332" sldId="2147483660"/>
              <pc:sldLayoutMk cId="1981586884" sldId="2147483692"/>
              <ac:picMk id="21" creationId="{66F1ED92-1578-7842-853B-03FA79AEE5BB}"/>
            </ac:picMkLst>
          </pc:picChg>
          <pc:picChg chg="add mod">
            <ac:chgData name="Blum, Philip" userId="22bc03cb-108c-4835-8329-cb195ddb6792" providerId="ADAL" clId="{C55CF1C9-2145-FC4D-83E6-515EDDA2D376}" dt="2020-04-21T14:10:50.802" v="385"/>
            <ac:picMkLst>
              <pc:docMk/>
              <pc:sldMasterMk cId="2358553332" sldId="2147483660"/>
              <pc:sldLayoutMk cId="1981586884" sldId="2147483692"/>
              <ac:picMk id="22" creationId="{3EDA4D36-DCD9-A24E-A499-B4677382842B}"/>
            </ac:picMkLst>
          </pc:picChg>
          <pc:cxnChg chg="del">
            <ac:chgData name="Blum, Philip" userId="22bc03cb-108c-4835-8329-cb195ddb6792" providerId="ADAL" clId="{C55CF1C9-2145-FC4D-83E6-515EDDA2D376}" dt="2020-04-21T14:00:55.085" v="268" actId="478"/>
            <ac:cxnSpMkLst>
              <pc:docMk/>
              <pc:sldMasterMk cId="2358553332" sldId="2147483660"/>
              <pc:sldLayoutMk cId="1981586884" sldId="2147483692"/>
              <ac:cxnSpMk id="12" creationId="{1C4FAC09-A1C8-4645-AA8B-CA83C809DBC3}"/>
            </ac:cxnSpMkLst>
          </pc:cxnChg>
          <pc:cxnChg chg="del">
            <ac:chgData name="Blum, Philip" userId="22bc03cb-108c-4835-8329-cb195ddb6792" providerId="ADAL" clId="{C55CF1C9-2145-FC4D-83E6-515EDDA2D376}" dt="2020-04-21T14:00:55.085" v="268" actId="478"/>
            <ac:cxnSpMkLst>
              <pc:docMk/>
              <pc:sldMasterMk cId="2358553332" sldId="2147483660"/>
              <pc:sldLayoutMk cId="1981586884" sldId="2147483692"/>
              <ac:cxnSpMk id="14" creationId="{E4302897-93E5-0443-BAAF-D295E5F9C460}"/>
            </ac:cxnSpMkLst>
          </pc:cxnChg>
          <pc:cxnChg chg="add del mod">
            <ac:chgData name="Blum, Philip" userId="22bc03cb-108c-4835-8329-cb195ddb6792" providerId="ADAL" clId="{C55CF1C9-2145-FC4D-83E6-515EDDA2D376}" dt="2020-04-21T14:00:55.085" v="268" actId="478"/>
            <ac:cxnSpMkLst>
              <pc:docMk/>
              <pc:sldMasterMk cId="2358553332" sldId="2147483660"/>
              <pc:sldLayoutMk cId="1981586884" sldId="2147483692"/>
              <ac:cxnSpMk id="16" creationId="{6F45BF8C-233E-274D-B82A-4106AD08F4C6}"/>
            </ac:cxnSpMkLst>
          </pc:cxnChg>
          <pc:cxnChg chg="add del mod">
            <ac:chgData name="Blum, Philip" userId="22bc03cb-108c-4835-8329-cb195ddb6792" providerId="ADAL" clId="{C55CF1C9-2145-FC4D-83E6-515EDDA2D376}" dt="2020-04-21T14:00:55.085" v="268" actId="478"/>
            <ac:cxnSpMkLst>
              <pc:docMk/>
              <pc:sldMasterMk cId="2358553332" sldId="2147483660"/>
              <pc:sldLayoutMk cId="1981586884" sldId="2147483692"/>
              <ac:cxnSpMk id="19" creationId="{7F6A4F36-268B-0144-9BBB-FDBB9132CDF5}"/>
            </ac:cxnSpMkLst>
          </pc:cxnChg>
          <pc:cxnChg chg="add mod">
            <ac:chgData name="Blum, Philip" userId="22bc03cb-108c-4835-8329-cb195ddb6792" providerId="ADAL" clId="{C55CF1C9-2145-FC4D-83E6-515EDDA2D376}" dt="2020-04-21T14:10:50.802" v="385"/>
            <ac:cxnSpMkLst>
              <pc:docMk/>
              <pc:sldMasterMk cId="2358553332" sldId="2147483660"/>
              <pc:sldLayoutMk cId="1981586884" sldId="2147483692"/>
              <ac:cxnSpMk id="23" creationId="{DEDC0417-3215-B246-BF34-375A4EADCF12}"/>
            </ac:cxnSpMkLst>
          </pc:cxnChg>
          <pc:cxnChg chg="add mod">
            <ac:chgData name="Blum, Philip" userId="22bc03cb-108c-4835-8329-cb195ddb6792" providerId="ADAL" clId="{C55CF1C9-2145-FC4D-83E6-515EDDA2D376}" dt="2020-04-21T14:10:50.802" v="385"/>
            <ac:cxnSpMkLst>
              <pc:docMk/>
              <pc:sldMasterMk cId="2358553332" sldId="2147483660"/>
              <pc:sldLayoutMk cId="1981586884" sldId="2147483692"/>
              <ac:cxnSpMk id="26" creationId="{E4A90F46-2722-DD40-81CA-9E8E3767AD80}"/>
            </ac:cxnSpMkLst>
          </pc:cxnChg>
        </pc:sldLayoutChg>
        <pc:sldLayoutChg chg="addSp delSp modSp">
          <pc:chgData name="Blum, Philip" userId="22bc03cb-108c-4835-8329-cb195ddb6792" providerId="ADAL" clId="{C55CF1C9-2145-FC4D-83E6-515EDDA2D376}" dt="2020-04-21T14:09:44.511" v="372"/>
          <pc:sldLayoutMkLst>
            <pc:docMk/>
            <pc:sldMasterMk cId="2358553332" sldId="2147483660"/>
            <pc:sldLayoutMk cId="1627324647" sldId="2147483693"/>
          </pc:sldLayoutMkLst>
          <pc:spChg chg="add del mod">
            <ac:chgData name="Blum, Philip" userId="22bc03cb-108c-4835-8329-cb195ddb6792" providerId="ADAL" clId="{C55CF1C9-2145-FC4D-83E6-515EDDA2D376}" dt="2020-04-21T14:05:44.435" v="329" actId="478"/>
            <ac:spMkLst>
              <pc:docMk/>
              <pc:sldMasterMk cId="2358553332" sldId="2147483660"/>
              <pc:sldLayoutMk cId="1627324647" sldId="2147483693"/>
              <ac:spMk id="6" creationId="{340A9201-8277-AA42-A65C-CE7A592AB969}"/>
            </ac:spMkLst>
          </pc:spChg>
          <pc:spChg chg="add mod">
            <ac:chgData name="Blum, Philip" userId="22bc03cb-108c-4835-8329-cb195ddb6792" providerId="ADAL" clId="{C55CF1C9-2145-FC4D-83E6-515EDDA2D376}" dt="2020-04-21T14:09:44.511" v="372"/>
            <ac:spMkLst>
              <pc:docMk/>
              <pc:sldMasterMk cId="2358553332" sldId="2147483660"/>
              <pc:sldLayoutMk cId="1627324647" sldId="2147483693"/>
              <ac:spMk id="13" creationId="{AA312562-0316-FB46-99B1-D300E5E19375}"/>
            </ac:spMkLst>
          </pc:spChg>
          <pc:spChg chg="del">
            <ac:chgData name="Blum, Philip" userId="22bc03cb-108c-4835-8329-cb195ddb6792" providerId="ADAL" clId="{C55CF1C9-2145-FC4D-83E6-515EDDA2D376}" dt="2020-04-21T14:01:11.740" v="271" actId="478"/>
            <ac:spMkLst>
              <pc:docMk/>
              <pc:sldMasterMk cId="2358553332" sldId="2147483660"/>
              <pc:sldLayoutMk cId="1627324647" sldId="2147483693"/>
              <ac:spMk id="19" creationId="{B2847A81-538C-354A-8DD9-038B3B11FFE2}"/>
            </ac:spMkLst>
          </pc:spChg>
          <pc:picChg chg="add mod modCrop">
            <ac:chgData name="Blum, Philip" userId="22bc03cb-108c-4835-8329-cb195ddb6792" providerId="ADAL" clId="{C55CF1C9-2145-FC4D-83E6-515EDDA2D376}" dt="2020-04-21T14:08:23.095" v="354" actId="732"/>
            <ac:picMkLst>
              <pc:docMk/>
              <pc:sldMasterMk cId="2358553332" sldId="2147483660"/>
              <pc:sldLayoutMk cId="1627324647" sldId="2147483693"/>
              <ac:picMk id="3" creationId="{8F86C358-D9EA-834E-9AAF-6D3A58EE35B1}"/>
            </ac:picMkLst>
          </pc:picChg>
          <pc:picChg chg="del">
            <ac:chgData name="Blum, Philip" userId="22bc03cb-108c-4835-8329-cb195ddb6792" providerId="ADAL" clId="{C55CF1C9-2145-FC4D-83E6-515EDDA2D376}" dt="2020-04-21T14:01:11.740" v="271" actId="478"/>
            <ac:picMkLst>
              <pc:docMk/>
              <pc:sldMasterMk cId="2358553332" sldId="2147483660"/>
              <pc:sldLayoutMk cId="1627324647" sldId="2147483693"/>
              <ac:picMk id="10" creationId="{2E2762CA-7C7F-1E49-AD23-EB1B07A35699}"/>
            </ac:picMkLst>
          </pc:picChg>
          <pc:picChg chg="add mod">
            <ac:chgData name="Blum, Philip" userId="22bc03cb-108c-4835-8329-cb195ddb6792" providerId="ADAL" clId="{C55CF1C9-2145-FC4D-83E6-515EDDA2D376}" dt="2020-04-21T14:09:44.511" v="372"/>
            <ac:picMkLst>
              <pc:docMk/>
              <pc:sldMasterMk cId="2358553332" sldId="2147483660"/>
              <pc:sldLayoutMk cId="1627324647" sldId="2147483693"/>
              <ac:picMk id="11" creationId="{280C56E4-4F3A-704C-A9ED-0CEE8C36E935}"/>
            </ac:picMkLst>
          </pc:picChg>
          <pc:cxnChg chg="add mod">
            <ac:chgData name="Blum, Philip" userId="22bc03cb-108c-4835-8329-cb195ddb6792" providerId="ADAL" clId="{C55CF1C9-2145-FC4D-83E6-515EDDA2D376}" dt="2020-04-21T14:09:44.511" v="372"/>
            <ac:cxnSpMkLst>
              <pc:docMk/>
              <pc:sldMasterMk cId="2358553332" sldId="2147483660"/>
              <pc:sldLayoutMk cId="1627324647" sldId="2147483693"/>
              <ac:cxnSpMk id="12" creationId="{FBF43B6D-9C41-B843-A6C1-C3BE39CE5DEC}"/>
            </ac:cxnSpMkLst>
          </pc:cxnChg>
          <pc:cxnChg chg="del">
            <ac:chgData name="Blum, Philip" userId="22bc03cb-108c-4835-8329-cb195ddb6792" providerId="ADAL" clId="{C55CF1C9-2145-FC4D-83E6-515EDDA2D376}" dt="2020-04-21T14:01:11.740" v="271" actId="478"/>
            <ac:cxnSpMkLst>
              <pc:docMk/>
              <pc:sldMasterMk cId="2358553332" sldId="2147483660"/>
              <pc:sldLayoutMk cId="1627324647" sldId="2147483693"/>
              <ac:cxnSpMk id="18" creationId="{4821DBFE-56B1-D443-AA79-485346F1D89F}"/>
            </ac:cxnSpMkLst>
          </pc:cxnChg>
        </pc:sldLayoutChg>
        <pc:sldLayoutChg chg="addSp delSp modSp">
          <pc:chgData name="Blum, Philip" userId="22bc03cb-108c-4835-8329-cb195ddb6792" providerId="ADAL" clId="{C55CF1C9-2145-FC4D-83E6-515EDDA2D376}" dt="2020-04-21T14:10:56.359" v="387"/>
          <pc:sldLayoutMkLst>
            <pc:docMk/>
            <pc:sldMasterMk cId="2358553332" sldId="2147483660"/>
            <pc:sldLayoutMk cId="144857755" sldId="2147483694"/>
          </pc:sldLayoutMkLst>
          <pc:spChg chg="del">
            <ac:chgData name="Blum, Philip" userId="22bc03cb-108c-4835-8329-cb195ddb6792" providerId="ADAL" clId="{C55CF1C9-2145-FC4D-83E6-515EDDA2D376}" dt="2020-04-21T14:05:47.456" v="330" actId="478"/>
            <ac:spMkLst>
              <pc:docMk/>
              <pc:sldMasterMk cId="2358553332" sldId="2147483660"/>
              <pc:sldLayoutMk cId="144857755" sldId="2147483694"/>
              <ac:spMk id="6" creationId="{340A9201-8277-AA42-A65C-CE7A592AB969}"/>
            </ac:spMkLst>
          </pc:spChg>
          <pc:spChg chg="add del mod">
            <ac:chgData name="Blum, Philip" userId="22bc03cb-108c-4835-8329-cb195ddb6792" providerId="ADAL" clId="{C55CF1C9-2145-FC4D-83E6-515EDDA2D376}" dt="2020-04-21T14:01:14.294" v="272" actId="478"/>
            <ac:spMkLst>
              <pc:docMk/>
              <pc:sldMasterMk cId="2358553332" sldId="2147483660"/>
              <pc:sldLayoutMk cId="144857755" sldId="2147483694"/>
              <ac:spMk id="11" creationId="{EC7FB794-E11F-BC4D-A1B9-A2D9617E398C}"/>
            </ac:spMkLst>
          </pc:spChg>
          <pc:spChg chg="add del mod">
            <ac:chgData name="Blum, Philip" userId="22bc03cb-108c-4835-8329-cb195ddb6792" providerId="ADAL" clId="{C55CF1C9-2145-FC4D-83E6-515EDDA2D376}" dt="2020-04-21T14:01:14.294" v="272" actId="478"/>
            <ac:spMkLst>
              <pc:docMk/>
              <pc:sldMasterMk cId="2358553332" sldId="2147483660"/>
              <pc:sldLayoutMk cId="144857755" sldId="2147483694"/>
              <ac:spMk id="13" creationId="{A2AAF1E1-4C20-BF4F-8A7D-6807EC72E849}"/>
            </ac:spMkLst>
          </pc:spChg>
          <pc:spChg chg="add mod">
            <ac:chgData name="Blum, Philip" userId="22bc03cb-108c-4835-8329-cb195ddb6792" providerId="ADAL" clId="{C55CF1C9-2145-FC4D-83E6-515EDDA2D376}" dt="2020-04-21T14:10:56.359" v="387"/>
            <ac:spMkLst>
              <pc:docMk/>
              <pc:sldMasterMk cId="2358553332" sldId="2147483660"/>
              <pc:sldLayoutMk cId="144857755" sldId="2147483694"/>
              <ac:spMk id="16" creationId="{8A7BC240-CD29-2848-BEE0-2E88B766DD94}"/>
            </ac:spMkLst>
          </pc:spChg>
          <pc:spChg chg="add mod">
            <ac:chgData name="Blum, Philip" userId="22bc03cb-108c-4835-8329-cb195ddb6792" providerId="ADAL" clId="{C55CF1C9-2145-FC4D-83E6-515EDDA2D376}" dt="2020-04-21T14:10:56.359" v="387"/>
            <ac:spMkLst>
              <pc:docMk/>
              <pc:sldMasterMk cId="2358553332" sldId="2147483660"/>
              <pc:sldLayoutMk cId="144857755" sldId="2147483694"/>
              <ac:spMk id="17" creationId="{F9121988-E885-DD46-B489-03D6B2DF17C7}"/>
            </ac:spMkLst>
          </pc:spChg>
          <pc:spChg chg="del">
            <ac:chgData name="Blum, Philip" userId="22bc03cb-108c-4835-8329-cb195ddb6792" providerId="ADAL" clId="{C55CF1C9-2145-FC4D-83E6-515EDDA2D376}" dt="2020-04-21T13:19:50.993" v="155" actId="478"/>
            <ac:spMkLst>
              <pc:docMk/>
              <pc:sldMasterMk cId="2358553332" sldId="2147483660"/>
              <pc:sldLayoutMk cId="144857755" sldId="2147483694"/>
              <ac:spMk id="19" creationId="{B2847A81-538C-354A-8DD9-038B3B11FFE2}"/>
            </ac:spMkLst>
          </pc:spChg>
          <pc:picChg chg="add del mod">
            <ac:chgData name="Blum, Philip" userId="22bc03cb-108c-4835-8329-cb195ddb6792" providerId="ADAL" clId="{C55CF1C9-2145-FC4D-83E6-515EDDA2D376}" dt="2020-04-21T14:01:14.294" v="272" actId="478"/>
            <ac:picMkLst>
              <pc:docMk/>
              <pc:sldMasterMk cId="2358553332" sldId="2147483660"/>
              <pc:sldLayoutMk cId="144857755" sldId="2147483694"/>
              <ac:picMk id="7" creationId="{C0133C22-2D31-F645-AF1F-A65C63A70574}"/>
            </ac:picMkLst>
          </pc:picChg>
          <pc:picChg chg="del">
            <ac:chgData name="Blum, Philip" userId="22bc03cb-108c-4835-8329-cb195ddb6792" providerId="ADAL" clId="{C55CF1C9-2145-FC4D-83E6-515EDDA2D376}" dt="2020-04-21T13:19:50.993" v="155" actId="478"/>
            <ac:picMkLst>
              <pc:docMk/>
              <pc:sldMasterMk cId="2358553332" sldId="2147483660"/>
              <pc:sldLayoutMk cId="144857755" sldId="2147483694"/>
              <ac:picMk id="10" creationId="{2E2762CA-7C7F-1E49-AD23-EB1B07A35699}"/>
            </ac:picMkLst>
          </pc:picChg>
          <pc:picChg chg="add mod">
            <ac:chgData name="Blum, Philip" userId="22bc03cb-108c-4835-8329-cb195ddb6792" providerId="ADAL" clId="{C55CF1C9-2145-FC4D-83E6-515EDDA2D376}" dt="2020-04-21T14:08:26.541" v="355"/>
            <ac:picMkLst>
              <pc:docMk/>
              <pc:sldMasterMk cId="2358553332" sldId="2147483660"/>
              <pc:sldLayoutMk cId="144857755" sldId="2147483694"/>
              <ac:picMk id="10" creationId="{4CAB368D-C153-2C4E-AF11-E4B5DF1C72CF}"/>
            </ac:picMkLst>
          </pc:picChg>
          <pc:picChg chg="add mod">
            <ac:chgData name="Blum, Philip" userId="22bc03cb-108c-4835-8329-cb195ddb6792" providerId="ADAL" clId="{C55CF1C9-2145-FC4D-83E6-515EDDA2D376}" dt="2020-04-21T14:10:56.359" v="387"/>
            <ac:picMkLst>
              <pc:docMk/>
              <pc:sldMasterMk cId="2358553332" sldId="2147483660"/>
              <pc:sldLayoutMk cId="144857755" sldId="2147483694"/>
              <ac:picMk id="14" creationId="{F6E95DA2-2163-B649-8A35-F347C0C559D2}"/>
            </ac:picMkLst>
          </pc:picChg>
          <pc:cxnChg chg="add del mod">
            <ac:chgData name="Blum, Philip" userId="22bc03cb-108c-4835-8329-cb195ddb6792" providerId="ADAL" clId="{C55CF1C9-2145-FC4D-83E6-515EDDA2D376}" dt="2020-04-21T14:01:14.294" v="272" actId="478"/>
            <ac:cxnSpMkLst>
              <pc:docMk/>
              <pc:sldMasterMk cId="2358553332" sldId="2147483660"/>
              <pc:sldLayoutMk cId="144857755" sldId="2147483694"/>
              <ac:cxnSpMk id="8" creationId="{3A9AA88D-0122-714B-9C77-9562916A518B}"/>
            </ac:cxnSpMkLst>
          </pc:cxnChg>
          <pc:cxnChg chg="add del mod">
            <ac:chgData name="Blum, Philip" userId="22bc03cb-108c-4835-8329-cb195ddb6792" providerId="ADAL" clId="{C55CF1C9-2145-FC4D-83E6-515EDDA2D376}" dt="2020-04-21T14:01:14.294" v="272" actId="478"/>
            <ac:cxnSpMkLst>
              <pc:docMk/>
              <pc:sldMasterMk cId="2358553332" sldId="2147483660"/>
              <pc:sldLayoutMk cId="144857755" sldId="2147483694"/>
              <ac:cxnSpMk id="12" creationId="{8C63311A-B4A1-8542-A513-746A9837AF9D}"/>
            </ac:cxnSpMkLst>
          </pc:cxnChg>
          <pc:cxnChg chg="add mod">
            <ac:chgData name="Blum, Philip" userId="22bc03cb-108c-4835-8329-cb195ddb6792" providerId="ADAL" clId="{C55CF1C9-2145-FC4D-83E6-515EDDA2D376}" dt="2020-04-21T14:10:56.359" v="387"/>
            <ac:cxnSpMkLst>
              <pc:docMk/>
              <pc:sldMasterMk cId="2358553332" sldId="2147483660"/>
              <pc:sldLayoutMk cId="144857755" sldId="2147483694"/>
              <ac:cxnSpMk id="15" creationId="{D544C366-DEC5-C742-B017-4A6A5517A979}"/>
            </ac:cxnSpMkLst>
          </pc:cxnChg>
          <pc:cxnChg chg="del">
            <ac:chgData name="Blum, Philip" userId="22bc03cb-108c-4835-8329-cb195ddb6792" providerId="ADAL" clId="{C55CF1C9-2145-FC4D-83E6-515EDDA2D376}" dt="2020-04-21T13:19:50.993" v="155" actId="478"/>
            <ac:cxnSpMkLst>
              <pc:docMk/>
              <pc:sldMasterMk cId="2358553332" sldId="2147483660"/>
              <pc:sldLayoutMk cId="144857755" sldId="2147483694"/>
              <ac:cxnSpMk id="18" creationId="{4821DBFE-56B1-D443-AA79-485346F1D89F}"/>
            </ac:cxnSpMkLst>
          </pc:cxnChg>
          <pc:cxnChg chg="add mod">
            <ac:chgData name="Blum, Philip" userId="22bc03cb-108c-4835-8329-cb195ddb6792" providerId="ADAL" clId="{C55CF1C9-2145-FC4D-83E6-515EDDA2D376}" dt="2020-04-21T14:10:56.359" v="387"/>
            <ac:cxnSpMkLst>
              <pc:docMk/>
              <pc:sldMasterMk cId="2358553332" sldId="2147483660"/>
              <pc:sldLayoutMk cId="144857755" sldId="2147483694"/>
              <ac:cxnSpMk id="18" creationId="{6AEBC6C7-E4BD-604A-A804-AE6F09E37ECB}"/>
            </ac:cxnSpMkLst>
          </pc:cxnChg>
        </pc:sldLayoutChg>
      </pc:sldMasterChg>
    </pc:docChg>
  </pc:docChgLst>
  <pc:docChgLst>
    <pc:chgData name="Cherry, Allison" userId="S::allison.cherry@edelman.com::323b9801-8644-4837-a2e8-c780fba0bb73" providerId="AD" clId="Web-{A603343E-4030-6E7A-89CE-173419503B6C}"/>
    <pc:docChg chg="">
      <pc:chgData name="Cherry, Allison" userId="S::allison.cherry@edelman.com::323b9801-8644-4837-a2e8-c780fba0bb73" providerId="AD" clId="Web-{A603343E-4030-6E7A-89CE-173419503B6C}" dt="2020-05-28T21:49:07.647" v="0"/>
      <pc:docMkLst>
        <pc:docMk/>
      </pc:docMkLst>
      <pc:sldChg chg="addCm">
        <pc:chgData name="Cherry, Allison" userId="S::allison.cherry@edelman.com::323b9801-8644-4837-a2e8-c780fba0bb73" providerId="AD" clId="Web-{A603343E-4030-6E7A-89CE-173419503B6C}" dt="2020-05-28T21:49:07.647" v="0"/>
        <pc:sldMkLst>
          <pc:docMk/>
          <pc:sldMk cId="2243239735" sldId="503"/>
        </pc:sldMkLst>
      </pc:sldChg>
    </pc:docChg>
  </pc:docChgLst>
  <pc:docChgLst>
    <pc:chgData name="Blum, Philip" userId="22bc03cb-108c-4835-8329-cb195ddb6792" providerId="ADAL" clId="{8CEA44B3-A3FD-0B45-9F0C-DE36DCCD5B7E}"/>
    <pc:docChg chg="undo redo custSel addSld delSld modSld sldOrd modMainMaster">
      <pc:chgData name="Blum, Philip" userId="22bc03cb-108c-4835-8329-cb195ddb6792" providerId="ADAL" clId="{8CEA44B3-A3FD-0B45-9F0C-DE36DCCD5B7E}" dt="2020-04-17T20:26:46.682" v="94"/>
      <pc:docMkLst>
        <pc:docMk/>
      </pc:docMkLst>
      <pc:sldChg chg="addSp delSp modSp">
        <pc:chgData name="Blum, Philip" userId="22bc03cb-108c-4835-8329-cb195ddb6792" providerId="ADAL" clId="{8CEA44B3-A3FD-0B45-9F0C-DE36DCCD5B7E}" dt="2020-04-17T18:57:57.584" v="53"/>
        <pc:sldMkLst>
          <pc:docMk/>
          <pc:sldMk cId="2019699768" sldId="256"/>
        </pc:sldMkLst>
        <pc:spChg chg="add del mod">
          <ac:chgData name="Blum, Philip" userId="22bc03cb-108c-4835-8329-cb195ddb6792" providerId="ADAL" clId="{8CEA44B3-A3FD-0B45-9F0C-DE36DCCD5B7E}" dt="2020-04-17T18:53:20.446" v="5" actId="478"/>
          <ac:spMkLst>
            <pc:docMk/>
            <pc:sldMk cId="2019699768" sldId="256"/>
            <ac:spMk id="5" creationId="{D1441679-B165-3649-84E7-8C8F62B15909}"/>
          </ac:spMkLst>
        </pc:spChg>
        <pc:spChg chg="add del mod">
          <ac:chgData name="Blum, Philip" userId="22bc03cb-108c-4835-8329-cb195ddb6792" providerId="ADAL" clId="{8CEA44B3-A3FD-0B45-9F0C-DE36DCCD5B7E}" dt="2020-04-17T18:57:57.584" v="53"/>
          <ac:spMkLst>
            <pc:docMk/>
            <pc:sldMk cId="2019699768" sldId="256"/>
            <ac:spMk id="9" creationId="{547ED816-BD33-6B41-AED9-8BADC5B5BC8A}"/>
          </ac:spMkLst>
        </pc:spChg>
        <pc:spChg chg="add mod">
          <ac:chgData name="Blum, Philip" userId="22bc03cb-108c-4835-8329-cb195ddb6792" providerId="ADAL" clId="{8CEA44B3-A3FD-0B45-9F0C-DE36DCCD5B7E}" dt="2020-04-17T18:57:57.584" v="53"/>
          <ac:spMkLst>
            <pc:docMk/>
            <pc:sldMk cId="2019699768" sldId="256"/>
            <ac:spMk id="10" creationId="{4F278570-FB33-CE49-8249-7C4A449AAAA7}"/>
          </ac:spMkLst>
        </pc:spChg>
        <pc:spChg chg="add mod">
          <ac:chgData name="Blum, Philip" userId="22bc03cb-108c-4835-8329-cb195ddb6792" providerId="ADAL" clId="{8CEA44B3-A3FD-0B45-9F0C-DE36DCCD5B7E}" dt="2020-04-17T18:57:57.584" v="53"/>
          <ac:spMkLst>
            <pc:docMk/>
            <pc:sldMk cId="2019699768" sldId="256"/>
            <ac:spMk id="11" creationId="{02B69CDF-4EB1-AB43-BA66-D336584AB3A8}"/>
          </ac:spMkLst>
        </pc:spChg>
        <pc:spChg chg="del">
          <ac:chgData name="Blum, Philip" userId="22bc03cb-108c-4835-8329-cb195ddb6792" providerId="ADAL" clId="{8CEA44B3-A3FD-0B45-9F0C-DE36DCCD5B7E}" dt="2020-04-17T18:53:06.762" v="0"/>
          <ac:spMkLst>
            <pc:docMk/>
            <pc:sldMk cId="2019699768" sldId="256"/>
            <ac:spMk id="13" creationId="{25D41447-28EB-7F48-AB68-95A8BBAE7588}"/>
          </ac:spMkLst>
        </pc:spChg>
        <pc:spChg chg="del">
          <ac:chgData name="Blum, Philip" userId="22bc03cb-108c-4835-8329-cb195ddb6792" providerId="ADAL" clId="{8CEA44B3-A3FD-0B45-9F0C-DE36DCCD5B7E}" dt="2020-04-17T18:53:25.219" v="7" actId="478"/>
          <ac:spMkLst>
            <pc:docMk/>
            <pc:sldMk cId="2019699768" sldId="256"/>
            <ac:spMk id="14" creationId="{A3B90DAC-3ECD-7949-A84C-3BC19C39E9B0}"/>
          </ac:spMkLst>
        </pc:spChg>
        <pc:picChg chg="add del mod">
          <ac:chgData name="Blum, Philip" userId="22bc03cb-108c-4835-8329-cb195ddb6792" providerId="ADAL" clId="{8CEA44B3-A3FD-0B45-9F0C-DE36DCCD5B7E}" dt="2020-04-17T18:53:21.532" v="6" actId="478"/>
          <ac:picMkLst>
            <pc:docMk/>
            <pc:sldMk cId="2019699768" sldId="256"/>
            <ac:picMk id="3" creationId="{5C64870A-E704-624F-BABF-08F6675BD809}"/>
          </ac:picMkLst>
        </pc:picChg>
        <pc:picChg chg="add del mod">
          <ac:chgData name="Blum, Philip" userId="22bc03cb-108c-4835-8329-cb195ddb6792" providerId="ADAL" clId="{8CEA44B3-A3FD-0B45-9F0C-DE36DCCD5B7E}" dt="2020-04-17T18:53:18.655" v="4"/>
          <ac:picMkLst>
            <pc:docMk/>
            <pc:sldMk cId="2019699768" sldId="256"/>
            <ac:picMk id="7" creationId="{8EE2E8F4-90A8-E640-ADD7-31D1E7D01908}"/>
          </ac:picMkLst>
        </pc:picChg>
      </pc:sldChg>
      <pc:sldChg chg="addSp delSp modSp">
        <pc:chgData name="Blum, Philip" userId="22bc03cb-108c-4835-8329-cb195ddb6792" providerId="ADAL" clId="{8CEA44B3-A3FD-0B45-9F0C-DE36DCCD5B7E}" dt="2020-04-17T18:59:35.783" v="60"/>
        <pc:sldMkLst>
          <pc:docMk/>
          <pc:sldMk cId="541311975" sldId="257"/>
        </pc:sldMkLst>
        <pc:spChg chg="del">
          <ac:chgData name="Blum, Philip" userId="22bc03cb-108c-4835-8329-cb195ddb6792" providerId="ADAL" clId="{8CEA44B3-A3FD-0B45-9F0C-DE36DCCD5B7E}" dt="2020-04-17T18:58:08.647" v="55"/>
          <ac:spMkLst>
            <pc:docMk/>
            <pc:sldMk cId="541311975" sldId="257"/>
            <ac:spMk id="2" creationId="{14BCDD13-D772-A849-A02C-75CC52ECE416}"/>
          </ac:spMkLst>
        </pc:spChg>
        <pc:spChg chg="add mod">
          <ac:chgData name="Blum, Philip" userId="22bc03cb-108c-4835-8329-cb195ddb6792" providerId="ADAL" clId="{8CEA44B3-A3FD-0B45-9F0C-DE36DCCD5B7E}" dt="2020-04-17T18:59:35.783" v="60"/>
          <ac:spMkLst>
            <pc:docMk/>
            <pc:sldMk cId="541311975" sldId="257"/>
            <ac:spMk id="2" creationId="{E96B776E-1A0D-0E45-8D4F-373CBCA6D007}"/>
          </ac:spMkLst>
        </pc:spChg>
        <pc:spChg chg="add mod">
          <ac:chgData name="Blum, Philip" userId="22bc03cb-108c-4835-8329-cb195ddb6792" providerId="ADAL" clId="{8CEA44B3-A3FD-0B45-9F0C-DE36DCCD5B7E}" dt="2020-04-17T18:59:35.783" v="60"/>
          <ac:spMkLst>
            <pc:docMk/>
            <pc:sldMk cId="541311975" sldId="257"/>
            <ac:spMk id="3" creationId="{14665C2A-02FC-3844-9FD2-F6E17E9A632A}"/>
          </ac:spMkLst>
        </pc:spChg>
        <pc:spChg chg="del">
          <ac:chgData name="Blum, Philip" userId="22bc03cb-108c-4835-8329-cb195ddb6792" providerId="ADAL" clId="{8CEA44B3-A3FD-0B45-9F0C-DE36DCCD5B7E}" dt="2020-04-17T18:58:08.647" v="55"/>
          <ac:spMkLst>
            <pc:docMk/>
            <pc:sldMk cId="541311975" sldId="257"/>
            <ac:spMk id="3" creationId="{55BF6578-1362-5449-80BB-8E34DC87AA51}"/>
          </ac:spMkLst>
        </pc:spChg>
        <pc:spChg chg="add del mod">
          <ac:chgData name="Blum, Philip" userId="22bc03cb-108c-4835-8329-cb195ddb6792" providerId="ADAL" clId="{8CEA44B3-A3FD-0B45-9F0C-DE36DCCD5B7E}" dt="2020-04-17T18:59:35.783" v="60"/>
          <ac:spMkLst>
            <pc:docMk/>
            <pc:sldMk cId="541311975" sldId="257"/>
            <ac:spMk id="4" creationId="{0764B0DB-D470-4A43-9B72-71A4C3E12E3E}"/>
          </ac:spMkLst>
        </pc:spChg>
        <pc:spChg chg="add del mod">
          <ac:chgData name="Blum, Philip" userId="22bc03cb-108c-4835-8329-cb195ddb6792" providerId="ADAL" clId="{8CEA44B3-A3FD-0B45-9F0C-DE36DCCD5B7E}" dt="2020-04-17T18:59:35.783" v="60"/>
          <ac:spMkLst>
            <pc:docMk/>
            <pc:sldMk cId="541311975" sldId="257"/>
            <ac:spMk id="5" creationId="{185A5FB9-3EEA-0748-9437-E92B256EB8C0}"/>
          </ac:spMkLst>
        </pc:spChg>
      </pc:sldChg>
      <pc:sldChg chg="addSp delSp modSp">
        <pc:chgData name="Blum, Philip" userId="22bc03cb-108c-4835-8329-cb195ddb6792" providerId="ADAL" clId="{8CEA44B3-A3FD-0B45-9F0C-DE36DCCD5B7E}" dt="2020-04-17T18:58:17.460" v="57"/>
        <pc:sldMkLst>
          <pc:docMk/>
          <pc:sldMk cId="3415905441" sldId="258"/>
        </pc:sldMkLst>
        <pc:spChg chg="add mod">
          <ac:chgData name="Blum, Philip" userId="22bc03cb-108c-4835-8329-cb195ddb6792" providerId="ADAL" clId="{8CEA44B3-A3FD-0B45-9F0C-DE36DCCD5B7E}" dt="2020-04-17T18:58:17.460" v="57"/>
          <ac:spMkLst>
            <pc:docMk/>
            <pc:sldMk cId="3415905441" sldId="258"/>
            <ac:spMk id="2" creationId="{8821C97C-CB59-EC47-BE80-793168836EEE}"/>
          </ac:spMkLst>
        </pc:spChg>
        <pc:spChg chg="del">
          <ac:chgData name="Blum, Philip" userId="22bc03cb-108c-4835-8329-cb195ddb6792" providerId="ADAL" clId="{8CEA44B3-A3FD-0B45-9F0C-DE36DCCD5B7E}" dt="2020-04-17T18:58:17.460" v="57"/>
          <ac:spMkLst>
            <pc:docMk/>
            <pc:sldMk cId="3415905441" sldId="258"/>
            <ac:spMk id="3" creationId="{CE3793F5-77E3-3F42-8E1C-C12B891825D7}"/>
          </ac:spMkLst>
        </pc:spChg>
        <pc:spChg chg="del">
          <ac:chgData name="Blum, Philip" userId="22bc03cb-108c-4835-8329-cb195ddb6792" providerId="ADAL" clId="{8CEA44B3-A3FD-0B45-9F0C-DE36DCCD5B7E}" dt="2020-04-17T18:58:17.460" v="57"/>
          <ac:spMkLst>
            <pc:docMk/>
            <pc:sldMk cId="3415905441" sldId="258"/>
            <ac:spMk id="4" creationId="{ADC7B42B-A532-014B-964E-AEAE237FBF2F}"/>
          </ac:spMkLst>
        </pc:spChg>
        <pc:spChg chg="add mod">
          <ac:chgData name="Blum, Philip" userId="22bc03cb-108c-4835-8329-cb195ddb6792" providerId="ADAL" clId="{8CEA44B3-A3FD-0B45-9F0C-DE36DCCD5B7E}" dt="2020-04-17T18:58:17.460" v="57"/>
          <ac:spMkLst>
            <pc:docMk/>
            <pc:sldMk cId="3415905441" sldId="258"/>
            <ac:spMk id="5" creationId="{A057D626-27F0-4E40-B1FE-2FBD632904F0}"/>
          </ac:spMkLst>
        </pc:spChg>
      </pc:sldChg>
      <pc:sldChg chg="addSp delSp modSp del">
        <pc:chgData name="Blum, Philip" userId="22bc03cb-108c-4835-8329-cb195ddb6792" providerId="ADAL" clId="{8CEA44B3-A3FD-0B45-9F0C-DE36DCCD5B7E}" dt="2020-04-17T20:13:55.565" v="81" actId="2696"/>
        <pc:sldMkLst>
          <pc:docMk/>
          <pc:sldMk cId="224101541" sldId="259"/>
        </pc:sldMkLst>
        <pc:picChg chg="add del mod">
          <ac:chgData name="Blum, Philip" userId="22bc03cb-108c-4835-8329-cb195ddb6792" providerId="ADAL" clId="{8CEA44B3-A3FD-0B45-9F0C-DE36DCCD5B7E}" dt="2020-04-17T18:53:50.520" v="13" actId="478"/>
          <ac:picMkLst>
            <pc:docMk/>
            <pc:sldMk cId="224101541" sldId="259"/>
            <ac:picMk id="3" creationId="{0EE9E7DA-0FF1-B14E-A090-FF4D78AE1EF2}"/>
          </ac:picMkLst>
        </pc:picChg>
      </pc:sldChg>
      <pc:sldChg chg="addSp delSp modSp">
        <pc:chgData name="Blum, Philip" userId="22bc03cb-108c-4835-8329-cb195ddb6792" providerId="ADAL" clId="{8CEA44B3-A3FD-0B45-9F0C-DE36DCCD5B7E}" dt="2020-04-17T20:16:54.395" v="92"/>
        <pc:sldMkLst>
          <pc:docMk/>
          <pc:sldMk cId="3524714407" sldId="260"/>
        </pc:sldMkLst>
        <pc:spChg chg="del">
          <ac:chgData name="Blum, Philip" userId="22bc03cb-108c-4835-8329-cb195ddb6792" providerId="ADAL" clId="{8CEA44B3-A3FD-0B45-9F0C-DE36DCCD5B7E}" dt="2020-04-17T18:58:03.425" v="54"/>
          <ac:spMkLst>
            <pc:docMk/>
            <pc:sldMk cId="3524714407" sldId="260"/>
            <ac:spMk id="2" creationId="{3A2223D2-CAA3-264D-BD17-B9195AC9F683}"/>
          </ac:spMkLst>
        </pc:spChg>
        <pc:spChg chg="add mod">
          <ac:chgData name="Blum, Philip" userId="22bc03cb-108c-4835-8329-cb195ddb6792" providerId="ADAL" clId="{8CEA44B3-A3FD-0B45-9F0C-DE36DCCD5B7E}" dt="2020-04-17T20:16:54.395" v="92"/>
          <ac:spMkLst>
            <pc:docMk/>
            <pc:sldMk cId="3524714407" sldId="260"/>
            <ac:spMk id="2" creationId="{7253E32D-3BDE-F54D-980B-55406DF84813}"/>
          </ac:spMkLst>
        </pc:spChg>
        <pc:spChg chg="add mod">
          <ac:chgData name="Blum, Philip" userId="22bc03cb-108c-4835-8329-cb195ddb6792" providerId="ADAL" clId="{8CEA44B3-A3FD-0B45-9F0C-DE36DCCD5B7E}" dt="2020-04-17T20:16:54.395" v="92"/>
          <ac:spMkLst>
            <pc:docMk/>
            <pc:sldMk cId="3524714407" sldId="260"/>
            <ac:spMk id="3" creationId="{43E20AE4-DBC9-B046-BBC0-9740B54CD21E}"/>
          </ac:spMkLst>
        </pc:spChg>
        <pc:spChg chg="del">
          <ac:chgData name="Blum, Philip" userId="22bc03cb-108c-4835-8329-cb195ddb6792" providerId="ADAL" clId="{8CEA44B3-A3FD-0B45-9F0C-DE36DCCD5B7E}" dt="2020-04-17T18:58:03.425" v="54"/>
          <ac:spMkLst>
            <pc:docMk/>
            <pc:sldMk cId="3524714407" sldId="260"/>
            <ac:spMk id="3" creationId="{F27C0DC2-F7E1-C345-BCC2-0C67E01D879A}"/>
          </ac:spMkLst>
        </pc:spChg>
        <pc:spChg chg="add del mod">
          <ac:chgData name="Blum, Philip" userId="22bc03cb-108c-4835-8329-cb195ddb6792" providerId="ADAL" clId="{8CEA44B3-A3FD-0B45-9F0C-DE36DCCD5B7E}" dt="2020-04-17T20:16:54.395" v="92"/>
          <ac:spMkLst>
            <pc:docMk/>
            <pc:sldMk cId="3524714407" sldId="260"/>
            <ac:spMk id="9" creationId="{CDC038DA-66ED-1D4F-894A-64080E08FDE2}"/>
          </ac:spMkLst>
        </pc:spChg>
        <pc:spChg chg="add del mod">
          <ac:chgData name="Blum, Philip" userId="22bc03cb-108c-4835-8329-cb195ddb6792" providerId="ADAL" clId="{8CEA44B3-A3FD-0B45-9F0C-DE36DCCD5B7E}" dt="2020-04-17T20:16:54.395" v="92"/>
          <ac:spMkLst>
            <pc:docMk/>
            <pc:sldMk cId="3524714407" sldId="260"/>
            <ac:spMk id="10" creationId="{1E7CEE1C-D60B-DB48-8F95-4B9AA6B59AA0}"/>
          </ac:spMkLst>
        </pc:spChg>
        <pc:spChg chg="add mod">
          <ac:chgData name="Blum, Philip" userId="22bc03cb-108c-4835-8329-cb195ddb6792" providerId="ADAL" clId="{8CEA44B3-A3FD-0B45-9F0C-DE36DCCD5B7E}" dt="2020-04-17T20:16:54.395" v="92"/>
          <ac:spMkLst>
            <pc:docMk/>
            <pc:sldMk cId="3524714407" sldId="260"/>
            <ac:spMk id="11" creationId="{45BEDBB4-BF55-7C4E-B002-ED00C6742E98}"/>
          </ac:spMkLst>
        </pc:spChg>
        <pc:spChg chg="del">
          <ac:chgData name="Blum, Philip" userId="22bc03cb-108c-4835-8329-cb195ddb6792" providerId="ADAL" clId="{8CEA44B3-A3FD-0B45-9F0C-DE36DCCD5B7E}" dt="2020-04-17T18:58:03.425" v="54"/>
          <ac:spMkLst>
            <pc:docMk/>
            <pc:sldMk cId="3524714407" sldId="260"/>
            <ac:spMk id="11" creationId="{79D9C349-A376-B14B-AAAB-F55B19BB071B}"/>
          </ac:spMkLst>
        </pc:spChg>
        <pc:spChg chg="add del mod">
          <ac:chgData name="Blum, Philip" userId="22bc03cb-108c-4835-8329-cb195ddb6792" providerId="ADAL" clId="{8CEA44B3-A3FD-0B45-9F0C-DE36DCCD5B7E}" dt="2020-04-17T20:16:54.395" v="92"/>
          <ac:spMkLst>
            <pc:docMk/>
            <pc:sldMk cId="3524714407" sldId="260"/>
            <ac:spMk id="12" creationId="{CF5C6207-AB7C-FE4B-B7D7-456F96BF3808}"/>
          </ac:spMkLst>
        </pc:spChg>
      </pc:sldChg>
      <pc:sldChg chg="del">
        <pc:chgData name="Blum, Philip" userId="22bc03cb-108c-4835-8329-cb195ddb6792" providerId="ADAL" clId="{8CEA44B3-A3FD-0B45-9F0C-DE36DCCD5B7E}" dt="2020-04-17T20:13:57.134" v="82" actId="2696"/>
        <pc:sldMkLst>
          <pc:docMk/>
          <pc:sldMk cId="1505929390" sldId="261"/>
        </pc:sldMkLst>
      </pc:sldChg>
      <pc:sldChg chg="del">
        <pc:chgData name="Blum, Philip" userId="22bc03cb-108c-4835-8329-cb195ddb6792" providerId="ADAL" clId="{8CEA44B3-A3FD-0B45-9F0C-DE36DCCD5B7E}" dt="2020-04-17T20:13:58.062" v="83" actId="2696"/>
        <pc:sldMkLst>
          <pc:docMk/>
          <pc:sldMk cId="1821572453" sldId="262"/>
        </pc:sldMkLst>
      </pc:sldChg>
      <pc:sldChg chg="addSp delSp modSp">
        <pc:chgData name="Blum, Philip" userId="22bc03cb-108c-4835-8329-cb195ddb6792" providerId="ADAL" clId="{8CEA44B3-A3FD-0B45-9F0C-DE36DCCD5B7E}" dt="2020-04-17T18:59:39.080" v="61"/>
        <pc:sldMkLst>
          <pc:docMk/>
          <pc:sldMk cId="1080080650" sldId="263"/>
        </pc:sldMkLst>
        <pc:spChg chg="add mod">
          <ac:chgData name="Blum, Philip" userId="22bc03cb-108c-4835-8329-cb195ddb6792" providerId="ADAL" clId="{8CEA44B3-A3FD-0B45-9F0C-DE36DCCD5B7E}" dt="2020-04-17T18:59:39.080" v="61"/>
          <ac:spMkLst>
            <pc:docMk/>
            <pc:sldMk cId="1080080650" sldId="263"/>
            <ac:spMk id="2" creationId="{10930A94-119A-D34C-86E3-821E176DD0CB}"/>
          </ac:spMkLst>
        </pc:spChg>
        <pc:spChg chg="del">
          <ac:chgData name="Blum, Philip" userId="22bc03cb-108c-4835-8329-cb195ddb6792" providerId="ADAL" clId="{8CEA44B3-A3FD-0B45-9F0C-DE36DCCD5B7E}" dt="2020-04-17T18:58:14.419" v="56"/>
          <ac:spMkLst>
            <pc:docMk/>
            <pc:sldMk cId="1080080650" sldId="263"/>
            <ac:spMk id="2" creationId="{6CCEF37A-CD9A-CD49-9FB3-5C0261391364}"/>
          </ac:spMkLst>
        </pc:spChg>
        <pc:spChg chg="add mod">
          <ac:chgData name="Blum, Philip" userId="22bc03cb-108c-4835-8329-cb195ddb6792" providerId="ADAL" clId="{8CEA44B3-A3FD-0B45-9F0C-DE36DCCD5B7E}" dt="2020-04-17T18:59:39.080" v="61"/>
          <ac:spMkLst>
            <pc:docMk/>
            <pc:sldMk cId="1080080650" sldId="263"/>
            <ac:spMk id="3" creationId="{A662E393-295D-AF41-8009-37728E76BAE3}"/>
          </ac:spMkLst>
        </pc:spChg>
        <pc:spChg chg="del">
          <ac:chgData name="Blum, Philip" userId="22bc03cb-108c-4835-8329-cb195ddb6792" providerId="ADAL" clId="{8CEA44B3-A3FD-0B45-9F0C-DE36DCCD5B7E}" dt="2020-04-17T18:58:14.419" v="56"/>
          <ac:spMkLst>
            <pc:docMk/>
            <pc:sldMk cId="1080080650" sldId="263"/>
            <ac:spMk id="3" creationId="{EB0DC939-C408-744A-A1CF-1F672DA1B843}"/>
          </ac:spMkLst>
        </pc:spChg>
        <pc:spChg chg="add mod">
          <ac:chgData name="Blum, Philip" userId="22bc03cb-108c-4835-8329-cb195ddb6792" providerId="ADAL" clId="{8CEA44B3-A3FD-0B45-9F0C-DE36DCCD5B7E}" dt="2020-04-17T18:59:39.080" v="61"/>
          <ac:spMkLst>
            <pc:docMk/>
            <pc:sldMk cId="1080080650" sldId="263"/>
            <ac:spMk id="4" creationId="{45E51262-EF6F-E54E-84BC-173446526061}"/>
          </ac:spMkLst>
        </pc:spChg>
        <pc:spChg chg="del">
          <ac:chgData name="Blum, Philip" userId="22bc03cb-108c-4835-8329-cb195ddb6792" providerId="ADAL" clId="{8CEA44B3-A3FD-0B45-9F0C-DE36DCCD5B7E}" dt="2020-04-17T18:58:14.419" v="56"/>
          <ac:spMkLst>
            <pc:docMk/>
            <pc:sldMk cId="1080080650" sldId="263"/>
            <ac:spMk id="4" creationId="{CD0CE752-9BCE-914B-BE5E-77CC255C3959}"/>
          </ac:spMkLst>
        </pc:spChg>
        <pc:spChg chg="add del mod">
          <ac:chgData name="Blum, Philip" userId="22bc03cb-108c-4835-8329-cb195ddb6792" providerId="ADAL" clId="{8CEA44B3-A3FD-0B45-9F0C-DE36DCCD5B7E}" dt="2020-04-17T18:59:39.080" v="61"/>
          <ac:spMkLst>
            <pc:docMk/>
            <pc:sldMk cId="1080080650" sldId="263"/>
            <ac:spMk id="5" creationId="{6A377FC2-ECDC-6747-B149-36A764779A93}"/>
          </ac:spMkLst>
        </pc:spChg>
        <pc:spChg chg="add del mod">
          <ac:chgData name="Blum, Philip" userId="22bc03cb-108c-4835-8329-cb195ddb6792" providerId="ADAL" clId="{8CEA44B3-A3FD-0B45-9F0C-DE36DCCD5B7E}" dt="2020-04-17T18:59:39.080" v="61"/>
          <ac:spMkLst>
            <pc:docMk/>
            <pc:sldMk cId="1080080650" sldId="263"/>
            <ac:spMk id="6" creationId="{9109B710-CC4F-304E-AD9C-B97E1F68E10C}"/>
          </ac:spMkLst>
        </pc:spChg>
        <pc:spChg chg="add del mod">
          <ac:chgData name="Blum, Philip" userId="22bc03cb-108c-4835-8329-cb195ddb6792" providerId="ADAL" clId="{8CEA44B3-A3FD-0B45-9F0C-DE36DCCD5B7E}" dt="2020-04-17T18:59:39.080" v="61"/>
          <ac:spMkLst>
            <pc:docMk/>
            <pc:sldMk cId="1080080650" sldId="263"/>
            <ac:spMk id="7" creationId="{364A38ED-2488-6C47-ADAA-E94027221726}"/>
          </ac:spMkLst>
        </pc:spChg>
      </pc:sldChg>
      <pc:sldChg chg="del">
        <pc:chgData name="Blum, Philip" userId="22bc03cb-108c-4835-8329-cb195ddb6792" providerId="ADAL" clId="{8CEA44B3-A3FD-0B45-9F0C-DE36DCCD5B7E}" dt="2020-04-17T20:13:59.255" v="84" actId="2696"/>
        <pc:sldMkLst>
          <pc:docMk/>
          <pc:sldMk cId="3788105836" sldId="264"/>
        </pc:sldMkLst>
      </pc:sldChg>
      <pc:sldChg chg="del">
        <pc:chgData name="Blum, Philip" userId="22bc03cb-108c-4835-8329-cb195ddb6792" providerId="ADAL" clId="{8CEA44B3-A3FD-0B45-9F0C-DE36DCCD5B7E}" dt="2020-04-17T20:14:00.342" v="85" actId="2696"/>
        <pc:sldMkLst>
          <pc:docMk/>
          <pc:sldMk cId="1728208833" sldId="265"/>
        </pc:sldMkLst>
      </pc:sldChg>
      <pc:sldChg chg="addSp delSp modSp">
        <pc:chgData name="Blum, Philip" userId="22bc03cb-108c-4835-8329-cb195ddb6792" providerId="ADAL" clId="{8CEA44B3-A3FD-0B45-9F0C-DE36DCCD5B7E}" dt="2020-04-17T18:58:23.795" v="59"/>
        <pc:sldMkLst>
          <pc:docMk/>
          <pc:sldMk cId="2925471227" sldId="266"/>
        </pc:sldMkLst>
        <pc:spChg chg="del">
          <ac:chgData name="Blum, Philip" userId="22bc03cb-108c-4835-8329-cb195ddb6792" providerId="ADAL" clId="{8CEA44B3-A3FD-0B45-9F0C-DE36DCCD5B7E}" dt="2020-04-17T18:58:22.563" v="58"/>
          <ac:spMkLst>
            <pc:docMk/>
            <pc:sldMk cId="2925471227" sldId="266"/>
            <ac:spMk id="2" creationId="{A4AB9741-7EC2-4A4D-A75C-79F2CBB98D3E}"/>
          </ac:spMkLst>
        </pc:spChg>
        <pc:spChg chg="del">
          <ac:chgData name="Blum, Philip" userId="22bc03cb-108c-4835-8329-cb195ddb6792" providerId="ADAL" clId="{8CEA44B3-A3FD-0B45-9F0C-DE36DCCD5B7E}" dt="2020-04-17T18:58:22.563" v="58"/>
          <ac:spMkLst>
            <pc:docMk/>
            <pc:sldMk cId="2925471227" sldId="266"/>
            <ac:spMk id="3" creationId="{B71E77A8-566D-8746-8503-CCC425BC6F18}"/>
          </ac:spMkLst>
        </pc:spChg>
        <pc:spChg chg="del">
          <ac:chgData name="Blum, Philip" userId="22bc03cb-108c-4835-8329-cb195ddb6792" providerId="ADAL" clId="{8CEA44B3-A3FD-0B45-9F0C-DE36DCCD5B7E}" dt="2020-04-17T18:58:22.563" v="58"/>
          <ac:spMkLst>
            <pc:docMk/>
            <pc:sldMk cId="2925471227" sldId="266"/>
            <ac:spMk id="4" creationId="{8384790A-9A13-B74F-8414-CE600BB3733D}"/>
          </ac:spMkLst>
        </pc:spChg>
        <pc:spChg chg="add del mod">
          <ac:chgData name="Blum, Philip" userId="22bc03cb-108c-4835-8329-cb195ddb6792" providerId="ADAL" clId="{8CEA44B3-A3FD-0B45-9F0C-DE36DCCD5B7E}" dt="2020-04-17T18:58:23.795" v="59"/>
          <ac:spMkLst>
            <pc:docMk/>
            <pc:sldMk cId="2925471227" sldId="266"/>
            <ac:spMk id="5" creationId="{C4DA203C-AFEF-3642-BD76-AF1258044DA8}"/>
          </ac:spMkLst>
        </pc:spChg>
        <pc:spChg chg="add del mod">
          <ac:chgData name="Blum, Philip" userId="22bc03cb-108c-4835-8329-cb195ddb6792" providerId="ADAL" clId="{8CEA44B3-A3FD-0B45-9F0C-DE36DCCD5B7E}" dt="2020-04-17T18:58:23.795" v="59"/>
          <ac:spMkLst>
            <pc:docMk/>
            <pc:sldMk cId="2925471227" sldId="266"/>
            <ac:spMk id="6" creationId="{4A81EF03-21E0-0141-BA86-768412ED20A8}"/>
          </ac:spMkLst>
        </pc:spChg>
        <pc:spChg chg="add del mod">
          <ac:chgData name="Blum, Philip" userId="22bc03cb-108c-4835-8329-cb195ddb6792" providerId="ADAL" clId="{8CEA44B3-A3FD-0B45-9F0C-DE36DCCD5B7E}" dt="2020-04-17T18:58:23.795" v="59"/>
          <ac:spMkLst>
            <pc:docMk/>
            <pc:sldMk cId="2925471227" sldId="266"/>
            <ac:spMk id="7" creationId="{EA272631-3BA6-6348-B592-FDFA032FCD19}"/>
          </ac:spMkLst>
        </pc:spChg>
        <pc:spChg chg="add mod">
          <ac:chgData name="Blum, Philip" userId="22bc03cb-108c-4835-8329-cb195ddb6792" providerId="ADAL" clId="{8CEA44B3-A3FD-0B45-9F0C-DE36DCCD5B7E}" dt="2020-04-17T18:58:23.795" v="59"/>
          <ac:spMkLst>
            <pc:docMk/>
            <pc:sldMk cId="2925471227" sldId="266"/>
            <ac:spMk id="8" creationId="{E225C340-49FA-F449-A1AB-5915AF4A9FB1}"/>
          </ac:spMkLst>
        </pc:spChg>
        <pc:spChg chg="add mod">
          <ac:chgData name="Blum, Philip" userId="22bc03cb-108c-4835-8329-cb195ddb6792" providerId="ADAL" clId="{8CEA44B3-A3FD-0B45-9F0C-DE36DCCD5B7E}" dt="2020-04-17T18:58:23.795" v="59"/>
          <ac:spMkLst>
            <pc:docMk/>
            <pc:sldMk cId="2925471227" sldId="266"/>
            <ac:spMk id="9" creationId="{74D97F23-2051-0D48-AD89-3155F34877B6}"/>
          </ac:spMkLst>
        </pc:spChg>
        <pc:spChg chg="add mod">
          <ac:chgData name="Blum, Philip" userId="22bc03cb-108c-4835-8329-cb195ddb6792" providerId="ADAL" clId="{8CEA44B3-A3FD-0B45-9F0C-DE36DCCD5B7E}" dt="2020-04-17T18:58:23.795" v="59"/>
          <ac:spMkLst>
            <pc:docMk/>
            <pc:sldMk cId="2925471227" sldId="266"/>
            <ac:spMk id="10" creationId="{F699ECE8-7C77-8944-BCE3-23575908CAD4}"/>
          </ac:spMkLst>
        </pc:spChg>
      </pc:sldChg>
      <pc:sldChg chg="add">
        <pc:chgData name="Blum, Philip" userId="22bc03cb-108c-4835-8329-cb195ddb6792" providerId="ADAL" clId="{8CEA44B3-A3FD-0B45-9F0C-DE36DCCD5B7E}" dt="2020-04-17T20:14:06.849" v="86"/>
        <pc:sldMkLst>
          <pc:docMk/>
          <pc:sldMk cId="3115037598" sldId="267"/>
        </pc:sldMkLst>
      </pc:sldChg>
      <pc:sldChg chg="add">
        <pc:chgData name="Blum, Philip" userId="22bc03cb-108c-4835-8329-cb195ddb6792" providerId="ADAL" clId="{8CEA44B3-A3FD-0B45-9F0C-DE36DCCD5B7E}" dt="2020-04-17T20:14:10.299" v="87"/>
        <pc:sldMkLst>
          <pc:docMk/>
          <pc:sldMk cId="3538107766" sldId="268"/>
        </pc:sldMkLst>
      </pc:sldChg>
      <pc:sldChg chg="add">
        <pc:chgData name="Blum, Philip" userId="22bc03cb-108c-4835-8329-cb195ddb6792" providerId="ADAL" clId="{8CEA44B3-A3FD-0B45-9F0C-DE36DCCD5B7E}" dt="2020-04-17T20:14:12.750" v="88"/>
        <pc:sldMkLst>
          <pc:docMk/>
          <pc:sldMk cId="3400450463" sldId="269"/>
        </pc:sldMkLst>
      </pc:sldChg>
      <pc:sldChg chg="add">
        <pc:chgData name="Blum, Philip" userId="22bc03cb-108c-4835-8329-cb195ddb6792" providerId="ADAL" clId="{8CEA44B3-A3FD-0B45-9F0C-DE36DCCD5B7E}" dt="2020-04-17T20:14:15.451" v="89"/>
        <pc:sldMkLst>
          <pc:docMk/>
          <pc:sldMk cId="786807832" sldId="270"/>
        </pc:sldMkLst>
      </pc:sldChg>
      <pc:sldChg chg="add">
        <pc:chgData name="Blum, Philip" userId="22bc03cb-108c-4835-8329-cb195ddb6792" providerId="ADAL" clId="{8CEA44B3-A3FD-0B45-9F0C-DE36DCCD5B7E}" dt="2020-04-17T20:14:17.268" v="90"/>
        <pc:sldMkLst>
          <pc:docMk/>
          <pc:sldMk cId="1839921535" sldId="271"/>
        </pc:sldMkLst>
      </pc:sldChg>
      <pc:sldChg chg="add">
        <pc:chgData name="Blum, Philip" userId="22bc03cb-108c-4835-8329-cb195ddb6792" providerId="ADAL" clId="{8CEA44B3-A3FD-0B45-9F0C-DE36DCCD5B7E}" dt="2020-04-17T20:14:19.482" v="91"/>
        <pc:sldMkLst>
          <pc:docMk/>
          <pc:sldMk cId="3475616059" sldId="272"/>
        </pc:sldMkLst>
      </pc:sldChg>
      <pc:sldChg chg="add ord">
        <pc:chgData name="Blum, Philip" userId="22bc03cb-108c-4835-8329-cb195ddb6792" providerId="ADAL" clId="{8CEA44B3-A3FD-0B45-9F0C-DE36DCCD5B7E}" dt="2020-04-17T20:26:46.682" v="94"/>
        <pc:sldMkLst>
          <pc:docMk/>
          <pc:sldMk cId="88421704" sldId="273"/>
        </pc:sldMkLst>
      </pc:sldChg>
      <pc:sldMasterChg chg="delSldLayout modSldLayout">
        <pc:chgData name="Blum, Philip" userId="22bc03cb-108c-4835-8329-cb195ddb6792" providerId="ADAL" clId="{8CEA44B3-A3FD-0B45-9F0C-DE36DCCD5B7E}" dt="2020-04-17T20:13:46.415" v="80"/>
        <pc:sldMasterMkLst>
          <pc:docMk/>
          <pc:sldMasterMk cId="2358553332" sldId="2147483660"/>
        </pc:sldMasterMkLst>
        <pc:sldLayoutChg chg="addSp delSp modSp">
          <pc:chgData name="Blum, Philip" userId="22bc03cb-108c-4835-8329-cb195ddb6792" providerId="ADAL" clId="{8CEA44B3-A3FD-0B45-9F0C-DE36DCCD5B7E}" dt="2020-04-17T18:57:40.658" v="52" actId="478"/>
          <pc:sldLayoutMkLst>
            <pc:docMk/>
            <pc:sldMasterMk cId="2358553332" sldId="2147483660"/>
            <pc:sldLayoutMk cId="4282880501" sldId="2147483661"/>
          </pc:sldLayoutMkLst>
          <pc:spChg chg="del">
            <ac:chgData name="Blum, Philip" userId="22bc03cb-108c-4835-8329-cb195ddb6792" providerId="ADAL" clId="{8CEA44B3-A3FD-0B45-9F0C-DE36DCCD5B7E}" dt="2020-04-17T18:53:58.187" v="14" actId="478"/>
            <ac:spMkLst>
              <pc:docMk/>
              <pc:sldMasterMk cId="2358553332" sldId="2147483660"/>
              <pc:sldLayoutMk cId="4282880501" sldId="2147483661"/>
              <ac:spMk id="2" creationId="{00000000-0000-0000-0000-000000000000}"/>
            </ac:spMkLst>
          </pc:spChg>
          <pc:spChg chg="del mod">
            <ac:chgData name="Blum, Philip" userId="22bc03cb-108c-4835-8329-cb195ddb6792" providerId="ADAL" clId="{8CEA44B3-A3FD-0B45-9F0C-DE36DCCD5B7E}" dt="2020-04-17T18:54:02.561" v="16" actId="478"/>
            <ac:spMkLst>
              <pc:docMk/>
              <pc:sldMasterMk cId="2358553332" sldId="2147483660"/>
              <pc:sldLayoutMk cId="4282880501" sldId="2147483661"/>
              <ac:spMk id="3" creationId="{00000000-0000-0000-0000-000000000000}"/>
            </ac:spMkLst>
          </pc:spChg>
          <pc:spChg chg="del">
            <ac:chgData name="Blum, Philip" userId="22bc03cb-108c-4835-8329-cb195ddb6792" providerId="ADAL" clId="{8CEA44B3-A3FD-0B45-9F0C-DE36DCCD5B7E}" dt="2020-04-17T18:53:58.187" v="14" actId="478"/>
            <ac:spMkLst>
              <pc:docMk/>
              <pc:sldMasterMk cId="2358553332" sldId="2147483660"/>
              <pc:sldLayoutMk cId="4282880501" sldId="2147483661"/>
              <ac:spMk id="4" creationId="{00000000-0000-0000-0000-000000000000}"/>
            </ac:spMkLst>
          </pc:spChg>
          <pc:spChg chg="del">
            <ac:chgData name="Blum, Philip" userId="22bc03cb-108c-4835-8329-cb195ddb6792" providerId="ADAL" clId="{8CEA44B3-A3FD-0B45-9F0C-DE36DCCD5B7E}" dt="2020-04-17T18:53:58.187" v="14" actId="478"/>
            <ac:spMkLst>
              <pc:docMk/>
              <pc:sldMasterMk cId="2358553332" sldId="2147483660"/>
              <pc:sldLayoutMk cId="4282880501" sldId="2147483661"/>
              <ac:spMk id="5" creationId="{00000000-0000-0000-0000-000000000000}"/>
            </ac:spMkLst>
          </pc:spChg>
          <pc:spChg chg="del">
            <ac:chgData name="Blum, Philip" userId="22bc03cb-108c-4835-8329-cb195ddb6792" providerId="ADAL" clId="{8CEA44B3-A3FD-0B45-9F0C-DE36DCCD5B7E}" dt="2020-04-17T18:53:58.187" v="14" actId="478"/>
            <ac:spMkLst>
              <pc:docMk/>
              <pc:sldMasterMk cId="2358553332" sldId="2147483660"/>
              <pc:sldLayoutMk cId="4282880501" sldId="2147483661"/>
              <ac:spMk id="6" creationId="{00000000-0000-0000-0000-000000000000}"/>
            </ac:spMkLst>
          </pc:spChg>
          <pc:spChg chg="add del mod">
            <ac:chgData name="Blum, Philip" userId="22bc03cb-108c-4835-8329-cb195ddb6792" providerId="ADAL" clId="{8CEA44B3-A3FD-0B45-9F0C-DE36DCCD5B7E}" dt="2020-04-17T18:57:40.658" v="52" actId="478"/>
            <ac:spMkLst>
              <pc:docMk/>
              <pc:sldMasterMk cId="2358553332" sldId="2147483660"/>
              <pc:sldLayoutMk cId="4282880501" sldId="2147483661"/>
              <ac:spMk id="8" creationId="{D4FBCE2A-23DC-BE47-86F2-B8268306A928}"/>
            </ac:spMkLst>
          </pc:spChg>
          <pc:spChg chg="add del mod">
            <ac:chgData name="Blum, Philip" userId="22bc03cb-108c-4835-8329-cb195ddb6792" providerId="ADAL" clId="{8CEA44B3-A3FD-0B45-9F0C-DE36DCCD5B7E}" dt="2020-04-17T18:56:20.843" v="42" actId="478"/>
            <ac:spMkLst>
              <pc:docMk/>
              <pc:sldMasterMk cId="2358553332" sldId="2147483660"/>
              <pc:sldLayoutMk cId="4282880501" sldId="2147483661"/>
              <ac:spMk id="12" creationId="{63948973-5231-7040-ADE6-73C7143E380C}"/>
            </ac:spMkLst>
          </pc:spChg>
          <pc:spChg chg="add del mod">
            <ac:chgData name="Blum, Philip" userId="22bc03cb-108c-4835-8329-cb195ddb6792" providerId="ADAL" clId="{8CEA44B3-A3FD-0B45-9F0C-DE36DCCD5B7E}" dt="2020-04-17T18:57:40.658" v="52" actId="478"/>
            <ac:spMkLst>
              <pc:docMk/>
              <pc:sldMasterMk cId="2358553332" sldId="2147483660"/>
              <pc:sldLayoutMk cId="4282880501" sldId="2147483661"/>
              <ac:spMk id="15" creationId="{80A5DE55-A41D-0441-8B84-642FE993A5AB}"/>
            </ac:spMkLst>
          </pc:spChg>
          <pc:spChg chg="add del mod">
            <ac:chgData name="Blum, Philip" userId="22bc03cb-108c-4835-8329-cb195ddb6792" providerId="ADAL" clId="{8CEA44B3-A3FD-0B45-9F0C-DE36DCCD5B7E}" dt="2020-04-17T18:57:40.658" v="52" actId="478"/>
            <ac:spMkLst>
              <pc:docMk/>
              <pc:sldMasterMk cId="2358553332" sldId="2147483660"/>
              <pc:sldLayoutMk cId="4282880501" sldId="2147483661"/>
              <ac:spMk id="17" creationId="{44344951-6F4F-5341-8414-1531F95BFFAA}"/>
            </ac:spMkLst>
          </pc:spChg>
          <pc:picChg chg="add del">
            <ac:chgData name="Blum, Philip" userId="22bc03cb-108c-4835-8329-cb195ddb6792" providerId="ADAL" clId="{8CEA44B3-A3FD-0B45-9F0C-DE36DCCD5B7E}" dt="2020-04-17T18:57:40.658" v="52" actId="478"/>
            <ac:picMkLst>
              <pc:docMk/>
              <pc:sldMasterMk cId="2358553332" sldId="2147483660"/>
              <pc:sldLayoutMk cId="4282880501" sldId="2147483661"/>
              <ac:picMk id="7" creationId="{721F02E8-CC3D-5E4E-BE12-94BB0ACC41FD}"/>
            </ac:picMkLst>
          </pc:picChg>
          <pc:picChg chg="add del mod">
            <ac:chgData name="Blum, Philip" userId="22bc03cb-108c-4835-8329-cb195ddb6792" providerId="ADAL" clId="{8CEA44B3-A3FD-0B45-9F0C-DE36DCCD5B7E}" dt="2020-04-17T18:57:40.658" v="52" actId="478"/>
            <ac:picMkLst>
              <pc:docMk/>
              <pc:sldMasterMk cId="2358553332" sldId="2147483660"/>
              <pc:sldLayoutMk cId="4282880501" sldId="2147483661"/>
              <ac:picMk id="9" creationId="{6992089A-E569-B143-880C-55D313D6420C}"/>
            </ac:picMkLst>
          </pc:picChg>
          <pc:picChg chg="add del mod">
            <ac:chgData name="Blum, Philip" userId="22bc03cb-108c-4835-8329-cb195ddb6792" providerId="ADAL" clId="{8CEA44B3-A3FD-0B45-9F0C-DE36DCCD5B7E}" dt="2020-04-17T18:56:20.843" v="42" actId="478"/>
            <ac:picMkLst>
              <pc:docMk/>
              <pc:sldMasterMk cId="2358553332" sldId="2147483660"/>
              <pc:sldLayoutMk cId="4282880501" sldId="2147483661"/>
              <ac:picMk id="10" creationId="{86BDC5B0-1042-B742-AD1D-C0EB6E3FEDAA}"/>
            </ac:picMkLst>
          </pc:picChg>
          <pc:picChg chg="add del mod">
            <ac:chgData name="Blum, Philip" userId="22bc03cb-108c-4835-8329-cb195ddb6792" providerId="ADAL" clId="{8CEA44B3-A3FD-0B45-9F0C-DE36DCCD5B7E}" dt="2020-04-17T18:57:40.658" v="52" actId="478"/>
            <ac:picMkLst>
              <pc:docMk/>
              <pc:sldMasterMk cId="2358553332" sldId="2147483660"/>
              <pc:sldLayoutMk cId="4282880501" sldId="2147483661"/>
              <ac:picMk id="13" creationId="{30378314-D93C-5D48-8B3F-3E38AE8A60E3}"/>
            </ac:picMkLst>
          </pc:picChg>
          <pc:cxnChg chg="add del mod">
            <ac:chgData name="Blum, Philip" userId="22bc03cb-108c-4835-8329-cb195ddb6792" providerId="ADAL" clId="{8CEA44B3-A3FD-0B45-9F0C-DE36DCCD5B7E}" dt="2020-04-17T18:56:20.843" v="42" actId="478"/>
            <ac:cxnSpMkLst>
              <pc:docMk/>
              <pc:sldMasterMk cId="2358553332" sldId="2147483660"/>
              <pc:sldLayoutMk cId="4282880501" sldId="2147483661"/>
              <ac:cxnSpMk id="11" creationId="{27CD0FCD-6A53-3642-A2CE-2942C30EB015}"/>
            </ac:cxnSpMkLst>
          </pc:cxnChg>
          <pc:cxnChg chg="add del mod">
            <ac:chgData name="Blum, Philip" userId="22bc03cb-108c-4835-8329-cb195ddb6792" providerId="ADAL" clId="{8CEA44B3-A3FD-0B45-9F0C-DE36DCCD5B7E}" dt="2020-04-17T18:57:40.658" v="52" actId="478"/>
            <ac:cxnSpMkLst>
              <pc:docMk/>
              <pc:sldMasterMk cId="2358553332" sldId="2147483660"/>
              <pc:sldLayoutMk cId="4282880501" sldId="2147483661"/>
              <ac:cxnSpMk id="14" creationId="{DCC587FA-6944-BD4A-A1CB-93A24390A236}"/>
            </ac:cxnSpMkLst>
          </pc:cxnChg>
          <pc:cxnChg chg="add del mod">
            <ac:chgData name="Blum, Philip" userId="22bc03cb-108c-4835-8329-cb195ddb6792" providerId="ADAL" clId="{8CEA44B3-A3FD-0B45-9F0C-DE36DCCD5B7E}" dt="2020-04-17T18:57:40.658" v="52" actId="478"/>
            <ac:cxnSpMkLst>
              <pc:docMk/>
              <pc:sldMasterMk cId="2358553332" sldId="2147483660"/>
              <pc:sldLayoutMk cId="4282880501" sldId="2147483661"/>
              <ac:cxnSpMk id="16" creationId="{E7B77061-A06A-BE43-B53E-424D514C8977}"/>
            </ac:cxnSpMkLst>
          </pc:cxnChg>
        </pc:sldLayoutChg>
        <pc:sldLayoutChg chg="del">
          <pc:chgData name="Blum, Philip" userId="22bc03cb-108c-4835-8329-cb195ddb6792" providerId="ADAL" clId="{8CEA44B3-A3FD-0B45-9F0C-DE36DCCD5B7E}" dt="2020-04-17T18:54:09.352" v="18" actId="2696"/>
          <pc:sldLayoutMkLst>
            <pc:docMk/>
            <pc:sldMasterMk cId="2358553332" sldId="2147483660"/>
            <pc:sldLayoutMk cId="3800851198" sldId="2147483667"/>
          </pc:sldLayoutMkLst>
        </pc:sldLayoutChg>
        <pc:sldLayoutChg chg="addSp delSp modSp">
          <pc:chgData name="Blum, Philip" userId="22bc03cb-108c-4835-8329-cb195ddb6792" providerId="ADAL" clId="{8CEA44B3-A3FD-0B45-9F0C-DE36DCCD5B7E}" dt="2020-04-17T18:55:35.957" v="34" actId="1037"/>
          <pc:sldLayoutMkLst>
            <pc:docMk/>
            <pc:sldMasterMk cId="2358553332" sldId="2147483660"/>
            <pc:sldLayoutMk cId="1040931461" sldId="2147483672"/>
          </pc:sldLayoutMkLst>
          <pc:spChg chg="del">
            <ac:chgData name="Blum, Philip" userId="22bc03cb-108c-4835-8329-cb195ddb6792" providerId="ADAL" clId="{8CEA44B3-A3FD-0B45-9F0C-DE36DCCD5B7E}" dt="2020-04-17T18:55:25.600" v="31" actId="478"/>
            <ac:spMkLst>
              <pc:docMk/>
              <pc:sldMasterMk cId="2358553332" sldId="2147483660"/>
              <pc:sldLayoutMk cId="1040931461" sldId="2147483672"/>
              <ac:spMk id="7" creationId="{09266A9B-9317-8942-AB20-99EA61DBD888}"/>
            </ac:spMkLst>
          </pc:spChg>
          <pc:spChg chg="del">
            <ac:chgData name="Blum, Philip" userId="22bc03cb-108c-4835-8329-cb195ddb6792" providerId="ADAL" clId="{8CEA44B3-A3FD-0B45-9F0C-DE36DCCD5B7E}" dt="2020-04-17T18:55:25.600" v="31" actId="478"/>
            <ac:spMkLst>
              <pc:docMk/>
              <pc:sldMasterMk cId="2358553332" sldId="2147483660"/>
              <pc:sldLayoutMk cId="1040931461" sldId="2147483672"/>
              <ac:spMk id="8" creationId="{03DC2DE2-AFAF-FA49-91FC-9B1E427AEB33}"/>
            </ac:spMkLst>
          </pc:spChg>
          <pc:spChg chg="add">
            <ac:chgData name="Blum, Philip" userId="22bc03cb-108c-4835-8329-cb195ddb6792" providerId="ADAL" clId="{8CEA44B3-A3FD-0B45-9F0C-DE36DCCD5B7E}" dt="2020-04-17T18:55:26.447" v="32"/>
            <ac:spMkLst>
              <pc:docMk/>
              <pc:sldMasterMk cId="2358553332" sldId="2147483660"/>
              <pc:sldLayoutMk cId="1040931461" sldId="2147483672"/>
              <ac:spMk id="9" creationId="{65A51B83-34C1-084B-8913-26DFADF2F930}"/>
            </ac:spMkLst>
          </pc:spChg>
          <pc:spChg chg="add">
            <ac:chgData name="Blum, Philip" userId="22bc03cb-108c-4835-8329-cb195ddb6792" providerId="ADAL" clId="{8CEA44B3-A3FD-0B45-9F0C-DE36DCCD5B7E}" dt="2020-04-17T18:55:26.447" v="32"/>
            <ac:spMkLst>
              <pc:docMk/>
              <pc:sldMasterMk cId="2358553332" sldId="2147483660"/>
              <pc:sldLayoutMk cId="1040931461" sldId="2147483672"/>
              <ac:spMk id="13" creationId="{65D639AA-2686-EA45-854C-992479B0B79D}"/>
            </ac:spMkLst>
          </pc:spChg>
          <pc:picChg chg="del">
            <ac:chgData name="Blum, Philip" userId="22bc03cb-108c-4835-8329-cb195ddb6792" providerId="ADAL" clId="{8CEA44B3-A3FD-0B45-9F0C-DE36DCCD5B7E}" dt="2020-04-17T18:55:25.600" v="31" actId="478"/>
            <ac:picMkLst>
              <pc:docMk/>
              <pc:sldMasterMk cId="2358553332" sldId="2147483660"/>
              <pc:sldLayoutMk cId="1040931461" sldId="2147483672"/>
              <ac:picMk id="4" creationId="{DF2BBBB6-D7FC-B444-A2DC-3DA48BE0974C}"/>
            </ac:picMkLst>
          </pc:picChg>
          <pc:picChg chg="del">
            <ac:chgData name="Blum, Philip" userId="22bc03cb-108c-4835-8329-cb195ddb6792" providerId="ADAL" clId="{8CEA44B3-A3FD-0B45-9F0C-DE36DCCD5B7E}" dt="2020-04-17T18:55:25.600" v="31" actId="478"/>
            <ac:picMkLst>
              <pc:docMk/>
              <pc:sldMasterMk cId="2358553332" sldId="2147483660"/>
              <pc:sldLayoutMk cId="1040931461" sldId="2147483672"/>
              <ac:picMk id="5" creationId="{B61855AD-26B4-B744-8474-E5B9AEEF5C48}"/>
            </ac:picMkLst>
          </pc:picChg>
          <pc:picChg chg="add">
            <ac:chgData name="Blum, Philip" userId="22bc03cb-108c-4835-8329-cb195ddb6792" providerId="ADAL" clId="{8CEA44B3-A3FD-0B45-9F0C-DE36DCCD5B7E}" dt="2020-04-17T18:55:26.447" v="32"/>
            <ac:picMkLst>
              <pc:docMk/>
              <pc:sldMasterMk cId="2358553332" sldId="2147483660"/>
              <pc:sldLayoutMk cId="1040931461" sldId="2147483672"/>
              <ac:picMk id="10" creationId="{6EA0842D-9B50-6848-8326-41974A9E1ABF}"/>
            </ac:picMkLst>
          </pc:picChg>
          <pc:picChg chg="add">
            <ac:chgData name="Blum, Philip" userId="22bc03cb-108c-4835-8329-cb195ddb6792" providerId="ADAL" clId="{8CEA44B3-A3FD-0B45-9F0C-DE36DCCD5B7E}" dt="2020-04-17T18:55:26.447" v="32"/>
            <ac:picMkLst>
              <pc:docMk/>
              <pc:sldMasterMk cId="2358553332" sldId="2147483660"/>
              <pc:sldLayoutMk cId="1040931461" sldId="2147483672"/>
              <ac:picMk id="11" creationId="{98FB7792-9503-4A48-BE4F-148032655AF0}"/>
            </ac:picMkLst>
          </pc:picChg>
          <pc:cxnChg chg="del">
            <ac:chgData name="Blum, Philip" userId="22bc03cb-108c-4835-8329-cb195ddb6792" providerId="ADAL" clId="{8CEA44B3-A3FD-0B45-9F0C-DE36DCCD5B7E}" dt="2020-04-17T18:55:25.600" v="31" actId="478"/>
            <ac:cxnSpMkLst>
              <pc:docMk/>
              <pc:sldMasterMk cId="2358553332" sldId="2147483660"/>
              <pc:sldLayoutMk cId="1040931461" sldId="2147483672"/>
              <ac:cxnSpMk id="6" creationId="{748DA847-2D85-3443-B7F7-6431C930D384}"/>
            </ac:cxnSpMkLst>
          </pc:cxnChg>
          <pc:cxnChg chg="add mod">
            <ac:chgData name="Blum, Philip" userId="22bc03cb-108c-4835-8329-cb195ddb6792" providerId="ADAL" clId="{8CEA44B3-A3FD-0B45-9F0C-DE36DCCD5B7E}" dt="2020-04-17T18:55:35.957" v="34" actId="1037"/>
            <ac:cxnSpMkLst>
              <pc:docMk/>
              <pc:sldMasterMk cId="2358553332" sldId="2147483660"/>
              <pc:sldLayoutMk cId="1040931461" sldId="2147483672"/>
              <ac:cxnSpMk id="12" creationId="{D1CA5749-70D2-D54A-B9D0-92314F47EB0C}"/>
            </ac:cxnSpMkLst>
          </pc:cxnChg>
        </pc:sldLayoutChg>
        <pc:sldLayoutChg chg="addSp delSp">
          <pc:chgData name="Blum, Philip" userId="22bc03cb-108c-4835-8329-cb195ddb6792" providerId="ADAL" clId="{8CEA44B3-A3FD-0B45-9F0C-DE36DCCD5B7E}" dt="2020-04-17T18:55:50.271" v="36"/>
          <pc:sldLayoutMkLst>
            <pc:docMk/>
            <pc:sldMasterMk cId="2358553332" sldId="2147483660"/>
            <pc:sldLayoutMk cId="3266548024" sldId="2147483673"/>
          </pc:sldLayoutMkLst>
          <pc:spChg chg="del">
            <ac:chgData name="Blum, Philip" userId="22bc03cb-108c-4835-8329-cb195ddb6792" providerId="ADAL" clId="{8CEA44B3-A3FD-0B45-9F0C-DE36DCCD5B7E}" dt="2020-04-17T18:55:49.613" v="35" actId="478"/>
            <ac:spMkLst>
              <pc:docMk/>
              <pc:sldMasterMk cId="2358553332" sldId="2147483660"/>
              <pc:sldLayoutMk cId="3266548024" sldId="2147483673"/>
              <ac:spMk id="8" creationId="{7D2418BD-C8AC-B745-994E-D2369B2B3F41}"/>
            </ac:spMkLst>
          </pc:spChg>
          <pc:spChg chg="del">
            <ac:chgData name="Blum, Philip" userId="22bc03cb-108c-4835-8329-cb195ddb6792" providerId="ADAL" clId="{8CEA44B3-A3FD-0B45-9F0C-DE36DCCD5B7E}" dt="2020-04-17T18:55:49.613" v="35" actId="478"/>
            <ac:spMkLst>
              <pc:docMk/>
              <pc:sldMasterMk cId="2358553332" sldId="2147483660"/>
              <pc:sldLayoutMk cId="3266548024" sldId="2147483673"/>
              <ac:spMk id="9" creationId="{64CAEA67-788B-A746-B251-9CFAC700ED9B}"/>
            </ac:spMkLst>
          </pc:spChg>
          <pc:spChg chg="add">
            <ac:chgData name="Blum, Philip" userId="22bc03cb-108c-4835-8329-cb195ddb6792" providerId="ADAL" clId="{8CEA44B3-A3FD-0B45-9F0C-DE36DCCD5B7E}" dt="2020-04-17T18:55:50.271" v="36"/>
            <ac:spMkLst>
              <pc:docMk/>
              <pc:sldMasterMk cId="2358553332" sldId="2147483660"/>
              <pc:sldLayoutMk cId="3266548024" sldId="2147483673"/>
              <ac:spMk id="10" creationId="{F9F6696B-1ACE-E64E-AA0C-E2B2CC2B2248}"/>
            </ac:spMkLst>
          </pc:spChg>
          <pc:spChg chg="add">
            <ac:chgData name="Blum, Philip" userId="22bc03cb-108c-4835-8329-cb195ddb6792" providerId="ADAL" clId="{8CEA44B3-A3FD-0B45-9F0C-DE36DCCD5B7E}" dt="2020-04-17T18:55:50.271" v="36"/>
            <ac:spMkLst>
              <pc:docMk/>
              <pc:sldMasterMk cId="2358553332" sldId="2147483660"/>
              <pc:sldLayoutMk cId="3266548024" sldId="2147483673"/>
              <ac:spMk id="14" creationId="{EBC98F60-F6E3-3544-8135-C044AB29E60C}"/>
            </ac:spMkLst>
          </pc:spChg>
          <pc:picChg chg="del">
            <ac:chgData name="Blum, Philip" userId="22bc03cb-108c-4835-8329-cb195ddb6792" providerId="ADAL" clId="{8CEA44B3-A3FD-0B45-9F0C-DE36DCCD5B7E}" dt="2020-04-17T18:55:49.613" v="35" actId="478"/>
            <ac:picMkLst>
              <pc:docMk/>
              <pc:sldMasterMk cId="2358553332" sldId="2147483660"/>
              <pc:sldLayoutMk cId="3266548024" sldId="2147483673"/>
              <ac:picMk id="4" creationId="{8132C833-62AA-074B-9B8E-5637B02342B0}"/>
            </ac:picMkLst>
          </pc:picChg>
          <pc:picChg chg="del">
            <ac:chgData name="Blum, Philip" userId="22bc03cb-108c-4835-8329-cb195ddb6792" providerId="ADAL" clId="{8CEA44B3-A3FD-0B45-9F0C-DE36DCCD5B7E}" dt="2020-04-17T18:55:49.613" v="35" actId="478"/>
            <ac:picMkLst>
              <pc:docMk/>
              <pc:sldMasterMk cId="2358553332" sldId="2147483660"/>
              <pc:sldLayoutMk cId="3266548024" sldId="2147483673"/>
              <ac:picMk id="6" creationId="{B783545B-573C-DC40-97D8-EBFD44B4EF4D}"/>
            </ac:picMkLst>
          </pc:picChg>
          <pc:picChg chg="add">
            <ac:chgData name="Blum, Philip" userId="22bc03cb-108c-4835-8329-cb195ddb6792" providerId="ADAL" clId="{8CEA44B3-A3FD-0B45-9F0C-DE36DCCD5B7E}" dt="2020-04-17T18:55:50.271" v="36"/>
            <ac:picMkLst>
              <pc:docMk/>
              <pc:sldMasterMk cId="2358553332" sldId="2147483660"/>
              <pc:sldLayoutMk cId="3266548024" sldId="2147483673"/>
              <ac:picMk id="11" creationId="{035B6B32-60C6-1D4A-B07B-4F80FDC303E4}"/>
            </ac:picMkLst>
          </pc:picChg>
          <pc:picChg chg="add">
            <ac:chgData name="Blum, Philip" userId="22bc03cb-108c-4835-8329-cb195ddb6792" providerId="ADAL" clId="{8CEA44B3-A3FD-0B45-9F0C-DE36DCCD5B7E}" dt="2020-04-17T18:55:50.271" v="36"/>
            <ac:picMkLst>
              <pc:docMk/>
              <pc:sldMasterMk cId="2358553332" sldId="2147483660"/>
              <pc:sldLayoutMk cId="3266548024" sldId="2147483673"/>
              <ac:picMk id="12" creationId="{2FE13B84-90A2-F041-8680-D308B15664BB}"/>
            </ac:picMkLst>
          </pc:picChg>
          <pc:cxnChg chg="del">
            <ac:chgData name="Blum, Philip" userId="22bc03cb-108c-4835-8329-cb195ddb6792" providerId="ADAL" clId="{8CEA44B3-A3FD-0B45-9F0C-DE36DCCD5B7E}" dt="2020-04-17T18:55:49.613" v="35" actId="478"/>
            <ac:cxnSpMkLst>
              <pc:docMk/>
              <pc:sldMasterMk cId="2358553332" sldId="2147483660"/>
              <pc:sldLayoutMk cId="3266548024" sldId="2147483673"/>
              <ac:cxnSpMk id="7" creationId="{E5CAFEEA-2A34-8E4E-8907-5133C751D3D9}"/>
            </ac:cxnSpMkLst>
          </pc:cxnChg>
          <pc:cxnChg chg="add">
            <ac:chgData name="Blum, Philip" userId="22bc03cb-108c-4835-8329-cb195ddb6792" providerId="ADAL" clId="{8CEA44B3-A3FD-0B45-9F0C-DE36DCCD5B7E}" dt="2020-04-17T18:55:50.271" v="36"/>
            <ac:cxnSpMkLst>
              <pc:docMk/>
              <pc:sldMasterMk cId="2358553332" sldId="2147483660"/>
              <pc:sldLayoutMk cId="3266548024" sldId="2147483673"/>
              <ac:cxnSpMk id="13" creationId="{5E9735AB-D9CD-F145-B3B7-8EF62BDC3A1F}"/>
            </ac:cxnSpMkLst>
          </pc:cxnChg>
        </pc:sldLayoutChg>
        <pc:sldLayoutChg chg="addSp delSp">
          <pc:chgData name="Blum, Philip" userId="22bc03cb-108c-4835-8329-cb195ddb6792" providerId="ADAL" clId="{8CEA44B3-A3FD-0B45-9F0C-DE36DCCD5B7E}" dt="2020-04-17T18:55:57.747" v="38"/>
          <pc:sldLayoutMkLst>
            <pc:docMk/>
            <pc:sldMasterMk cId="2358553332" sldId="2147483660"/>
            <pc:sldLayoutMk cId="1502395578" sldId="2147483674"/>
          </pc:sldLayoutMkLst>
          <pc:spChg chg="del">
            <ac:chgData name="Blum, Philip" userId="22bc03cb-108c-4835-8329-cb195ddb6792" providerId="ADAL" clId="{8CEA44B3-A3FD-0B45-9F0C-DE36DCCD5B7E}" dt="2020-04-17T18:55:57.148" v="37" actId="478"/>
            <ac:spMkLst>
              <pc:docMk/>
              <pc:sldMasterMk cId="2358553332" sldId="2147483660"/>
              <pc:sldLayoutMk cId="1502395578" sldId="2147483674"/>
              <ac:spMk id="8" creationId="{C6312616-504A-254C-ABFB-2CB4BD3348F6}"/>
            </ac:spMkLst>
          </pc:spChg>
          <pc:spChg chg="del">
            <ac:chgData name="Blum, Philip" userId="22bc03cb-108c-4835-8329-cb195ddb6792" providerId="ADAL" clId="{8CEA44B3-A3FD-0B45-9F0C-DE36DCCD5B7E}" dt="2020-04-17T18:55:57.148" v="37" actId="478"/>
            <ac:spMkLst>
              <pc:docMk/>
              <pc:sldMasterMk cId="2358553332" sldId="2147483660"/>
              <pc:sldLayoutMk cId="1502395578" sldId="2147483674"/>
              <ac:spMk id="9" creationId="{24FA5DA3-5AD1-8E4E-A9EA-487613499AE1}"/>
            </ac:spMkLst>
          </pc:spChg>
          <pc:spChg chg="add">
            <ac:chgData name="Blum, Philip" userId="22bc03cb-108c-4835-8329-cb195ddb6792" providerId="ADAL" clId="{8CEA44B3-A3FD-0B45-9F0C-DE36DCCD5B7E}" dt="2020-04-17T18:55:57.747" v="38"/>
            <ac:spMkLst>
              <pc:docMk/>
              <pc:sldMasterMk cId="2358553332" sldId="2147483660"/>
              <pc:sldLayoutMk cId="1502395578" sldId="2147483674"/>
              <ac:spMk id="10" creationId="{756CCDA5-254D-AD4F-AFAA-6BE7E64A81D8}"/>
            </ac:spMkLst>
          </pc:spChg>
          <pc:spChg chg="add">
            <ac:chgData name="Blum, Philip" userId="22bc03cb-108c-4835-8329-cb195ddb6792" providerId="ADAL" clId="{8CEA44B3-A3FD-0B45-9F0C-DE36DCCD5B7E}" dt="2020-04-17T18:55:57.747" v="38"/>
            <ac:spMkLst>
              <pc:docMk/>
              <pc:sldMasterMk cId="2358553332" sldId="2147483660"/>
              <pc:sldLayoutMk cId="1502395578" sldId="2147483674"/>
              <ac:spMk id="14" creationId="{07E8A9D8-AF65-FA4D-8EC8-CEE05616588A}"/>
            </ac:spMkLst>
          </pc:spChg>
          <pc:picChg chg="del">
            <ac:chgData name="Blum, Philip" userId="22bc03cb-108c-4835-8329-cb195ddb6792" providerId="ADAL" clId="{8CEA44B3-A3FD-0B45-9F0C-DE36DCCD5B7E}" dt="2020-04-17T18:55:57.148" v="37" actId="478"/>
            <ac:picMkLst>
              <pc:docMk/>
              <pc:sldMasterMk cId="2358553332" sldId="2147483660"/>
              <pc:sldLayoutMk cId="1502395578" sldId="2147483674"/>
              <ac:picMk id="4" creationId="{259669A0-DC2A-1046-8256-107B6E81588A}"/>
            </ac:picMkLst>
          </pc:picChg>
          <pc:picChg chg="del">
            <ac:chgData name="Blum, Philip" userId="22bc03cb-108c-4835-8329-cb195ddb6792" providerId="ADAL" clId="{8CEA44B3-A3FD-0B45-9F0C-DE36DCCD5B7E}" dt="2020-04-17T18:55:57.148" v="37" actId="478"/>
            <ac:picMkLst>
              <pc:docMk/>
              <pc:sldMasterMk cId="2358553332" sldId="2147483660"/>
              <pc:sldLayoutMk cId="1502395578" sldId="2147483674"/>
              <ac:picMk id="6" creationId="{00980575-2A4E-2D48-9503-DDA5082D4634}"/>
            </ac:picMkLst>
          </pc:picChg>
          <pc:picChg chg="add">
            <ac:chgData name="Blum, Philip" userId="22bc03cb-108c-4835-8329-cb195ddb6792" providerId="ADAL" clId="{8CEA44B3-A3FD-0B45-9F0C-DE36DCCD5B7E}" dt="2020-04-17T18:55:57.747" v="38"/>
            <ac:picMkLst>
              <pc:docMk/>
              <pc:sldMasterMk cId="2358553332" sldId="2147483660"/>
              <pc:sldLayoutMk cId="1502395578" sldId="2147483674"/>
              <ac:picMk id="11" creationId="{5F39A7F9-E895-AB42-9206-4D5401F0A5A4}"/>
            </ac:picMkLst>
          </pc:picChg>
          <pc:picChg chg="add">
            <ac:chgData name="Blum, Philip" userId="22bc03cb-108c-4835-8329-cb195ddb6792" providerId="ADAL" clId="{8CEA44B3-A3FD-0B45-9F0C-DE36DCCD5B7E}" dt="2020-04-17T18:55:57.747" v="38"/>
            <ac:picMkLst>
              <pc:docMk/>
              <pc:sldMasterMk cId="2358553332" sldId="2147483660"/>
              <pc:sldLayoutMk cId="1502395578" sldId="2147483674"/>
              <ac:picMk id="12" creationId="{D42DE063-65CA-4A43-A863-0C0A74EE0C84}"/>
            </ac:picMkLst>
          </pc:picChg>
          <pc:cxnChg chg="del">
            <ac:chgData name="Blum, Philip" userId="22bc03cb-108c-4835-8329-cb195ddb6792" providerId="ADAL" clId="{8CEA44B3-A3FD-0B45-9F0C-DE36DCCD5B7E}" dt="2020-04-17T18:55:57.148" v="37" actId="478"/>
            <ac:cxnSpMkLst>
              <pc:docMk/>
              <pc:sldMasterMk cId="2358553332" sldId="2147483660"/>
              <pc:sldLayoutMk cId="1502395578" sldId="2147483674"/>
              <ac:cxnSpMk id="7" creationId="{03124E30-15F4-AA40-8CF4-A6216CF773F4}"/>
            </ac:cxnSpMkLst>
          </pc:cxnChg>
          <pc:cxnChg chg="add">
            <ac:chgData name="Blum, Philip" userId="22bc03cb-108c-4835-8329-cb195ddb6792" providerId="ADAL" clId="{8CEA44B3-A3FD-0B45-9F0C-DE36DCCD5B7E}" dt="2020-04-17T18:55:57.747" v="38"/>
            <ac:cxnSpMkLst>
              <pc:docMk/>
              <pc:sldMasterMk cId="2358553332" sldId="2147483660"/>
              <pc:sldLayoutMk cId="1502395578" sldId="2147483674"/>
              <ac:cxnSpMk id="13" creationId="{7BD7F308-109A-E44D-984C-C83A384A2DE5}"/>
            </ac:cxnSpMkLst>
          </pc:cxnChg>
        </pc:sldLayoutChg>
        <pc:sldLayoutChg chg="addSp delSp">
          <pc:chgData name="Blum, Philip" userId="22bc03cb-108c-4835-8329-cb195ddb6792" providerId="ADAL" clId="{8CEA44B3-A3FD-0B45-9F0C-DE36DCCD5B7E}" dt="2020-04-17T18:57:15.389" v="49"/>
          <pc:sldLayoutMkLst>
            <pc:docMk/>
            <pc:sldMasterMk cId="2358553332" sldId="2147483660"/>
            <pc:sldLayoutMk cId="2260393733" sldId="2147483675"/>
          </pc:sldLayoutMkLst>
          <pc:spChg chg="del">
            <ac:chgData name="Blum, Philip" userId="22bc03cb-108c-4835-8329-cb195ddb6792" providerId="ADAL" clId="{8CEA44B3-A3FD-0B45-9F0C-DE36DCCD5B7E}" dt="2020-04-17T18:57:14.892" v="48" actId="478"/>
            <ac:spMkLst>
              <pc:docMk/>
              <pc:sldMasterMk cId="2358553332" sldId="2147483660"/>
              <pc:sldLayoutMk cId="2260393733" sldId="2147483675"/>
              <ac:spMk id="4" creationId="{BD941A0A-7494-7A41-AD0E-226227E050EF}"/>
            </ac:spMkLst>
          </pc:spChg>
          <pc:spChg chg="del">
            <ac:chgData name="Blum, Philip" userId="22bc03cb-108c-4835-8329-cb195ddb6792" providerId="ADAL" clId="{8CEA44B3-A3FD-0B45-9F0C-DE36DCCD5B7E}" dt="2020-04-17T18:57:14.892" v="48" actId="478"/>
            <ac:spMkLst>
              <pc:docMk/>
              <pc:sldMasterMk cId="2358553332" sldId="2147483660"/>
              <pc:sldLayoutMk cId="2260393733" sldId="2147483675"/>
              <ac:spMk id="8" creationId="{B5341470-D460-A142-B67E-7D13DD856C92}"/>
            </ac:spMkLst>
          </pc:spChg>
          <pc:spChg chg="del">
            <ac:chgData name="Blum, Philip" userId="22bc03cb-108c-4835-8329-cb195ddb6792" providerId="ADAL" clId="{8CEA44B3-A3FD-0B45-9F0C-DE36DCCD5B7E}" dt="2020-04-17T18:57:14.892" v="48" actId="478"/>
            <ac:spMkLst>
              <pc:docMk/>
              <pc:sldMasterMk cId="2358553332" sldId="2147483660"/>
              <pc:sldLayoutMk cId="2260393733" sldId="2147483675"/>
              <ac:spMk id="10" creationId="{875F42E5-C5BB-AD41-8466-C7839354388E}"/>
            </ac:spMkLst>
          </pc:spChg>
          <pc:spChg chg="add">
            <ac:chgData name="Blum, Philip" userId="22bc03cb-108c-4835-8329-cb195ddb6792" providerId="ADAL" clId="{8CEA44B3-A3FD-0B45-9F0C-DE36DCCD5B7E}" dt="2020-04-17T18:57:15.389" v="49"/>
            <ac:spMkLst>
              <pc:docMk/>
              <pc:sldMasterMk cId="2358553332" sldId="2147483660"/>
              <pc:sldLayoutMk cId="2260393733" sldId="2147483675"/>
              <ac:spMk id="13" creationId="{A21AF48C-6F81-EF4C-B2DD-B52E0A24524B}"/>
            </ac:spMkLst>
          </pc:spChg>
          <pc:spChg chg="add">
            <ac:chgData name="Blum, Philip" userId="22bc03cb-108c-4835-8329-cb195ddb6792" providerId="ADAL" clId="{8CEA44B3-A3FD-0B45-9F0C-DE36DCCD5B7E}" dt="2020-04-17T18:57:15.389" v="49"/>
            <ac:spMkLst>
              <pc:docMk/>
              <pc:sldMasterMk cId="2358553332" sldId="2147483660"/>
              <pc:sldLayoutMk cId="2260393733" sldId="2147483675"/>
              <ac:spMk id="15" creationId="{48CB4B46-1A60-5D40-A0D8-BAEBB2E4773C}"/>
            </ac:spMkLst>
          </pc:spChg>
          <pc:spChg chg="add">
            <ac:chgData name="Blum, Philip" userId="22bc03cb-108c-4835-8329-cb195ddb6792" providerId="ADAL" clId="{8CEA44B3-A3FD-0B45-9F0C-DE36DCCD5B7E}" dt="2020-04-17T18:57:15.389" v="49"/>
            <ac:spMkLst>
              <pc:docMk/>
              <pc:sldMasterMk cId="2358553332" sldId="2147483660"/>
              <pc:sldLayoutMk cId="2260393733" sldId="2147483675"/>
              <ac:spMk id="16" creationId="{B2D446EA-3F1C-E040-B355-363DC5C7DAF3}"/>
            </ac:spMkLst>
          </pc:spChg>
          <pc:picChg chg="del">
            <ac:chgData name="Blum, Philip" userId="22bc03cb-108c-4835-8329-cb195ddb6792" providerId="ADAL" clId="{8CEA44B3-A3FD-0B45-9F0C-DE36DCCD5B7E}" dt="2020-04-17T18:57:14.892" v="48" actId="478"/>
            <ac:picMkLst>
              <pc:docMk/>
              <pc:sldMasterMk cId="2358553332" sldId="2147483660"/>
              <pc:sldLayoutMk cId="2260393733" sldId="2147483675"/>
              <ac:picMk id="5" creationId="{B61855AD-26B4-B744-8474-E5B9AEEF5C48}"/>
            </ac:picMkLst>
          </pc:picChg>
          <pc:picChg chg="del">
            <ac:chgData name="Blum, Philip" userId="22bc03cb-108c-4835-8329-cb195ddb6792" providerId="ADAL" clId="{8CEA44B3-A3FD-0B45-9F0C-DE36DCCD5B7E}" dt="2020-04-17T18:57:14.892" v="48" actId="478"/>
            <ac:picMkLst>
              <pc:docMk/>
              <pc:sldMasterMk cId="2358553332" sldId="2147483660"/>
              <pc:sldLayoutMk cId="2260393733" sldId="2147483675"/>
              <ac:picMk id="6" creationId="{E5AB8C3A-B921-0043-9B3E-94E6D43C612A}"/>
            </ac:picMkLst>
          </pc:picChg>
          <pc:picChg chg="add">
            <ac:chgData name="Blum, Philip" userId="22bc03cb-108c-4835-8329-cb195ddb6792" providerId="ADAL" clId="{8CEA44B3-A3FD-0B45-9F0C-DE36DCCD5B7E}" dt="2020-04-17T18:57:15.389" v="49"/>
            <ac:picMkLst>
              <pc:docMk/>
              <pc:sldMasterMk cId="2358553332" sldId="2147483660"/>
              <pc:sldLayoutMk cId="2260393733" sldId="2147483675"/>
              <ac:picMk id="11" creationId="{A315B4FA-C39D-0748-A1C2-B5901AEBDE8F}"/>
            </ac:picMkLst>
          </pc:picChg>
          <pc:picChg chg="add">
            <ac:chgData name="Blum, Philip" userId="22bc03cb-108c-4835-8329-cb195ddb6792" providerId="ADAL" clId="{8CEA44B3-A3FD-0B45-9F0C-DE36DCCD5B7E}" dt="2020-04-17T18:57:15.389" v="49"/>
            <ac:picMkLst>
              <pc:docMk/>
              <pc:sldMasterMk cId="2358553332" sldId="2147483660"/>
              <pc:sldLayoutMk cId="2260393733" sldId="2147483675"/>
              <ac:picMk id="17" creationId="{D2004AF9-679B-FF47-9586-61576B8CB7AA}"/>
            </ac:picMkLst>
          </pc:picChg>
          <pc:cxnChg chg="del">
            <ac:chgData name="Blum, Philip" userId="22bc03cb-108c-4835-8329-cb195ddb6792" providerId="ADAL" clId="{8CEA44B3-A3FD-0B45-9F0C-DE36DCCD5B7E}" dt="2020-04-17T18:57:14.892" v="48" actId="478"/>
            <ac:cxnSpMkLst>
              <pc:docMk/>
              <pc:sldMasterMk cId="2358553332" sldId="2147483660"/>
              <pc:sldLayoutMk cId="2260393733" sldId="2147483675"/>
              <ac:cxnSpMk id="7" creationId="{12F2591B-907F-6A45-B7F5-C3CD8AADA921}"/>
            </ac:cxnSpMkLst>
          </pc:cxnChg>
          <pc:cxnChg chg="del">
            <ac:chgData name="Blum, Philip" userId="22bc03cb-108c-4835-8329-cb195ddb6792" providerId="ADAL" clId="{8CEA44B3-A3FD-0B45-9F0C-DE36DCCD5B7E}" dt="2020-04-17T18:57:14.892" v="48" actId="478"/>
            <ac:cxnSpMkLst>
              <pc:docMk/>
              <pc:sldMasterMk cId="2358553332" sldId="2147483660"/>
              <pc:sldLayoutMk cId="2260393733" sldId="2147483675"/>
              <ac:cxnSpMk id="9" creationId="{7798418F-0357-2341-927F-BD72F3CBD5DC}"/>
            </ac:cxnSpMkLst>
          </pc:cxnChg>
          <pc:cxnChg chg="add">
            <ac:chgData name="Blum, Philip" userId="22bc03cb-108c-4835-8329-cb195ddb6792" providerId="ADAL" clId="{8CEA44B3-A3FD-0B45-9F0C-DE36DCCD5B7E}" dt="2020-04-17T18:57:15.389" v="49"/>
            <ac:cxnSpMkLst>
              <pc:docMk/>
              <pc:sldMasterMk cId="2358553332" sldId="2147483660"/>
              <pc:sldLayoutMk cId="2260393733" sldId="2147483675"/>
              <ac:cxnSpMk id="12" creationId="{1C4FAC09-A1C8-4645-AA8B-CA83C809DBC3}"/>
            </ac:cxnSpMkLst>
          </pc:cxnChg>
          <pc:cxnChg chg="add">
            <ac:chgData name="Blum, Philip" userId="22bc03cb-108c-4835-8329-cb195ddb6792" providerId="ADAL" clId="{8CEA44B3-A3FD-0B45-9F0C-DE36DCCD5B7E}" dt="2020-04-17T18:57:15.389" v="49"/>
            <ac:cxnSpMkLst>
              <pc:docMk/>
              <pc:sldMasterMk cId="2358553332" sldId="2147483660"/>
              <pc:sldLayoutMk cId="2260393733" sldId="2147483675"/>
              <ac:cxnSpMk id="14" creationId="{E4302897-93E5-0443-BAAF-D295E5F9C460}"/>
            </ac:cxnSpMkLst>
          </pc:cxnChg>
        </pc:sldLayoutChg>
        <pc:sldLayoutChg chg="addSp delSp">
          <pc:chgData name="Blum, Philip" userId="22bc03cb-108c-4835-8329-cb195ddb6792" providerId="ADAL" clId="{8CEA44B3-A3FD-0B45-9F0C-DE36DCCD5B7E}" dt="2020-04-17T18:56:52.739" v="47"/>
          <pc:sldLayoutMkLst>
            <pc:docMk/>
            <pc:sldMasterMk cId="2358553332" sldId="2147483660"/>
            <pc:sldLayoutMk cId="2663882343" sldId="2147483676"/>
          </pc:sldLayoutMkLst>
          <pc:spChg chg="add del">
            <ac:chgData name="Blum, Philip" userId="22bc03cb-108c-4835-8329-cb195ddb6792" providerId="ADAL" clId="{8CEA44B3-A3FD-0B45-9F0C-DE36DCCD5B7E}" dt="2020-04-17T18:56:07.756" v="41" actId="478"/>
            <ac:spMkLst>
              <pc:docMk/>
              <pc:sldMasterMk cId="2358553332" sldId="2147483660"/>
              <pc:sldLayoutMk cId="2663882343" sldId="2147483676"/>
              <ac:spMk id="4" creationId="{AE8646E2-5AD9-2B4F-A101-DC0C3EC3B889}"/>
            </ac:spMkLst>
          </pc:spChg>
          <pc:spChg chg="del">
            <ac:chgData name="Blum, Philip" userId="22bc03cb-108c-4835-8329-cb195ddb6792" providerId="ADAL" clId="{8CEA44B3-A3FD-0B45-9F0C-DE36DCCD5B7E}" dt="2020-04-17T18:56:45.987" v="45" actId="478"/>
            <ac:spMkLst>
              <pc:docMk/>
              <pc:sldMasterMk cId="2358553332" sldId="2147483660"/>
              <pc:sldLayoutMk cId="2663882343" sldId="2147483676"/>
              <ac:spMk id="8" creationId="{4DFA0BA9-F299-A24A-B8FA-E4E78716ACD1}"/>
            </ac:spMkLst>
          </pc:spChg>
          <pc:spChg chg="del">
            <ac:chgData name="Blum, Philip" userId="22bc03cb-108c-4835-8329-cb195ddb6792" providerId="ADAL" clId="{8CEA44B3-A3FD-0B45-9F0C-DE36DCCD5B7E}" dt="2020-04-17T18:56:45.987" v="45" actId="478"/>
            <ac:spMkLst>
              <pc:docMk/>
              <pc:sldMasterMk cId="2358553332" sldId="2147483660"/>
              <pc:sldLayoutMk cId="2663882343" sldId="2147483676"/>
              <ac:spMk id="10" creationId="{D8C09903-AFCE-414F-8815-7BD03C07AD5F}"/>
            </ac:spMkLst>
          </pc:spChg>
          <pc:spChg chg="add">
            <ac:chgData name="Blum, Philip" userId="22bc03cb-108c-4835-8329-cb195ddb6792" providerId="ADAL" clId="{8CEA44B3-A3FD-0B45-9F0C-DE36DCCD5B7E}" dt="2020-04-17T18:56:48.284" v="46"/>
            <ac:spMkLst>
              <pc:docMk/>
              <pc:sldMasterMk cId="2358553332" sldId="2147483660"/>
              <pc:sldLayoutMk cId="2663882343" sldId="2147483676"/>
              <ac:spMk id="13" creationId="{2474D898-7387-A240-B744-4678AF4C1AC5}"/>
            </ac:spMkLst>
          </pc:spChg>
          <pc:spChg chg="add">
            <ac:chgData name="Blum, Philip" userId="22bc03cb-108c-4835-8329-cb195ddb6792" providerId="ADAL" clId="{8CEA44B3-A3FD-0B45-9F0C-DE36DCCD5B7E}" dt="2020-04-17T18:56:48.284" v="46"/>
            <ac:spMkLst>
              <pc:docMk/>
              <pc:sldMasterMk cId="2358553332" sldId="2147483660"/>
              <pc:sldLayoutMk cId="2663882343" sldId="2147483676"/>
              <ac:spMk id="15" creationId="{6174F9B9-3FEA-FB48-B2A9-F899BF9888B2}"/>
            </ac:spMkLst>
          </pc:spChg>
          <pc:spChg chg="add">
            <ac:chgData name="Blum, Philip" userId="22bc03cb-108c-4835-8329-cb195ddb6792" providerId="ADAL" clId="{8CEA44B3-A3FD-0B45-9F0C-DE36DCCD5B7E}" dt="2020-04-17T18:56:52.739" v="47"/>
            <ac:spMkLst>
              <pc:docMk/>
              <pc:sldMasterMk cId="2358553332" sldId="2147483660"/>
              <pc:sldLayoutMk cId="2663882343" sldId="2147483676"/>
              <ac:spMk id="16" creationId="{0233581A-FC08-884B-AF60-B2D0B35E10EC}"/>
            </ac:spMkLst>
          </pc:spChg>
          <pc:picChg chg="add del">
            <ac:chgData name="Blum, Philip" userId="22bc03cb-108c-4835-8329-cb195ddb6792" providerId="ADAL" clId="{8CEA44B3-A3FD-0B45-9F0C-DE36DCCD5B7E}" dt="2020-04-17T18:56:07.756" v="41" actId="478"/>
            <ac:picMkLst>
              <pc:docMk/>
              <pc:sldMasterMk cId="2358553332" sldId="2147483660"/>
              <pc:sldLayoutMk cId="2663882343" sldId="2147483676"/>
              <ac:picMk id="3" creationId="{4C02ABD3-24A3-4543-B9AF-FB1BD934ABA3}"/>
            </ac:picMkLst>
          </pc:picChg>
          <pc:picChg chg="del">
            <ac:chgData name="Blum, Philip" userId="22bc03cb-108c-4835-8329-cb195ddb6792" providerId="ADAL" clId="{8CEA44B3-A3FD-0B45-9F0C-DE36DCCD5B7E}" dt="2020-04-17T18:56:45.987" v="45" actId="478"/>
            <ac:picMkLst>
              <pc:docMk/>
              <pc:sldMasterMk cId="2358553332" sldId="2147483660"/>
              <pc:sldLayoutMk cId="2663882343" sldId="2147483676"/>
              <ac:picMk id="6" creationId="{6A2D4453-072E-B04F-91D7-40FDC8E14BF0}"/>
            </ac:picMkLst>
          </pc:picChg>
          <pc:picChg chg="add">
            <ac:chgData name="Blum, Philip" userId="22bc03cb-108c-4835-8329-cb195ddb6792" providerId="ADAL" clId="{8CEA44B3-A3FD-0B45-9F0C-DE36DCCD5B7E}" dt="2020-04-17T18:56:48.284" v="46"/>
            <ac:picMkLst>
              <pc:docMk/>
              <pc:sldMasterMk cId="2358553332" sldId="2147483660"/>
              <pc:sldLayoutMk cId="2663882343" sldId="2147483676"/>
              <ac:picMk id="11" creationId="{3D715699-7E84-9F41-8195-007F8BDD9F2C}"/>
            </ac:picMkLst>
          </pc:picChg>
          <pc:picChg chg="add">
            <ac:chgData name="Blum, Philip" userId="22bc03cb-108c-4835-8329-cb195ddb6792" providerId="ADAL" clId="{8CEA44B3-A3FD-0B45-9F0C-DE36DCCD5B7E}" dt="2020-04-17T18:56:52.739" v="47"/>
            <ac:picMkLst>
              <pc:docMk/>
              <pc:sldMasterMk cId="2358553332" sldId="2147483660"/>
              <pc:sldLayoutMk cId="2663882343" sldId="2147483676"/>
              <ac:picMk id="17" creationId="{F3493336-43ED-944E-960C-4F890C43BD5C}"/>
            </ac:picMkLst>
          </pc:picChg>
          <pc:cxnChg chg="del">
            <ac:chgData name="Blum, Philip" userId="22bc03cb-108c-4835-8329-cb195ddb6792" providerId="ADAL" clId="{8CEA44B3-A3FD-0B45-9F0C-DE36DCCD5B7E}" dt="2020-04-17T18:56:45.987" v="45" actId="478"/>
            <ac:cxnSpMkLst>
              <pc:docMk/>
              <pc:sldMasterMk cId="2358553332" sldId="2147483660"/>
              <pc:sldLayoutMk cId="2663882343" sldId="2147483676"/>
              <ac:cxnSpMk id="7" creationId="{2B667237-FC3A-D546-B11C-2C6E51151C19}"/>
            </ac:cxnSpMkLst>
          </pc:cxnChg>
          <pc:cxnChg chg="del">
            <ac:chgData name="Blum, Philip" userId="22bc03cb-108c-4835-8329-cb195ddb6792" providerId="ADAL" clId="{8CEA44B3-A3FD-0B45-9F0C-DE36DCCD5B7E}" dt="2020-04-17T18:56:45.987" v="45" actId="478"/>
            <ac:cxnSpMkLst>
              <pc:docMk/>
              <pc:sldMasterMk cId="2358553332" sldId="2147483660"/>
              <pc:sldLayoutMk cId="2663882343" sldId="2147483676"/>
              <ac:cxnSpMk id="9" creationId="{A70B344D-5633-1345-8A6C-2ACB992D5C16}"/>
            </ac:cxnSpMkLst>
          </pc:cxnChg>
          <pc:cxnChg chg="add">
            <ac:chgData name="Blum, Philip" userId="22bc03cb-108c-4835-8329-cb195ddb6792" providerId="ADAL" clId="{8CEA44B3-A3FD-0B45-9F0C-DE36DCCD5B7E}" dt="2020-04-17T18:56:48.284" v="46"/>
            <ac:cxnSpMkLst>
              <pc:docMk/>
              <pc:sldMasterMk cId="2358553332" sldId="2147483660"/>
              <pc:sldLayoutMk cId="2663882343" sldId="2147483676"/>
              <ac:cxnSpMk id="12" creationId="{E02592DC-636A-D44B-A144-F92DF6B2123E}"/>
            </ac:cxnSpMkLst>
          </pc:cxnChg>
          <pc:cxnChg chg="add">
            <ac:chgData name="Blum, Philip" userId="22bc03cb-108c-4835-8329-cb195ddb6792" providerId="ADAL" clId="{8CEA44B3-A3FD-0B45-9F0C-DE36DCCD5B7E}" dt="2020-04-17T18:56:48.284" v="46"/>
            <ac:cxnSpMkLst>
              <pc:docMk/>
              <pc:sldMasterMk cId="2358553332" sldId="2147483660"/>
              <pc:sldLayoutMk cId="2663882343" sldId="2147483676"/>
              <ac:cxnSpMk id="14" creationId="{C2322505-D1B0-C542-82EA-D92B2250BB50}"/>
            </ac:cxnSpMkLst>
          </pc:cxnChg>
        </pc:sldLayoutChg>
        <pc:sldLayoutChg chg="addSp delSp">
          <pc:chgData name="Blum, Philip" userId="22bc03cb-108c-4835-8329-cb195ddb6792" providerId="ADAL" clId="{8CEA44B3-A3FD-0B45-9F0C-DE36DCCD5B7E}" dt="2020-04-17T18:57:23.533" v="51"/>
          <pc:sldLayoutMkLst>
            <pc:docMk/>
            <pc:sldMasterMk cId="2358553332" sldId="2147483660"/>
            <pc:sldLayoutMk cId="3428194130" sldId="2147483677"/>
          </pc:sldLayoutMkLst>
          <pc:spChg chg="del">
            <ac:chgData name="Blum, Philip" userId="22bc03cb-108c-4835-8329-cb195ddb6792" providerId="ADAL" clId="{8CEA44B3-A3FD-0B45-9F0C-DE36DCCD5B7E}" dt="2020-04-17T18:57:22.843" v="50" actId="478"/>
            <ac:spMkLst>
              <pc:docMk/>
              <pc:sldMasterMk cId="2358553332" sldId="2147483660"/>
              <pc:sldLayoutMk cId="3428194130" sldId="2147483677"/>
              <ac:spMk id="3" creationId="{3BE1C7D7-4C1F-DF45-95F6-2E5E7F645CE5}"/>
            </ac:spMkLst>
          </pc:spChg>
          <pc:spChg chg="del">
            <ac:chgData name="Blum, Philip" userId="22bc03cb-108c-4835-8329-cb195ddb6792" providerId="ADAL" clId="{8CEA44B3-A3FD-0B45-9F0C-DE36DCCD5B7E}" dt="2020-04-17T18:57:22.843" v="50" actId="478"/>
            <ac:spMkLst>
              <pc:docMk/>
              <pc:sldMasterMk cId="2358553332" sldId="2147483660"/>
              <pc:sldLayoutMk cId="3428194130" sldId="2147483677"/>
              <ac:spMk id="7" creationId="{E12F6E07-4972-5D47-AB23-EA66AE9FFE5A}"/>
            </ac:spMkLst>
          </pc:spChg>
          <pc:spChg chg="del">
            <ac:chgData name="Blum, Philip" userId="22bc03cb-108c-4835-8329-cb195ddb6792" providerId="ADAL" clId="{8CEA44B3-A3FD-0B45-9F0C-DE36DCCD5B7E}" dt="2020-04-17T18:57:22.843" v="50" actId="478"/>
            <ac:spMkLst>
              <pc:docMk/>
              <pc:sldMasterMk cId="2358553332" sldId="2147483660"/>
              <pc:sldLayoutMk cId="3428194130" sldId="2147483677"/>
              <ac:spMk id="9" creationId="{937E8ABF-A2F7-9D44-A441-D6B919D01B28}"/>
            </ac:spMkLst>
          </pc:spChg>
          <pc:spChg chg="add">
            <ac:chgData name="Blum, Philip" userId="22bc03cb-108c-4835-8329-cb195ddb6792" providerId="ADAL" clId="{8CEA44B3-A3FD-0B45-9F0C-DE36DCCD5B7E}" dt="2020-04-17T18:57:23.533" v="51"/>
            <ac:spMkLst>
              <pc:docMk/>
              <pc:sldMasterMk cId="2358553332" sldId="2147483660"/>
              <pc:sldLayoutMk cId="3428194130" sldId="2147483677"/>
              <ac:spMk id="12" creationId="{05F550E7-2E56-734C-AD46-61C1E97360AD}"/>
            </ac:spMkLst>
          </pc:spChg>
          <pc:spChg chg="add">
            <ac:chgData name="Blum, Philip" userId="22bc03cb-108c-4835-8329-cb195ddb6792" providerId="ADAL" clId="{8CEA44B3-A3FD-0B45-9F0C-DE36DCCD5B7E}" dt="2020-04-17T18:57:23.533" v="51"/>
            <ac:spMkLst>
              <pc:docMk/>
              <pc:sldMasterMk cId="2358553332" sldId="2147483660"/>
              <pc:sldLayoutMk cId="3428194130" sldId="2147483677"/>
              <ac:spMk id="14" creationId="{BBEED8B4-9DA3-604A-A075-3C0F4BA81DFD}"/>
            </ac:spMkLst>
          </pc:spChg>
          <pc:spChg chg="add">
            <ac:chgData name="Blum, Philip" userId="22bc03cb-108c-4835-8329-cb195ddb6792" providerId="ADAL" clId="{8CEA44B3-A3FD-0B45-9F0C-DE36DCCD5B7E}" dt="2020-04-17T18:57:23.533" v="51"/>
            <ac:spMkLst>
              <pc:docMk/>
              <pc:sldMasterMk cId="2358553332" sldId="2147483660"/>
              <pc:sldLayoutMk cId="3428194130" sldId="2147483677"/>
              <ac:spMk id="15" creationId="{81E8525D-F8A6-2E4D-A356-9D1BFF6C4ACC}"/>
            </ac:spMkLst>
          </pc:spChg>
          <pc:picChg chg="del">
            <ac:chgData name="Blum, Philip" userId="22bc03cb-108c-4835-8329-cb195ddb6792" providerId="ADAL" clId="{8CEA44B3-A3FD-0B45-9F0C-DE36DCCD5B7E}" dt="2020-04-17T18:57:22.843" v="50" actId="478"/>
            <ac:picMkLst>
              <pc:docMk/>
              <pc:sldMasterMk cId="2358553332" sldId="2147483660"/>
              <pc:sldLayoutMk cId="3428194130" sldId="2147483677"/>
              <ac:picMk id="4" creationId="{352270FC-9AA5-A247-808C-FB97A52F3D3E}"/>
            </ac:picMkLst>
          </pc:picChg>
          <pc:picChg chg="del">
            <ac:chgData name="Blum, Philip" userId="22bc03cb-108c-4835-8329-cb195ddb6792" providerId="ADAL" clId="{8CEA44B3-A3FD-0B45-9F0C-DE36DCCD5B7E}" dt="2020-04-17T18:57:22.843" v="50" actId="478"/>
            <ac:picMkLst>
              <pc:docMk/>
              <pc:sldMasterMk cId="2358553332" sldId="2147483660"/>
              <pc:sldLayoutMk cId="3428194130" sldId="2147483677"/>
              <ac:picMk id="5" creationId="{B61855AD-26B4-B744-8474-E5B9AEEF5C48}"/>
            </ac:picMkLst>
          </pc:picChg>
          <pc:picChg chg="add">
            <ac:chgData name="Blum, Philip" userId="22bc03cb-108c-4835-8329-cb195ddb6792" providerId="ADAL" clId="{8CEA44B3-A3FD-0B45-9F0C-DE36DCCD5B7E}" dt="2020-04-17T18:57:23.533" v="51"/>
            <ac:picMkLst>
              <pc:docMk/>
              <pc:sldMasterMk cId="2358553332" sldId="2147483660"/>
              <pc:sldLayoutMk cId="3428194130" sldId="2147483677"/>
              <ac:picMk id="10" creationId="{87771626-4821-EA45-AB8B-61A88669ACCB}"/>
            </ac:picMkLst>
          </pc:picChg>
          <pc:picChg chg="add">
            <ac:chgData name="Blum, Philip" userId="22bc03cb-108c-4835-8329-cb195ddb6792" providerId="ADAL" clId="{8CEA44B3-A3FD-0B45-9F0C-DE36DCCD5B7E}" dt="2020-04-17T18:57:23.533" v="51"/>
            <ac:picMkLst>
              <pc:docMk/>
              <pc:sldMasterMk cId="2358553332" sldId="2147483660"/>
              <pc:sldLayoutMk cId="3428194130" sldId="2147483677"/>
              <ac:picMk id="16" creationId="{E6756BEB-0D56-2042-BEA2-463785B089D0}"/>
            </ac:picMkLst>
          </pc:picChg>
          <pc:cxnChg chg="del">
            <ac:chgData name="Blum, Philip" userId="22bc03cb-108c-4835-8329-cb195ddb6792" providerId="ADAL" clId="{8CEA44B3-A3FD-0B45-9F0C-DE36DCCD5B7E}" dt="2020-04-17T18:57:22.843" v="50" actId="478"/>
            <ac:cxnSpMkLst>
              <pc:docMk/>
              <pc:sldMasterMk cId="2358553332" sldId="2147483660"/>
              <pc:sldLayoutMk cId="3428194130" sldId="2147483677"/>
              <ac:cxnSpMk id="6" creationId="{CF43EC9B-3D5B-8F4B-8515-0D5E2D59DA6E}"/>
            </ac:cxnSpMkLst>
          </pc:cxnChg>
          <pc:cxnChg chg="del">
            <ac:chgData name="Blum, Philip" userId="22bc03cb-108c-4835-8329-cb195ddb6792" providerId="ADAL" clId="{8CEA44B3-A3FD-0B45-9F0C-DE36DCCD5B7E}" dt="2020-04-17T18:57:22.843" v="50" actId="478"/>
            <ac:cxnSpMkLst>
              <pc:docMk/>
              <pc:sldMasterMk cId="2358553332" sldId="2147483660"/>
              <pc:sldLayoutMk cId="3428194130" sldId="2147483677"/>
              <ac:cxnSpMk id="8" creationId="{A91F4652-453D-5A4E-A3A1-741ACBCBB83A}"/>
            </ac:cxnSpMkLst>
          </pc:cxnChg>
          <pc:cxnChg chg="add">
            <ac:chgData name="Blum, Philip" userId="22bc03cb-108c-4835-8329-cb195ddb6792" providerId="ADAL" clId="{8CEA44B3-A3FD-0B45-9F0C-DE36DCCD5B7E}" dt="2020-04-17T18:57:23.533" v="51"/>
            <ac:cxnSpMkLst>
              <pc:docMk/>
              <pc:sldMasterMk cId="2358553332" sldId="2147483660"/>
              <pc:sldLayoutMk cId="3428194130" sldId="2147483677"/>
              <ac:cxnSpMk id="11" creationId="{0BD53BF9-61B0-C741-B75D-6B6B5009C70C}"/>
            </ac:cxnSpMkLst>
          </pc:cxnChg>
          <pc:cxnChg chg="add">
            <ac:chgData name="Blum, Philip" userId="22bc03cb-108c-4835-8329-cb195ddb6792" providerId="ADAL" clId="{8CEA44B3-A3FD-0B45-9F0C-DE36DCCD5B7E}" dt="2020-04-17T18:57:23.533" v="51"/>
            <ac:cxnSpMkLst>
              <pc:docMk/>
              <pc:sldMasterMk cId="2358553332" sldId="2147483660"/>
              <pc:sldLayoutMk cId="3428194130" sldId="2147483677"/>
              <ac:cxnSpMk id="13" creationId="{661408A8-030F-0B43-A0E5-D88D497602FC}"/>
            </ac:cxnSpMkLst>
          </pc:cxnChg>
        </pc:sldLayoutChg>
        <pc:sldLayoutChg chg="addSp delSp modSp">
          <pc:chgData name="Blum, Philip" userId="22bc03cb-108c-4835-8329-cb195ddb6792" providerId="ADAL" clId="{8CEA44B3-A3FD-0B45-9F0C-DE36DCCD5B7E}" dt="2020-04-17T20:13:43.703" v="79"/>
          <pc:sldLayoutMkLst>
            <pc:docMk/>
            <pc:sldMasterMk cId="2358553332" sldId="2147483660"/>
            <pc:sldLayoutMk cId="1586420530" sldId="2147483678"/>
          </pc:sldLayoutMkLst>
          <pc:spChg chg="add del mod">
            <ac:chgData name="Blum, Philip" userId="22bc03cb-108c-4835-8329-cb195ddb6792" providerId="ADAL" clId="{8CEA44B3-A3FD-0B45-9F0C-DE36DCCD5B7E}" dt="2020-04-17T20:07:57.452" v="65"/>
            <ac:spMkLst>
              <pc:docMk/>
              <pc:sldMasterMk cId="2358553332" sldId="2147483660"/>
              <pc:sldLayoutMk cId="1586420530" sldId="2147483678"/>
              <ac:spMk id="2" creationId="{CDA5AA69-DA03-E746-B522-28FF37194963}"/>
            </ac:spMkLst>
          </pc:spChg>
          <pc:spChg chg="add del mod">
            <ac:chgData name="Blum, Philip" userId="22bc03cb-108c-4835-8329-cb195ddb6792" providerId="ADAL" clId="{8CEA44B3-A3FD-0B45-9F0C-DE36DCCD5B7E}" dt="2020-04-17T20:07:58.995" v="67"/>
            <ac:spMkLst>
              <pc:docMk/>
              <pc:sldMasterMk cId="2358553332" sldId="2147483660"/>
              <pc:sldLayoutMk cId="1586420530" sldId="2147483678"/>
              <ac:spMk id="3" creationId="{27610084-64DF-044A-9179-C428437B3F64}"/>
            </ac:spMkLst>
          </pc:spChg>
          <pc:spChg chg="add mod">
            <ac:chgData name="Blum, Philip" userId="22bc03cb-108c-4835-8329-cb195ddb6792" providerId="ADAL" clId="{8CEA44B3-A3FD-0B45-9F0C-DE36DCCD5B7E}" dt="2020-04-17T20:11:46.053" v="70" actId="207"/>
            <ac:spMkLst>
              <pc:docMk/>
              <pc:sldMasterMk cId="2358553332" sldId="2147483660"/>
              <pc:sldLayoutMk cId="1586420530" sldId="2147483678"/>
              <ac:spMk id="4" creationId="{93E8B559-B0BB-E24F-ADB4-2ED7FEBE9F08}"/>
            </ac:spMkLst>
          </pc:spChg>
          <pc:spChg chg="del">
            <ac:chgData name="Blum, Philip" userId="22bc03cb-108c-4835-8329-cb195ddb6792" providerId="ADAL" clId="{8CEA44B3-A3FD-0B45-9F0C-DE36DCCD5B7E}" dt="2020-04-17T20:13:27.926" v="76" actId="478"/>
            <ac:spMkLst>
              <pc:docMk/>
              <pc:sldMasterMk cId="2358553332" sldId="2147483660"/>
              <pc:sldLayoutMk cId="1586420530" sldId="2147483678"/>
              <ac:spMk id="13" creationId="{2474D898-7387-A240-B744-4678AF4C1AC5}"/>
            </ac:spMkLst>
          </pc:spChg>
          <pc:spChg chg="del">
            <ac:chgData name="Blum, Philip" userId="22bc03cb-108c-4835-8329-cb195ddb6792" providerId="ADAL" clId="{8CEA44B3-A3FD-0B45-9F0C-DE36DCCD5B7E}" dt="2020-04-17T20:13:27.926" v="76" actId="478"/>
            <ac:spMkLst>
              <pc:docMk/>
              <pc:sldMasterMk cId="2358553332" sldId="2147483660"/>
              <pc:sldLayoutMk cId="1586420530" sldId="2147483678"/>
              <ac:spMk id="15" creationId="{6174F9B9-3FEA-FB48-B2A9-F899BF9888B2}"/>
            </ac:spMkLst>
          </pc:spChg>
          <pc:spChg chg="add">
            <ac:chgData name="Blum, Philip" userId="22bc03cb-108c-4835-8329-cb195ddb6792" providerId="ADAL" clId="{8CEA44B3-A3FD-0B45-9F0C-DE36DCCD5B7E}" dt="2020-04-17T20:13:43.703" v="79"/>
            <ac:spMkLst>
              <pc:docMk/>
              <pc:sldMasterMk cId="2358553332" sldId="2147483660"/>
              <pc:sldLayoutMk cId="1586420530" sldId="2147483678"/>
              <ac:spMk id="20" creationId="{43BBBB36-8534-F34E-A82D-7B35D5B3C0E9}"/>
            </ac:spMkLst>
          </pc:spChg>
          <pc:picChg chg="del">
            <ac:chgData name="Blum, Philip" userId="22bc03cb-108c-4835-8329-cb195ddb6792" providerId="ADAL" clId="{8CEA44B3-A3FD-0B45-9F0C-DE36DCCD5B7E}" dt="2020-04-17T20:13:27.926" v="76" actId="478"/>
            <ac:picMkLst>
              <pc:docMk/>
              <pc:sldMasterMk cId="2358553332" sldId="2147483660"/>
              <pc:sldLayoutMk cId="1586420530" sldId="2147483678"/>
              <ac:picMk id="11" creationId="{3D715699-7E84-9F41-8195-007F8BDD9F2C}"/>
            </ac:picMkLst>
          </pc:picChg>
          <pc:picChg chg="add">
            <ac:chgData name="Blum, Philip" userId="22bc03cb-108c-4835-8329-cb195ddb6792" providerId="ADAL" clId="{8CEA44B3-A3FD-0B45-9F0C-DE36DCCD5B7E}" dt="2020-04-17T20:13:43.703" v="79"/>
            <ac:picMkLst>
              <pc:docMk/>
              <pc:sldMasterMk cId="2358553332" sldId="2147483660"/>
              <pc:sldLayoutMk cId="1586420530" sldId="2147483678"/>
              <ac:picMk id="18" creationId="{E346B3BD-538C-3547-B832-4FA9A05AABB1}"/>
            </ac:picMkLst>
          </pc:picChg>
          <pc:cxnChg chg="del">
            <ac:chgData name="Blum, Philip" userId="22bc03cb-108c-4835-8329-cb195ddb6792" providerId="ADAL" clId="{8CEA44B3-A3FD-0B45-9F0C-DE36DCCD5B7E}" dt="2020-04-17T20:13:27.926" v="76" actId="478"/>
            <ac:cxnSpMkLst>
              <pc:docMk/>
              <pc:sldMasterMk cId="2358553332" sldId="2147483660"/>
              <pc:sldLayoutMk cId="1586420530" sldId="2147483678"/>
              <ac:cxnSpMk id="12" creationId="{E02592DC-636A-D44B-A144-F92DF6B2123E}"/>
            </ac:cxnSpMkLst>
          </pc:cxnChg>
          <pc:cxnChg chg="del">
            <ac:chgData name="Blum, Philip" userId="22bc03cb-108c-4835-8329-cb195ddb6792" providerId="ADAL" clId="{8CEA44B3-A3FD-0B45-9F0C-DE36DCCD5B7E}" dt="2020-04-17T20:13:27.926" v="76" actId="478"/>
            <ac:cxnSpMkLst>
              <pc:docMk/>
              <pc:sldMasterMk cId="2358553332" sldId="2147483660"/>
              <pc:sldLayoutMk cId="1586420530" sldId="2147483678"/>
              <ac:cxnSpMk id="14" creationId="{C2322505-D1B0-C542-82EA-D92B2250BB50}"/>
            </ac:cxnSpMkLst>
          </pc:cxnChg>
          <pc:cxnChg chg="add">
            <ac:chgData name="Blum, Philip" userId="22bc03cb-108c-4835-8329-cb195ddb6792" providerId="ADAL" clId="{8CEA44B3-A3FD-0B45-9F0C-DE36DCCD5B7E}" dt="2020-04-17T20:13:43.703" v="79"/>
            <ac:cxnSpMkLst>
              <pc:docMk/>
              <pc:sldMasterMk cId="2358553332" sldId="2147483660"/>
              <pc:sldLayoutMk cId="1586420530" sldId="2147483678"/>
              <ac:cxnSpMk id="19" creationId="{034DFAAB-03B1-B246-9F5E-DE5B5F31F748}"/>
            </ac:cxnSpMkLst>
          </pc:cxnChg>
        </pc:sldLayoutChg>
        <pc:sldLayoutChg chg="addSp delSp modSp">
          <pc:chgData name="Blum, Philip" userId="22bc03cb-108c-4835-8329-cb195ddb6792" providerId="ADAL" clId="{8CEA44B3-A3FD-0B45-9F0C-DE36DCCD5B7E}" dt="2020-04-17T20:13:40.779" v="78"/>
          <pc:sldLayoutMkLst>
            <pc:docMk/>
            <pc:sldMasterMk cId="2358553332" sldId="2147483660"/>
            <pc:sldLayoutMk cId="3454381515" sldId="2147483680"/>
          </pc:sldLayoutMkLst>
          <pc:spChg chg="add mod">
            <ac:chgData name="Blum, Philip" userId="22bc03cb-108c-4835-8329-cb195ddb6792" providerId="ADAL" clId="{8CEA44B3-A3FD-0B45-9F0C-DE36DCCD5B7E}" dt="2020-04-17T20:12:28.982" v="73" actId="207"/>
            <ac:spMkLst>
              <pc:docMk/>
              <pc:sldMasterMk cId="2358553332" sldId="2147483660"/>
              <pc:sldLayoutMk cId="3454381515" sldId="2147483680"/>
              <ac:spMk id="9" creationId="{455ED679-98C3-8848-B11C-AE44610DF972}"/>
            </ac:spMkLst>
          </pc:spChg>
          <pc:spChg chg="del">
            <ac:chgData name="Blum, Philip" userId="22bc03cb-108c-4835-8329-cb195ddb6792" providerId="ADAL" clId="{8CEA44B3-A3FD-0B45-9F0C-DE36DCCD5B7E}" dt="2020-04-17T20:13:33.789" v="77" actId="478"/>
            <ac:spMkLst>
              <pc:docMk/>
              <pc:sldMasterMk cId="2358553332" sldId="2147483660"/>
              <pc:sldLayoutMk cId="3454381515" sldId="2147483680"/>
              <ac:spMk id="13" creationId="{2474D898-7387-A240-B744-4678AF4C1AC5}"/>
            </ac:spMkLst>
          </pc:spChg>
          <pc:spChg chg="del">
            <ac:chgData name="Blum, Philip" userId="22bc03cb-108c-4835-8329-cb195ddb6792" providerId="ADAL" clId="{8CEA44B3-A3FD-0B45-9F0C-DE36DCCD5B7E}" dt="2020-04-17T20:13:33.789" v="77" actId="478"/>
            <ac:spMkLst>
              <pc:docMk/>
              <pc:sldMasterMk cId="2358553332" sldId="2147483660"/>
              <pc:sldLayoutMk cId="3454381515" sldId="2147483680"/>
              <ac:spMk id="15" creationId="{6174F9B9-3FEA-FB48-B2A9-F899BF9888B2}"/>
            </ac:spMkLst>
          </pc:spChg>
          <pc:spChg chg="add">
            <ac:chgData name="Blum, Philip" userId="22bc03cb-108c-4835-8329-cb195ddb6792" providerId="ADAL" clId="{8CEA44B3-A3FD-0B45-9F0C-DE36DCCD5B7E}" dt="2020-04-17T20:13:40.779" v="78"/>
            <ac:spMkLst>
              <pc:docMk/>
              <pc:sldMasterMk cId="2358553332" sldId="2147483660"/>
              <pc:sldLayoutMk cId="3454381515" sldId="2147483680"/>
              <ac:spMk id="19" creationId="{B2847A81-538C-354A-8DD9-038B3B11FFE2}"/>
            </ac:spMkLst>
          </pc:spChg>
          <pc:picChg chg="add">
            <ac:chgData name="Blum, Philip" userId="22bc03cb-108c-4835-8329-cb195ddb6792" providerId="ADAL" clId="{8CEA44B3-A3FD-0B45-9F0C-DE36DCCD5B7E}" dt="2020-04-17T20:13:40.779" v="78"/>
            <ac:picMkLst>
              <pc:docMk/>
              <pc:sldMasterMk cId="2358553332" sldId="2147483660"/>
              <pc:sldLayoutMk cId="3454381515" sldId="2147483680"/>
              <ac:picMk id="10" creationId="{2E2762CA-7C7F-1E49-AD23-EB1B07A35699}"/>
            </ac:picMkLst>
          </pc:picChg>
          <pc:picChg chg="del">
            <ac:chgData name="Blum, Philip" userId="22bc03cb-108c-4835-8329-cb195ddb6792" providerId="ADAL" clId="{8CEA44B3-A3FD-0B45-9F0C-DE36DCCD5B7E}" dt="2020-04-17T20:13:33.789" v="77" actId="478"/>
            <ac:picMkLst>
              <pc:docMk/>
              <pc:sldMasterMk cId="2358553332" sldId="2147483660"/>
              <pc:sldLayoutMk cId="3454381515" sldId="2147483680"/>
              <ac:picMk id="11" creationId="{3D715699-7E84-9F41-8195-007F8BDD9F2C}"/>
            </ac:picMkLst>
          </pc:picChg>
          <pc:cxnChg chg="del">
            <ac:chgData name="Blum, Philip" userId="22bc03cb-108c-4835-8329-cb195ddb6792" providerId="ADAL" clId="{8CEA44B3-A3FD-0B45-9F0C-DE36DCCD5B7E}" dt="2020-04-17T20:13:33.789" v="77" actId="478"/>
            <ac:cxnSpMkLst>
              <pc:docMk/>
              <pc:sldMasterMk cId="2358553332" sldId="2147483660"/>
              <pc:sldLayoutMk cId="3454381515" sldId="2147483680"/>
              <ac:cxnSpMk id="12" creationId="{E02592DC-636A-D44B-A144-F92DF6B2123E}"/>
            </ac:cxnSpMkLst>
          </pc:cxnChg>
          <pc:cxnChg chg="del">
            <ac:chgData name="Blum, Philip" userId="22bc03cb-108c-4835-8329-cb195ddb6792" providerId="ADAL" clId="{8CEA44B3-A3FD-0B45-9F0C-DE36DCCD5B7E}" dt="2020-04-17T20:13:33.789" v="77" actId="478"/>
            <ac:cxnSpMkLst>
              <pc:docMk/>
              <pc:sldMasterMk cId="2358553332" sldId="2147483660"/>
              <pc:sldLayoutMk cId="3454381515" sldId="2147483680"/>
              <ac:cxnSpMk id="14" creationId="{C2322505-D1B0-C542-82EA-D92B2250BB50}"/>
            </ac:cxnSpMkLst>
          </pc:cxnChg>
          <pc:cxnChg chg="add">
            <ac:chgData name="Blum, Philip" userId="22bc03cb-108c-4835-8329-cb195ddb6792" providerId="ADAL" clId="{8CEA44B3-A3FD-0B45-9F0C-DE36DCCD5B7E}" dt="2020-04-17T20:13:40.779" v="78"/>
            <ac:cxnSpMkLst>
              <pc:docMk/>
              <pc:sldMasterMk cId="2358553332" sldId="2147483660"/>
              <pc:sldLayoutMk cId="3454381515" sldId="2147483680"/>
              <ac:cxnSpMk id="18" creationId="{4821DBFE-56B1-D443-AA79-485346F1D89F}"/>
            </ac:cxnSpMkLst>
          </pc:cxnChg>
        </pc:sldLayoutChg>
        <pc:sldLayoutChg chg="addSp delSp modSp">
          <pc:chgData name="Blum, Philip" userId="22bc03cb-108c-4835-8329-cb195ddb6792" providerId="ADAL" clId="{8CEA44B3-A3FD-0B45-9F0C-DE36DCCD5B7E}" dt="2020-04-17T20:13:46.415" v="80"/>
          <pc:sldLayoutMkLst>
            <pc:docMk/>
            <pc:sldMasterMk cId="2358553332" sldId="2147483660"/>
            <pc:sldLayoutMk cId="90922910" sldId="2147483682"/>
          </pc:sldLayoutMkLst>
          <pc:spChg chg="mod">
            <ac:chgData name="Blum, Philip" userId="22bc03cb-108c-4835-8329-cb195ddb6792" providerId="ADAL" clId="{8CEA44B3-A3FD-0B45-9F0C-DE36DCCD5B7E}" dt="2020-04-17T20:13:03.215" v="74" actId="207"/>
            <ac:spMkLst>
              <pc:docMk/>
              <pc:sldMasterMk cId="2358553332" sldId="2147483660"/>
              <pc:sldLayoutMk cId="90922910" sldId="2147483682"/>
              <ac:spMk id="4" creationId="{93E8B559-B0BB-E24F-ADB4-2ED7FEBE9F08}"/>
            </ac:spMkLst>
          </pc:spChg>
          <pc:spChg chg="del">
            <ac:chgData name="Blum, Philip" userId="22bc03cb-108c-4835-8329-cb195ddb6792" providerId="ADAL" clId="{8CEA44B3-A3FD-0B45-9F0C-DE36DCCD5B7E}" dt="2020-04-17T20:13:22.229" v="75" actId="478"/>
            <ac:spMkLst>
              <pc:docMk/>
              <pc:sldMasterMk cId="2358553332" sldId="2147483660"/>
              <pc:sldLayoutMk cId="90922910" sldId="2147483682"/>
              <ac:spMk id="13" creationId="{2474D898-7387-A240-B744-4678AF4C1AC5}"/>
            </ac:spMkLst>
          </pc:spChg>
          <pc:spChg chg="del">
            <ac:chgData name="Blum, Philip" userId="22bc03cb-108c-4835-8329-cb195ddb6792" providerId="ADAL" clId="{8CEA44B3-A3FD-0B45-9F0C-DE36DCCD5B7E}" dt="2020-04-17T20:13:22.229" v="75" actId="478"/>
            <ac:spMkLst>
              <pc:docMk/>
              <pc:sldMasterMk cId="2358553332" sldId="2147483660"/>
              <pc:sldLayoutMk cId="90922910" sldId="2147483682"/>
              <ac:spMk id="15" creationId="{6174F9B9-3FEA-FB48-B2A9-F899BF9888B2}"/>
            </ac:spMkLst>
          </pc:spChg>
          <pc:spChg chg="add">
            <ac:chgData name="Blum, Philip" userId="22bc03cb-108c-4835-8329-cb195ddb6792" providerId="ADAL" clId="{8CEA44B3-A3FD-0B45-9F0C-DE36DCCD5B7E}" dt="2020-04-17T20:13:46.415" v="80"/>
            <ac:spMkLst>
              <pc:docMk/>
              <pc:sldMasterMk cId="2358553332" sldId="2147483660"/>
              <pc:sldLayoutMk cId="90922910" sldId="2147483682"/>
              <ac:spMk id="19" creationId="{CF890DEC-C878-314D-887B-C90D563B4225}"/>
            </ac:spMkLst>
          </pc:spChg>
          <pc:picChg chg="add">
            <ac:chgData name="Blum, Philip" userId="22bc03cb-108c-4835-8329-cb195ddb6792" providerId="ADAL" clId="{8CEA44B3-A3FD-0B45-9F0C-DE36DCCD5B7E}" dt="2020-04-17T20:13:46.415" v="80"/>
            <ac:picMkLst>
              <pc:docMk/>
              <pc:sldMasterMk cId="2358553332" sldId="2147483660"/>
              <pc:sldLayoutMk cId="90922910" sldId="2147483682"/>
              <ac:picMk id="10" creationId="{7F99693A-A794-644E-A82C-9942F81D7ADC}"/>
            </ac:picMkLst>
          </pc:picChg>
          <pc:picChg chg="del">
            <ac:chgData name="Blum, Philip" userId="22bc03cb-108c-4835-8329-cb195ddb6792" providerId="ADAL" clId="{8CEA44B3-A3FD-0B45-9F0C-DE36DCCD5B7E}" dt="2020-04-17T20:13:22.229" v="75" actId="478"/>
            <ac:picMkLst>
              <pc:docMk/>
              <pc:sldMasterMk cId="2358553332" sldId="2147483660"/>
              <pc:sldLayoutMk cId="90922910" sldId="2147483682"/>
              <ac:picMk id="11" creationId="{3D715699-7E84-9F41-8195-007F8BDD9F2C}"/>
            </ac:picMkLst>
          </pc:picChg>
          <pc:cxnChg chg="del">
            <ac:chgData name="Blum, Philip" userId="22bc03cb-108c-4835-8329-cb195ddb6792" providerId="ADAL" clId="{8CEA44B3-A3FD-0B45-9F0C-DE36DCCD5B7E}" dt="2020-04-17T20:13:22.229" v="75" actId="478"/>
            <ac:cxnSpMkLst>
              <pc:docMk/>
              <pc:sldMasterMk cId="2358553332" sldId="2147483660"/>
              <pc:sldLayoutMk cId="90922910" sldId="2147483682"/>
              <ac:cxnSpMk id="12" creationId="{E02592DC-636A-D44B-A144-F92DF6B2123E}"/>
            </ac:cxnSpMkLst>
          </pc:cxnChg>
          <pc:cxnChg chg="del">
            <ac:chgData name="Blum, Philip" userId="22bc03cb-108c-4835-8329-cb195ddb6792" providerId="ADAL" clId="{8CEA44B3-A3FD-0B45-9F0C-DE36DCCD5B7E}" dt="2020-04-17T20:13:22.229" v="75" actId="478"/>
            <ac:cxnSpMkLst>
              <pc:docMk/>
              <pc:sldMasterMk cId="2358553332" sldId="2147483660"/>
              <pc:sldLayoutMk cId="90922910" sldId="2147483682"/>
              <ac:cxnSpMk id="14" creationId="{C2322505-D1B0-C542-82EA-D92B2250BB50}"/>
            </ac:cxnSpMkLst>
          </pc:cxnChg>
          <pc:cxnChg chg="add">
            <ac:chgData name="Blum, Philip" userId="22bc03cb-108c-4835-8329-cb195ddb6792" providerId="ADAL" clId="{8CEA44B3-A3FD-0B45-9F0C-DE36DCCD5B7E}" dt="2020-04-17T20:13:46.415" v="80"/>
            <ac:cxnSpMkLst>
              <pc:docMk/>
              <pc:sldMasterMk cId="2358553332" sldId="2147483660"/>
              <pc:sldLayoutMk cId="90922910" sldId="2147483682"/>
              <ac:cxnSpMk id="18" creationId="{3C89F212-EBF9-F642-A8CF-F84F6244714F}"/>
            </ac:cxnSpMkLst>
          </pc:cxnChg>
        </pc:sldLayoutChg>
      </pc:sldMasterChg>
    </pc:docChg>
  </pc:docChgLst>
  <pc:docChgLst>
    <pc:chgData name="Cherry, Allison" userId="S::allison.cherry@edelman.com::323b9801-8644-4837-a2e8-c780fba0bb73" providerId="AD" clId="Web-{9320FF9F-6F35-7A45-A792-C3DD6AAB0ECD}"/>
    <pc:docChg chg="">
      <pc:chgData name="Cherry, Allison" userId="S::allison.cherry@edelman.com::323b9801-8644-4837-a2e8-c780fba0bb73" providerId="AD" clId="Web-{9320FF9F-6F35-7A45-A792-C3DD6AAB0ECD}" dt="2020-05-29T17:57:54.222" v="0"/>
      <pc:docMkLst>
        <pc:docMk/>
      </pc:docMkLst>
      <pc:sldChg chg="addCm">
        <pc:chgData name="Cherry, Allison" userId="S::allison.cherry@edelman.com::323b9801-8644-4837-a2e8-c780fba0bb73" providerId="AD" clId="Web-{9320FF9F-6F35-7A45-A792-C3DD6AAB0ECD}" dt="2020-05-29T17:57:54.222" v="0"/>
        <pc:sldMkLst>
          <pc:docMk/>
          <pc:sldMk cId="2243239735" sldId="503"/>
        </pc:sldMkLst>
      </pc:sldChg>
    </pc:docChg>
  </pc:docChgLst>
  <pc:docChgLst>
    <pc:chgData name="Fox, Amy" userId="51c6b977-c9d3-4a0d-9a87-944a4c8cd4f4" providerId="ADAL" clId="{1F277469-3EE1-45D6-A17B-A837FA381B27}"/>
    <pc:docChg chg="undo custSel modSld">
      <pc:chgData name="Fox, Amy" userId="51c6b977-c9d3-4a0d-9a87-944a4c8cd4f4" providerId="ADAL" clId="{1F277469-3EE1-45D6-A17B-A837FA381B27}" dt="2020-06-05T11:28:02.990" v="224" actId="6549"/>
      <pc:docMkLst>
        <pc:docMk/>
      </pc:docMkLst>
      <pc:sldChg chg="addSp delSp modSp mod">
        <pc:chgData name="Fox, Amy" userId="51c6b977-c9d3-4a0d-9a87-944a4c8cd4f4" providerId="ADAL" clId="{1F277469-3EE1-45D6-A17B-A837FA381B27}" dt="2020-06-05T11:28:02.990" v="224" actId="6549"/>
        <pc:sldMkLst>
          <pc:docMk/>
          <pc:sldMk cId="390624561" sldId="501"/>
        </pc:sldMkLst>
        <pc:spChg chg="mod">
          <ac:chgData name="Fox, Amy" userId="51c6b977-c9d3-4a0d-9a87-944a4c8cd4f4" providerId="ADAL" clId="{1F277469-3EE1-45D6-A17B-A837FA381B27}" dt="2020-06-05T11:01:37.153" v="34" actId="20577"/>
          <ac:spMkLst>
            <pc:docMk/>
            <pc:sldMk cId="390624561" sldId="501"/>
            <ac:spMk id="3" creationId="{858374D1-107F-BE4A-B981-AD0B3631ACE9}"/>
          </ac:spMkLst>
        </pc:spChg>
        <pc:spChg chg="add del mod">
          <ac:chgData name="Fox, Amy" userId="51c6b977-c9d3-4a0d-9a87-944a4c8cd4f4" providerId="ADAL" clId="{1F277469-3EE1-45D6-A17B-A837FA381B27}" dt="2020-06-05T11:28:02.990" v="224" actId="6549"/>
          <ac:spMkLst>
            <pc:docMk/>
            <pc:sldMk cId="390624561" sldId="501"/>
            <ac:spMk id="4" creationId="{4865EF9B-CD1F-46D1-BE3E-6757B8E3B3BD}"/>
          </ac:spMkLst>
        </pc:spChg>
      </pc:sldChg>
    </pc:docChg>
  </pc:docChgLst>
  <pc:docChgLst>
    <pc:chgData name="Cherry, Allison" userId="S::allison.cherry@edelman.com::323b9801-8644-4837-a2e8-c780fba0bb73" providerId="AD" clId="Web-{789244CE-6878-1539-5C22-6FC51546F0FF}"/>
    <pc:docChg chg="">
      <pc:chgData name="Cherry, Allison" userId="S::allison.cherry@edelman.com::323b9801-8644-4837-a2e8-c780fba0bb73" providerId="AD" clId="Web-{789244CE-6878-1539-5C22-6FC51546F0FF}" dt="2020-05-01T13:10:04.178" v="1"/>
      <pc:docMkLst>
        <pc:docMk/>
      </pc:docMkLst>
      <pc:sldChg chg="addCm modCm">
        <pc:chgData name="Cherry, Allison" userId="S::allison.cherry@edelman.com::323b9801-8644-4837-a2e8-c780fba0bb73" providerId="AD" clId="Web-{789244CE-6878-1539-5C22-6FC51546F0FF}" dt="2020-05-01T13:10:04.178" v="1"/>
        <pc:sldMkLst>
          <pc:docMk/>
          <pc:sldMk cId="2243239735" sldId="503"/>
        </pc:sldMkLst>
      </pc:sldChg>
    </pc:docChg>
  </pc:docChgLst>
  <pc:docChgLst>
    <pc:chgData name="Kohn, Darcy" userId="7ab41b32-389a-4499-8ac8-d0498c3da392" providerId="ADAL" clId="{DF3D2F95-2B49-4B41-B483-FE6CD81E66A0}"/>
    <pc:docChg chg="custSel modSld">
      <pc:chgData name="Kohn, Darcy" userId="7ab41b32-389a-4499-8ac8-d0498c3da392" providerId="ADAL" clId="{DF3D2F95-2B49-4B41-B483-FE6CD81E66A0}" dt="2020-04-30T18:51:27.413" v="2"/>
      <pc:docMkLst>
        <pc:docMk/>
      </pc:docMkLst>
      <pc:sldChg chg="addCm modCm">
        <pc:chgData name="Kohn, Darcy" userId="7ab41b32-389a-4499-8ac8-d0498c3da392" providerId="ADAL" clId="{DF3D2F95-2B49-4B41-B483-FE6CD81E66A0}" dt="2020-04-30T18:51:27.413" v="2"/>
        <pc:sldMkLst>
          <pc:docMk/>
          <pc:sldMk cId="2243239735" sldId="503"/>
        </pc:sldMkLst>
      </pc:sldChg>
    </pc:docChg>
  </pc:docChgLst>
  <pc:docChgLst>
    <pc:chgData name="Drain, Amanda" userId="S::amanda.drain@edelman.com::8d0eef54-3ffd-45b8-b5a7-cd58b567f0b0" providerId="AD" clId="Web-{51C71027-DEE4-E84E-5E64-B38C7152CACC}"/>
    <pc:docChg chg="">
      <pc:chgData name="Drain, Amanda" userId="S::amanda.drain@edelman.com::8d0eef54-3ffd-45b8-b5a7-cd58b567f0b0" providerId="AD" clId="Web-{51C71027-DEE4-E84E-5E64-B38C7152CACC}" dt="2020-05-01T21:32:45.458" v="0"/>
      <pc:docMkLst>
        <pc:docMk/>
      </pc:docMkLst>
      <pc:sldChg chg="delCm">
        <pc:chgData name="Drain, Amanda" userId="S::amanda.drain@edelman.com::8d0eef54-3ffd-45b8-b5a7-cd58b567f0b0" providerId="AD" clId="Web-{51C71027-DEE4-E84E-5E64-B38C7152CACC}" dt="2020-05-01T21:32:45.458" v="0"/>
        <pc:sldMkLst>
          <pc:docMk/>
          <pc:sldMk cId="2243239735" sldId="503"/>
        </pc:sldMkLst>
      </pc:sldChg>
    </pc:docChg>
  </pc:docChgLst>
  <pc:docChgLst>
    <pc:chgData name="Drain, Amanda" userId="S::amanda.drain@edelman.com::8d0eef54-3ffd-45b8-b5a7-cd58b567f0b0" providerId="AD" clId="Web-{03F9AD37-1471-0677-20EE-F3B9EF13659D}"/>
    <pc:docChg chg="modSld">
      <pc:chgData name="Drain, Amanda" userId="S::amanda.drain@edelman.com::8d0eef54-3ffd-45b8-b5a7-cd58b567f0b0" providerId="AD" clId="Web-{03F9AD37-1471-0677-20EE-F3B9EF13659D}" dt="2020-04-30T17:28:29.452" v="7" actId="20577"/>
      <pc:docMkLst>
        <pc:docMk/>
      </pc:docMkLst>
      <pc:sldChg chg="modSp">
        <pc:chgData name="Drain, Amanda" userId="S::amanda.drain@edelman.com::8d0eef54-3ffd-45b8-b5a7-cd58b567f0b0" providerId="AD" clId="Web-{03F9AD37-1471-0677-20EE-F3B9EF13659D}" dt="2020-04-30T17:28:29.452" v="7" actId="20577"/>
        <pc:sldMkLst>
          <pc:docMk/>
          <pc:sldMk cId="390624561" sldId="501"/>
        </pc:sldMkLst>
        <pc:spChg chg="mod">
          <ac:chgData name="Drain, Amanda" userId="S::amanda.drain@edelman.com::8d0eef54-3ffd-45b8-b5a7-cd58b567f0b0" providerId="AD" clId="Web-{03F9AD37-1471-0677-20EE-F3B9EF13659D}" dt="2020-04-30T17:28:29.452" v="7" actId="20577"/>
          <ac:spMkLst>
            <pc:docMk/>
            <pc:sldMk cId="390624561" sldId="501"/>
            <ac:spMk id="4" creationId="{4865EF9B-CD1F-46D1-BE3E-6757B8E3B3BD}"/>
          </ac:spMkLst>
        </pc:spChg>
      </pc:sldChg>
    </pc:docChg>
  </pc:docChgLst>
  <pc:docChgLst>
    <pc:chgData name="Cherry, Allison" userId="323b9801-8644-4837-a2e8-c780fba0bb73" providerId="ADAL" clId="{BDF77C7B-7687-464D-8B61-5F2CBD799309}"/>
    <pc:docChg chg="custSel modSld">
      <pc:chgData name="Cherry, Allison" userId="323b9801-8644-4837-a2e8-c780fba0bb73" providerId="ADAL" clId="{BDF77C7B-7687-464D-8B61-5F2CBD799309}" dt="2020-05-01T19:13:11.764" v="18" actId="1592"/>
      <pc:docMkLst>
        <pc:docMk/>
      </pc:docMkLst>
      <pc:sldChg chg="addSp delSp modSp addCm delCm modCm">
        <pc:chgData name="Cherry, Allison" userId="323b9801-8644-4837-a2e8-c780fba0bb73" providerId="ADAL" clId="{BDF77C7B-7687-464D-8B61-5F2CBD799309}" dt="2020-05-01T19:13:11.764" v="18" actId="1592"/>
        <pc:sldMkLst>
          <pc:docMk/>
          <pc:sldMk cId="390624561" sldId="501"/>
        </pc:sldMkLst>
        <pc:picChg chg="del">
          <ac:chgData name="Cherry, Allison" userId="323b9801-8644-4837-a2e8-c780fba0bb73" providerId="ADAL" clId="{BDF77C7B-7687-464D-8B61-5F2CBD799309}" dt="2020-05-01T16:31:57.653" v="1" actId="478"/>
          <ac:picMkLst>
            <pc:docMk/>
            <pc:sldMk cId="390624561" sldId="501"/>
            <ac:picMk id="5" creationId="{59FA146A-F235-44AA-BEC4-C379A80F0D97}"/>
          </ac:picMkLst>
        </pc:picChg>
        <pc:picChg chg="add mod">
          <ac:chgData name="Cherry, Allison" userId="323b9801-8644-4837-a2e8-c780fba0bb73" providerId="ADAL" clId="{BDF77C7B-7687-464D-8B61-5F2CBD799309}" dt="2020-05-01T16:32:03.492" v="6" actId="1076"/>
          <ac:picMkLst>
            <pc:docMk/>
            <pc:sldMk cId="390624561" sldId="501"/>
            <ac:picMk id="6" creationId="{C86A8C82-CF76-4975-96FD-97E1EC6796B0}"/>
          </ac:picMkLst>
        </pc:picChg>
        <pc:picChg chg="del mod">
          <ac:chgData name="Cherry, Allison" userId="323b9801-8644-4837-a2e8-c780fba0bb73" providerId="ADAL" clId="{BDF77C7B-7687-464D-8B61-5F2CBD799309}" dt="2020-05-01T16:32:23.010" v="11" actId="478"/>
          <ac:picMkLst>
            <pc:docMk/>
            <pc:sldMk cId="390624561" sldId="501"/>
            <ac:picMk id="7" creationId="{97289247-5E83-437B-A9C9-8C4AF15FDA6A}"/>
          </ac:picMkLst>
        </pc:picChg>
        <pc:picChg chg="add mod">
          <ac:chgData name="Cherry, Allison" userId="323b9801-8644-4837-a2e8-c780fba0bb73" providerId="ADAL" clId="{BDF77C7B-7687-464D-8B61-5F2CBD799309}" dt="2020-05-01T16:32:29.925" v="16" actId="1076"/>
          <ac:picMkLst>
            <pc:docMk/>
            <pc:sldMk cId="390624561" sldId="501"/>
            <ac:picMk id="9" creationId="{32BCB141-232D-402D-8F37-7F2675D48AB4}"/>
          </ac:picMkLst>
        </pc:picChg>
      </pc:sldChg>
    </pc:docChg>
  </pc:docChgLst>
  <pc:docChgLst>
    <pc:chgData name="Kohn, Darcy" userId="S::darcy.kohn@edelman.com::7ab41b32-389a-4499-8ac8-d0498c3da392" providerId="AD" clId="Web-{F9BAD2A1-5926-4AB8-EDC3-36DE1178BC6D}"/>
    <pc:docChg chg="modSld">
      <pc:chgData name="Kohn, Darcy" userId="S::darcy.kohn@edelman.com::7ab41b32-389a-4499-8ac8-d0498c3da392" providerId="AD" clId="Web-{F9BAD2A1-5926-4AB8-EDC3-36DE1178BC6D}" dt="2020-04-30T18:47:09.368" v="1" actId="20577"/>
      <pc:docMkLst>
        <pc:docMk/>
      </pc:docMkLst>
      <pc:sldChg chg="modSp">
        <pc:chgData name="Kohn, Darcy" userId="S::darcy.kohn@edelman.com::7ab41b32-389a-4499-8ac8-d0498c3da392" providerId="AD" clId="Web-{F9BAD2A1-5926-4AB8-EDC3-36DE1178BC6D}" dt="2020-04-30T18:47:09.368" v="1" actId="20577"/>
        <pc:sldMkLst>
          <pc:docMk/>
          <pc:sldMk cId="390624561" sldId="501"/>
        </pc:sldMkLst>
        <pc:spChg chg="mod">
          <ac:chgData name="Kohn, Darcy" userId="S::darcy.kohn@edelman.com::7ab41b32-389a-4499-8ac8-d0498c3da392" providerId="AD" clId="Web-{F9BAD2A1-5926-4AB8-EDC3-36DE1178BC6D}" dt="2020-04-30T18:47:09.368" v="1" actId="20577"/>
          <ac:spMkLst>
            <pc:docMk/>
            <pc:sldMk cId="390624561" sldId="501"/>
            <ac:spMk id="4" creationId="{4865EF9B-CD1F-46D1-BE3E-6757B8E3B3BD}"/>
          </ac:spMkLst>
        </pc:spChg>
      </pc:sldChg>
    </pc:docChg>
  </pc:docChgLst>
  <pc:docChgLst>
    <pc:chgData name="Blum, Philip" userId="22bc03cb-108c-4835-8329-cb195ddb6792" providerId="ADAL" clId="{CCEC9203-99B8-BD40-B9CA-8AD0A8633C1D}"/>
    <pc:docChg chg="undo custSel addSld delSld modSld modMainMaster">
      <pc:chgData name="Blum, Philip" userId="22bc03cb-108c-4835-8329-cb195ddb6792" providerId="ADAL" clId="{CCEC9203-99B8-BD40-B9CA-8AD0A8633C1D}" dt="2020-04-27T15:27:52.201" v="266"/>
      <pc:docMkLst>
        <pc:docMk/>
      </pc:docMkLst>
      <pc:sldChg chg="addSp delSp modSp">
        <pc:chgData name="Blum, Philip" userId="22bc03cb-108c-4835-8329-cb195ddb6792" providerId="ADAL" clId="{CCEC9203-99B8-BD40-B9CA-8AD0A8633C1D}" dt="2020-04-27T01:34:31.181" v="124"/>
        <pc:sldMkLst>
          <pc:docMk/>
          <pc:sldMk cId="3690363723" sldId="257"/>
        </pc:sldMkLst>
        <pc:spChg chg="del">
          <ac:chgData name="Blum, Philip" userId="22bc03cb-108c-4835-8329-cb195ddb6792" providerId="ADAL" clId="{CCEC9203-99B8-BD40-B9CA-8AD0A8633C1D}" dt="2020-04-27T01:27:09.421" v="0" actId="478"/>
          <ac:spMkLst>
            <pc:docMk/>
            <pc:sldMk cId="3690363723" sldId="257"/>
            <ac:spMk id="2" creationId="{A356B7B8-2362-A44C-A7F2-6C2F7079D781}"/>
          </ac:spMkLst>
        </pc:spChg>
        <pc:spChg chg="add mod">
          <ac:chgData name="Blum, Philip" userId="22bc03cb-108c-4835-8329-cb195ddb6792" providerId="ADAL" clId="{CCEC9203-99B8-BD40-B9CA-8AD0A8633C1D}" dt="2020-04-27T01:34:31.181" v="124"/>
          <ac:spMkLst>
            <pc:docMk/>
            <pc:sldMk cId="3690363723" sldId="257"/>
            <ac:spMk id="3" creationId="{DDB587E9-B294-4341-B752-3FDCBB4C3790}"/>
          </ac:spMkLst>
        </pc:spChg>
      </pc:sldChg>
      <pc:sldChg chg="addSp delSp modSp">
        <pc:chgData name="Blum, Philip" userId="22bc03cb-108c-4835-8329-cb195ddb6792" providerId="ADAL" clId="{CCEC9203-99B8-BD40-B9CA-8AD0A8633C1D}" dt="2020-04-27T01:34:28.264" v="123"/>
        <pc:sldMkLst>
          <pc:docMk/>
          <pc:sldMk cId="2180345850" sldId="258"/>
        </pc:sldMkLst>
        <pc:spChg chg="del">
          <ac:chgData name="Blum, Philip" userId="22bc03cb-108c-4835-8329-cb195ddb6792" providerId="ADAL" clId="{CCEC9203-99B8-BD40-B9CA-8AD0A8633C1D}" dt="2020-04-27T01:27:13.386" v="1" actId="478"/>
          <ac:spMkLst>
            <pc:docMk/>
            <pc:sldMk cId="2180345850" sldId="258"/>
            <ac:spMk id="2" creationId="{562FEBD0-2FDA-3143-94E3-F9A0DAAE0CD3}"/>
          </ac:spMkLst>
        </pc:spChg>
        <pc:spChg chg="del">
          <ac:chgData name="Blum, Philip" userId="22bc03cb-108c-4835-8329-cb195ddb6792" providerId="ADAL" clId="{CCEC9203-99B8-BD40-B9CA-8AD0A8633C1D}" dt="2020-04-27T01:27:18.755" v="2" actId="478"/>
          <ac:spMkLst>
            <pc:docMk/>
            <pc:sldMk cId="2180345850" sldId="258"/>
            <ac:spMk id="3" creationId="{BEC3782F-4EA7-E145-B5EF-2DD9888D9BAA}"/>
          </ac:spMkLst>
        </pc:spChg>
        <pc:spChg chg="add mod">
          <ac:chgData name="Blum, Philip" userId="22bc03cb-108c-4835-8329-cb195ddb6792" providerId="ADAL" clId="{CCEC9203-99B8-BD40-B9CA-8AD0A8633C1D}" dt="2020-04-27T01:34:28.264" v="123"/>
          <ac:spMkLst>
            <pc:docMk/>
            <pc:sldMk cId="2180345850" sldId="258"/>
            <ac:spMk id="4" creationId="{93F9F516-D292-6546-AE28-5BC3BB1E4E99}"/>
          </ac:spMkLst>
        </pc:spChg>
        <pc:spChg chg="add mod">
          <ac:chgData name="Blum, Philip" userId="22bc03cb-108c-4835-8329-cb195ddb6792" providerId="ADAL" clId="{CCEC9203-99B8-BD40-B9CA-8AD0A8633C1D}" dt="2020-04-27T01:34:28.264" v="123"/>
          <ac:spMkLst>
            <pc:docMk/>
            <pc:sldMk cId="2180345850" sldId="258"/>
            <ac:spMk id="5" creationId="{687FC966-B449-B04D-9F7E-00093CA707A4}"/>
          </ac:spMkLst>
        </pc:spChg>
      </pc:sldChg>
      <pc:sldChg chg="addSp delSp modSp">
        <pc:chgData name="Blum, Philip" userId="22bc03cb-108c-4835-8329-cb195ddb6792" providerId="ADAL" clId="{CCEC9203-99B8-BD40-B9CA-8AD0A8633C1D}" dt="2020-04-27T01:34:09.594" v="122"/>
        <pc:sldMkLst>
          <pc:docMk/>
          <pc:sldMk cId="3510928225" sldId="261"/>
        </pc:sldMkLst>
        <pc:spChg chg="del">
          <ac:chgData name="Blum, Philip" userId="22bc03cb-108c-4835-8329-cb195ddb6792" providerId="ADAL" clId="{CCEC9203-99B8-BD40-B9CA-8AD0A8633C1D}" dt="2020-04-27T01:34:09.594" v="122"/>
          <ac:spMkLst>
            <pc:docMk/>
            <pc:sldMk cId="3510928225" sldId="261"/>
            <ac:spMk id="2" creationId="{30119931-2001-1040-8EEA-98D5E12EC81E}"/>
          </ac:spMkLst>
        </pc:spChg>
        <pc:spChg chg="add mod">
          <ac:chgData name="Blum, Philip" userId="22bc03cb-108c-4835-8329-cb195ddb6792" providerId="ADAL" clId="{CCEC9203-99B8-BD40-B9CA-8AD0A8633C1D}" dt="2020-04-27T01:34:09.594" v="122"/>
          <ac:spMkLst>
            <pc:docMk/>
            <pc:sldMk cId="3510928225" sldId="261"/>
            <ac:spMk id="3" creationId="{773A0C2D-0531-8F4E-A52F-46FE2BA2A501}"/>
          </ac:spMkLst>
        </pc:spChg>
      </pc:sldChg>
      <pc:sldChg chg="addSp delSp modSp">
        <pc:chgData name="Blum, Philip" userId="22bc03cb-108c-4835-8329-cb195ddb6792" providerId="ADAL" clId="{CCEC9203-99B8-BD40-B9CA-8AD0A8633C1D}" dt="2020-04-27T01:34:40.408" v="125"/>
        <pc:sldMkLst>
          <pc:docMk/>
          <pc:sldMk cId="1173695430" sldId="262"/>
        </pc:sldMkLst>
        <pc:spChg chg="del">
          <ac:chgData name="Blum, Philip" userId="22bc03cb-108c-4835-8329-cb195ddb6792" providerId="ADAL" clId="{CCEC9203-99B8-BD40-B9CA-8AD0A8633C1D}" dt="2020-04-27T01:34:40.408" v="125"/>
          <ac:spMkLst>
            <pc:docMk/>
            <pc:sldMk cId="1173695430" sldId="262"/>
            <ac:spMk id="2" creationId="{6BCD8AB6-4646-B447-AE68-F6ACE8DEA91F}"/>
          </ac:spMkLst>
        </pc:spChg>
        <pc:spChg chg="del">
          <ac:chgData name="Blum, Philip" userId="22bc03cb-108c-4835-8329-cb195ddb6792" providerId="ADAL" clId="{CCEC9203-99B8-BD40-B9CA-8AD0A8633C1D}" dt="2020-04-27T01:34:40.408" v="125"/>
          <ac:spMkLst>
            <pc:docMk/>
            <pc:sldMk cId="1173695430" sldId="262"/>
            <ac:spMk id="3" creationId="{83DB8CB5-C292-A741-A18F-147B4A880055}"/>
          </ac:spMkLst>
        </pc:spChg>
        <pc:spChg chg="add mod">
          <ac:chgData name="Blum, Philip" userId="22bc03cb-108c-4835-8329-cb195ddb6792" providerId="ADAL" clId="{CCEC9203-99B8-BD40-B9CA-8AD0A8633C1D}" dt="2020-04-27T01:34:40.408" v="125"/>
          <ac:spMkLst>
            <pc:docMk/>
            <pc:sldMk cId="1173695430" sldId="262"/>
            <ac:spMk id="4" creationId="{837C35EE-4FFA-4D4B-9F95-873454101B92}"/>
          </ac:spMkLst>
        </pc:spChg>
        <pc:spChg chg="add mod">
          <ac:chgData name="Blum, Philip" userId="22bc03cb-108c-4835-8329-cb195ddb6792" providerId="ADAL" clId="{CCEC9203-99B8-BD40-B9CA-8AD0A8633C1D}" dt="2020-04-27T01:34:40.408" v="125"/>
          <ac:spMkLst>
            <pc:docMk/>
            <pc:sldMk cId="1173695430" sldId="262"/>
            <ac:spMk id="5" creationId="{9142E639-2B32-F046-A59A-873ACE537BE6}"/>
          </ac:spMkLst>
        </pc:spChg>
      </pc:sldChg>
      <pc:sldChg chg="addSp delSp modSp">
        <pc:chgData name="Blum, Philip" userId="22bc03cb-108c-4835-8329-cb195ddb6792" providerId="ADAL" clId="{CCEC9203-99B8-BD40-B9CA-8AD0A8633C1D}" dt="2020-04-27T01:36:36.183" v="126"/>
        <pc:sldMkLst>
          <pc:docMk/>
          <pc:sldMk cId="2574918291" sldId="264"/>
        </pc:sldMkLst>
        <pc:spChg chg="del">
          <ac:chgData name="Blum, Philip" userId="22bc03cb-108c-4835-8329-cb195ddb6792" providerId="ADAL" clId="{CCEC9203-99B8-BD40-B9CA-8AD0A8633C1D}" dt="2020-04-27T01:36:36.183" v="126"/>
          <ac:spMkLst>
            <pc:docMk/>
            <pc:sldMk cId="2574918291" sldId="264"/>
            <ac:spMk id="2" creationId="{2BC9341D-992F-AA44-8CAB-CBC7E5B944BE}"/>
          </ac:spMkLst>
        </pc:spChg>
        <pc:spChg chg="add mod">
          <ac:chgData name="Blum, Philip" userId="22bc03cb-108c-4835-8329-cb195ddb6792" providerId="ADAL" clId="{CCEC9203-99B8-BD40-B9CA-8AD0A8633C1D}" dt="2020-04-27T01:36:36.183" v="126"/>
          <ac:spMkLst>
            <pc:docMk/>
            <pc:sldMk cId="2574918291" sldId="264"/>
            <ac:spMk id="3" creationId="{1F6A905F-A316-E442-8CE3-31EAA74F6E66}"/>
          </ac:spMkLst>
        </pc:spChg>
      </pc:sldChg>
      <pc:sldChg chg="addSp delSp modSp">
        <pc:chgData name="Blum, Philip" userId="22bc03cb-108c-4835-8329-cb195ddb6792" providerId="ADAL" clId="{CCEC9203-99B8-BD40-B9CA-8AD0A8633C1D}" dt="2020-04-27T01:36:39.077" v="127"/>
        <pc:sldMkLst>
          <pc:docMk/>
          <pc:sldMk cId="3549022596" sldId="265"/>
        </pc:sldMkLst>
        <pc:spChg chg="del">
          <ac:chgData name="Blum, Philip" userId="22bc03cb-108c-4835-8329-cb195ddb6792" providerId="ADAL" clId="{CCEC9203-99B8-BD40-B9CA-8AD0A8633C1D}" dt="2020-04-27T01:36:39.077" v="127"/>
          <ac:spMkLst>
            <pc:docMk/>
            <pc:sldMk cId="3549022596" sldId="265"/>
            <ac:spMk id="2" creationId="{A20ACF1C-1F0D-D24A-9B8E-BEC0723BE775}"/>
          </ac:spMkLst>
        </pc:spChg>
        <pc:spChg chg="del">
          <ac:chgData name="Blum, Philip" userId="22bc03cb-108c-4835-8329-cb195ddb6792" providerId="ADAL" clId="{CCEC9203-99B8-BD40-B9CA-8AD0A8633C1D}" dt="2020-04-27T01:36:39.077" v="127"/>
          <ac:spMkLst>
            <pc:docMk/>
            <pc:sldMk cId="3549022596" sldId="265"/>
            <ac:spMk id="3" creationId="{7C15B13A-F928-7244-915D-575466C95B6A}"/>
          </ac:spMkLst>
        </pc:spChg>
        <pc:spChg chg="add mod">
          <ac:chgData name="Blum, Philip" userId="22bc03cb-108c-4835-8329-cb195ddb6792" providerId="ADAL" clId="{CCEC9203-99B8-BD40-B9CA-8AD0A8633C1D}" dt="2020-04-27T01:36:39.077" v="127"/>
          <ac:spMkLst>
            <pc:docMk/>
            <pc:sldMk cId="3549022596" sldId="265"/>
            <ac:spMk id="4" creationId="{F398E95E-7017-5A44-80E0-BFC4BA3884DE}"/>
          </ac:spMkLst>
        </pc:spChg>
        <pc:spChg chg="add mod">
          <ac:chgData name="Blum, Philip" userId="22bc03cb-108c-4835-8329-cb195ddb6792" providerId="ADAL" clId="{CCEC9203-99B8-BD40-B9CA-8AD0A8633C1D}" dt="2020-04-27T01:36:39.077" v="127"/>
          <ac:spMkLst>
            <pc:docMk/>
            <pc:sldMk cId="3549022596" sldId="265"/>
            <ac:spMk id="5" creationId="{124FE694-E8B7-7A49-B13C-8BDB7D0ED03B}"/>
          </ac:spMkLst>
        </pc:spChg>
      </pc:sldChg>
      <pc:sldChg chg="addSp delSp modSp">
        <pc:chgData name="Blum, Philip" userId="22bc03cb-108c-4835-8329-cb195ddb6792" providerId="ADAL" clId="{CCEC9203-99B8-BD40-B9CA-8AD0A8633C1D}" dt="2020-04-27T01:36:42.395" v="128"/>
        <pc:sldMkLst>
          <pc:docMk/>
          <pc:sldMk cId="4120150658" sldId="267"/>
        </pc:sldMkLst>
        <pc:spChg chg="del">
          <ac:chgData name="Blum, Philip" userId="22bc03cb-108c-4835-8329-cb195ddb6792" providerId="ADAL" clId="{CCEC9203-99B8-BD40-B9CA-8AD0A8633C1D}" dt="2020-04-27T01:36:42.395" v="128"/>
          <ac:spMkLst>
            <pc:docMk/>
            <pc:sldMk cId="4120150658" sldId="267"/>
            <ac:spMk id="2" creationId="{262B3A4A-1B75-0246-8C12-61E151268A6D}"/>
          </ac:spMkLst>
        </pc:spChg>
        <pc:spChg chg="add mod">
          <ac:chgData name="Blum, Philip" userId="22bc03cb-108c-4835-8329-cb195ddb6792" providerId="ADAL" clId="{CCEC9203-99B8-BD40-B9CA-8AD0A8633C1D}" dt="2020-04-27T01:36:42.395" v="128"/>
          <ac:spMkLst>
            <pc:docMk/>
            <pc:sldMk cId="4120150658" sldId="267"/>
            <ac:spMk id="3" creationId="{69AE709D-B734-9346-AD76-3D908B2C0777}"/>
          </ac:spMkLst>
        </pc:spChg>
      </pc:sldChg>
      <pc:sldChg chg="addSp delSp modSp">
        <pc:chgData name="Blum, Philip" userId="22bc03cb-108c-4835-8329-cb195ddb6792" providerId="ADAL" clId="{CCEC9203-99B8-BD40-B9CA-8AD0A8633C1D}" dt="2020-04-27T01:36:45.445" v="129"/>
        <pc:sldMkLst>
          <pc:docMk/>
          <pc:sldMk cId="3940638596" sldId="268"/>
        </pc:sldMkLst>
        <pc:spChg chg="del">
          <ac:chgData name="Blum, Philip" userId="22bc03cb-108c-4835-8329-cb195ddb6792" providerId="ADAL" clId="{CCEC9203-99B8-BD40-B9CA-8AD0A8633C1D}" dt="2020-04-27T01:36:45.445" v="129"/>
          <ac:spMkLst>
            <pc:docMk/>
            <pc:sldMk cId="3940638596" sldId="268"/>
            <ac:spMk id="2" creationId="{0BAFBF0D-6E4B-B542-9A59-A195B66A7B90}"/>
          </ac:spMkLst>
        </pc:spChg>
        <pc:spChg chg="del">
          <ac:chgData name="Blum, Philip" userId="22bc03cb-108c-4835-8329-cb195ddb6792" providerId="ADAL" clId="{CCEC9203-99B8-BD40-B9CA-8AD0A8633C1D}" dt="2020-04-27T01:36:45.445" v="129"/>
          <ac:spMkLst>
            <pc:docMk/>
            <pc:sldMk cId="3940638596" sldId="268"/>
            <ac:spMk id="3" creationId="{02F0AD94-9604-C046-AE00-25877B2606B4}"/>
          </ac:spMkLst>
        </pc:spChg>
        <pc:spChg chg="add mod">
          <ac:chgData name="Blum, Philip" userId="22bc03cb-108c-4835-8329-cb195ddb6792" providerId="ADAL" clId="{CCEC9203-99B8-BD40-B9CA-8AD0A8633C1D}" dt="2020-04-27T01:36:45.445" v="129"/>
          <ac:spMkLst>
            <pc:docMk/>
            <pc:sldMk cId="3940638596" sldId="268"/>
            <ac:spMk id="4" creationId="{1E7C347E-F05E-F74D-B8EB-69AB9D3F2314}"/>
          </ac:spMkLst>
        </pc:spChg>
        <pc:spChg chg="add mod">
          <ac:chgData name="Blum, Philip" userId="22bc03cb-108c-4835-8329-cb195ddb6792" providerId="ADAL" clId="{CCEC9203-99B8-BD40-B9CA-8AD0A8633C1D}" dt="2020-04-27T01:36:45.445" v="129"/>
          <ac:spMkLst>
            <pc:docMk/>
            <pc:sldMk cId="3940638596" sldId="268"/>
            <ac:spMk id="5" creationId="{BFB0897A-6E31-D64F-A077-CC5AEA006D4B}"/>
          </ac:spMkLst>
        </pc:spChg>
      </pc:sldChg>
      <pc:sldChg chg="addSp delSp modSp">
        <pc:chgData name="Blum, Philip" userId="22bc03cb-108c-4835-8329-cb195ddb6792" providerId="ADAL" clId="{CCEC9203-99B8-BD40-B9CA-8AD0A8633C1D}" dt="2020-04-27T01:36:52.311" v="130"/>
        <pc:sldMkLst>
          <pc:docMk/>
          <pc:sldMk cId="1142339900" sldId="270"/>
        </pc:sldMkLst>
        <pc:spChg chg="del">
          <ac:chgData name="Blum, Philip" userId="22bc03cb-108c-4835-8329-cb195ddb6792" providerId="ADAL" clId="{CCEC9203-99B8-BD40-B9CA-8AD0A8633C1D}" dt="2020-04-27T01:36:52.311" v="130"/>
          <ac:spMkLst>
            <pc:docMk/>
            <pc:sldMk cId="1142339900" sldId="270"/>
            <ac:spMk id="2" creationId="{1B1A26EC-5158-3843-AA7F-43C3B739B7B9}"/>
          </ac:spMkLst>
        </pc:spChg>
        <pc:spChg chg="add mod">
          <ac:chgData name="Blum, Philip" userId="22bc03cb-108c-4835-8329-cb195ddb6792" providerId="ADAL" clId="{CCEC9203-99B8-BD40-B9CA-8AD0A8633C1D}" dt="2020-04-27T01:36:52.311" v="130"/>
          <ac:spMkLst>
            <pc:docMk/>
            <pc:sldMk cId="1142339900" sldId="270"/>
            <ac:spMk id="3" creationId="{553B194A-DB7C-2A47-83F2-9277B9040613}"/>
          </ac:spMkLst>
        </pc:spChg>
      </pc:sldChg>
      <pc:sldChg chg="addSp delSp modSp">
        <pc:chgData name="Blum, Philip" userId="22bc03cb-108c-4835-8329-cb195ddb6792" providerId="ADAL" clId="{CCEC9203-99B8-BD40-B9CA-8AD0A8633C1D}" dt="2020-04-27T01:36:52.311" v="130"/>
        <pc:sldMkLst>
          <pc:docMk/>
          <pc:sldMk cId="2533801747" sldId="271"/>
        </pc:sldMkLst>
        <pc:spChg chg="del">
          <ac:chgData name="Blum, Philip" userId="22bc03cb-108c-4835-8329-cb195ddb6792" providerId="ADAL" clId="{CCEC9203-99B8-BD40-B9CA-8AD0A8633C1D}" dt="2020-04-27T01:36:52.311" v="130"/>
          <ac:spMkLst>
            <pc:docMk/>
            <pc:sldMk cId="2533801747" sldId="271"/>
            <ac:spMk id="2" creationId="{9B948670-F85E-0546-8249-7AEAFAE2A3D9}"/>
          </ac:spMkLst>
        </pc:spChg>
        <pc:spChg chg="del">
          <ac:chgData name="Blum, Philip" userId="22bc03cb-108c-4835-8329-cb195ddb6792" providerId="ADAL" clId="{CCEC9203-99B8-BD40-B9CA-8AD0A8633C1D}" dt="2020-04-27T01:36:52.311" v="130"/>
          <ac:spMkLst>
            <pc:docMk/>
            <pc:sldMk cId="2533801747" sldId="271"/>
            <ac:spMk id="3" creationId="{DAB3A391-6A24-6F4D-971E-AAA6AF7A3CBD}"/>
          </ac:spMkLst>
        </pc:spChg>
        <pc:spChg chg="add mod">
          <ac:chgData name="Blum, Philip" userId="22bc03cb-108c-4835-8329-cb195ddb6792" providerId="ADAL" clId="{CCEC9203-99B8-BD40-B9CA-8AD0A8633C1D}" dt="2020-04-27T01:36:52.311" v="130"/>
          <ac:spMkLst>
            <pc:docMk/>
            <pc:sldMk cId="2533801747" sldId="271"/>
            <ac:spMk id="4" creationId="{6291F751-1D3A-7B4C-A2C2-D84E1D51B5C4}"/>
          </ac:spMkLst>
        </pc:spChg>
        <pc:spChg chg="add mod">
          <ac:chgData name="Blum, Philip" userId="22bc03cb-108c-4835-8329-cb195ddb6792" providerId="ADAL" clId="{CCEC9203-99B8-BD40-B9CA-8AD0A8633C1D}" dt="2020-04-27T01:36:52.311" v="130"/>
          <ac:spMkLst>
            <pc:docMk/>
            <pc:sldMk cId="2533801747" sldId="271"/>
            <ac:spMk id="5" creationId="{522B8479-B453-064A-A88A-10E6D912607B}"/>
          </ac:spMkLst>
        </pc:spChg>
      </pc:sldChg>
      <pc:sldChg chg="addSp delSp modSp">
        <pc:chgData name="Blum, Philip" userId="22bc03cb-108c-4835-8329-cb195ddb6792" providerId="ADAL" clId="{CCEC9203-99B8-BD40-B9CA-8AD0A8633C1D}" dt="2020-04-27T01:36:52.311" v="130"/>
        <pc:sldMkLst>
          <pc:docMk/>
          <pc:sldMk cId="3323308372" sldId="273"/>
        </pc:sldMkLst>
        <pc:spChg chg="del">
          <ac:chgData name="Blum, Philip" userId="22bc03cb-108c-4835-8329-cb195ddb6792" providerId="ADAL" clId="{CCEC9203-99B8-BD40-B9CA-8AD0A8633C1D}" dt="2020-04-27T01:36:52.311" v="130"/>
          <ac:spMkLst>
            <pc:docMk/>
            <pc:sldMk cId="3323308372" sldId="273"/>
            <ac:spMk id="2" creationId="{8996EF42-5225-5E44-8C34-C04EAC6635A0}"/>
          </ac:spMkLst>
        </pc:spChg>
        <pc:spChg chg="add mod">
          <ac:chgData name="Blum, Philip" userId="22bc03cb-108c-4835-8329-cb195ddb6792" providerId="ADAL" clId="{CCEC9203-99B8-BD40-B9CA-8AD0A8633C1D}" dt="2020-04-27T01:36:52.311" v="130"/>
          <ac:spMkLst>
            <pc:docMk/>
            <pc:sldMk cId="3323308372" sldId="273"/>
            <ac:spMk id="3" creationId="{5C78825A-0FC4-4F4F-B1F6-5E90D9649020}"/>
          </ac:spMkLst>
        </pc:spChg>
      </pc:sldChg>
      <pc:sldChg chg="addSp delSp modSp">
        <pc:chgData name="Blum, Philip" userId="22bc03cb-108c-4835-8329-cb195ddb6792" providerId="ADAL" clId="{CCEC9203-99B8-BD40-B9CA-8AD0A8633C1D}" dt="2020-04-27T01:36:52.311" v="130"/>
        <pc:sldMkLst>
          <pc:docMk/>
          <pc:sldMk cId="312635444" sldId="274"/>
        </pc:sldMkLst>
        <pc:spChg chg="del">
          <ac:chgData name="Blum, Philip" userId="22bc03cb-108c-4835-8329-cb195ddb6792" providerId="ADAL" clId="{CCEC9203-99B8-BD40-B9CA-8AD0A8633C1D}" dt="2020-04-27T01:36:52.311" v="130"/>
          <ac:spMkLst>
            <pc:docMk/>
            <pc:sldMk cId="312635444" sldId="274"/>
            <ac:spMk id="2" creationId="{13C10674-4AEE-8D44-9315-455010FC3ECA}"/>
          </ac:spMkLst>
        </pc:spChg>
        <pc:spChg chg="del">
          <ac:chgData name="Blum, Philip" userId="22bc03cb-108c-4835-8329-cb195ddb6792" providerId="ADAL" clId="{CCEC9203-99B8-BD40-B9CA-8AD0A8633C1D}" dt="2020-04-27T01:36:52.311" v="130"/>
          <ac:spMkLst>
            <pc:docMk/>
            <pc:sldMk cId="312635444" sldId="274"/>
            <ac:spMk id="3" creationId="{C76AF68B-7C8D-6842-8136-9735912BE707}"/>
          </ac:spMkLst>
        </pc:spChg>
        <pc:spChg chg="add mod">
          <ac:chgData name="Blum, Philip" userId="22bc03cb-108c-4835-8329-cb195ddb6792" providerId="ADAL" clId="{CCEC9203-99B8-BD40-B9CA-8AD0A8633C1D}" dt="2020-04-27T01:36:52.311" v="130"/>
          <ac:spMkLst>
            <pc:docMk/>
            <pc:sldMk cId="312635444" sldId="274"/>
            <ac:spMk id="4" creationId="{F9241555-CB1F-A745-802C-3C92736ED8A6}"/>
          </ac:spMkLst>
        </pc:spChg>
        <pc:spChg chg="add mod">
          <ac:chgData name="Blum, Philip" userId="22bc03cb-108c-4835-8329-cb195ddb6792" providerId="ADAL" clId="{CCEC9203-99B8-BD40-B9CA-8AD0A8633C1D}" dt="2020-04-27T01:36:52.311" v="130"/>
          <ac:spMkLst>
            <pc:docMk/>
            <pc:sldMk cId="312635444" sldId="274"/>
            <ac:spMk id="5" creationId="{9FBA4F73-EEDC-F44A-B6CB-6FE19A8BF33B}"/>
          </ac:spMkLst>
        </pc:spChg>
      </pc:sldChg>
      <pc:sldChg chg="addSp delSp modSp">
        <pc:chgData name="Blum, Philip" userId="22bc03cb-108c-4835-8329-cb195ddb6792" providerId="ADAL" clId="{CCEC9203-99B8-BD40-B9CA-8AD0A8633C1D}" dt="2020-04-27T01:36:52.311" v="130"/>
        <pc:sldMkLst>
          <pc:docMk/>
          <pc:sldMk cId="2657650990" sldId="276"/>
        </pc:sldMkLst>
        <pc:spChg chg="del">
          <ac:chgData name="Blum, Philip" userId="22bc03cb-108c-4835-8329-cb195ddb6792" providerId="ADAL" clId="{CCEC9203-99B8-BD40-B9CA-8AD0A8633C1D}" dt="2020-04-27T01:36:52.311" v="130"/>
          <ac:spMkLst>
            <pc:docMk/>
            <pc:sldMk cId="2657650990" sldId="276"/>
            <ac:spMk id="2" creationId="{887F649D-C053-414F-8C12-EC18EA9ED474}"/>
          </ac:spMkLst>
        </pc:spChg>
        <pc:spChg chg="add mod">
          <ac:chgData name="Blum, Philip" userId="22bc03cb-108c-4835-8329-cb195ddb6792" providerId="ADAL" clId="{CCEC9203-99B8-BD40-B9CA-8AD0A8633C1D}" dt="2020-04-27T01:36:52.311" v="130"/>
          <ac:spMkLst>
            <pc:docMk/>
            <pc:sldMk cId="2657650990" sldId="276"/>
            <ac:spMk id="3" creationId="{16B7A407-C81B-FB44-9CA5-69A0524260E4}"/>
          </ac:spMkLst>
        </pc:spChg>
      </pc:sldChg>
      <pc:sldChg chg="addSp delSp modSp">
        <pc:chgData name="Blum, Philip" userId="22bc03cb-108c-4835-8329-cb195ddb6792" providerId="ADAL" clId="{CCEC9203-99B8-BD40-B9CA-8AD0A8633C1D}" dt="2020-04-27T01:36:52.311" v="130"/>
        <pc:sldMkLst>
          <pc:docMk/>
          <pc:sldMk cId="440793123" sldId="277"/>
        </pc:sldMkLst>
        <pc:spChg chg="del">
          <ac:chgData name="Blum, Philip" userId="22bc03cb-108c-4835-8329-cb195ddb6792" providerId="ADAL" clId="{CCEC9203-99B8-BD40-B9CA-8AD0A8633C1D}" dt="2020-04-27T01:36:52.311" v="130"/>
          <ac:spMkLst>
            <pc:docMk/>
            <pc:sldMk cId="440793123" sldId="277"/>
            <ac:spMk id="2" creationId="{D02216C5-0166-A840-9601-8989A16ECB66}"/>
          </ac:spMkLst>
        </pc:spChg>
        <pc:spChg chg="del">
          <ac:chgData name="Blum, Philip" userId="22bc03cb-108c-4835-8329-cb195ddb6792" providerId="ADAL" clId="{CCEC9203-99B8-BD40-B9CA-8AD0A8633C1D}" dt="2020-04-27T01:36:52.311" v="130"/>
          <ac:spMkLst>
            <pc:docMk/>
            <pc:sldMk cId="440793123" sldId="277"/>
            <ac:spMk id="3" creationId="{347ED7F8-50BF-B345-B92A-B4D99B4453AA}"/>
          </ac:spMkLst>
        </pc:spChg>
        <pc:spChg chg="add mod">
          <ac:chgData name="Blum, Philip" userId="22bc03cb-108c-4835-8329-cb195ddb6792" providerId="ADAL" clId="{CCEC9203-99B8-BD40-B9CA-8AD0A8633C1D}" dt="2020-04-27T01:36:52.311" v="130"/>
          <ac:spMkLst>
            <pc:docMk/>
            <pc:sldMk cId="440793123" sldId="277"/>
            <ac:spMk id="4" creationId="{97568964-8575-DC44-89F0-FD9728FEBFC0}"/>
          </ac:spMkLst>
        </pc:spChg>
        <pc:spChg chg="add mod">
          <ac:chgData name="Blum, Philip" userId="22bc03cb-108c-4835-8329-cb195ddb6792" providerId="ADAL" clId="{CCEC9203-99B8-BD40-B9CA-8AD0A8633C1D}" dt="2020-04-27T01:36:52.311" v="130"/>
          <ac:spMkLst>
            <pc:docMk/>
            <pc:sldMk cId="440793123" sldId="277"/>
            <ac:spMk id="5" creationId="{659B66D2-5889-704E-BB19-CCBEEB07AF02}"/>
          </ac:spMkLst>
        </pc:spChg>
      </pc:sldChg>
      <pc:sldChg chg="addSp delSp modSp">
        <pc:chgData name="Blum, Philip" userId="22bc03cb-108c-4835-8329-cb195ddb6792" providerId="ADAL" clId="{CCEC9203-99B8-BD40-B9CA-8AD0A8633C1D}" dt="2020-04-27T01:36:52.311" v="130"/>
        <pc:sldMkLst>
          <pc:docMk/>
          <pc:sldMk cId="1680865709" sldId="279"/>
        </pc:sldMkLst>
        <pc:spChg chg="del">
          <ac:chgData name="Blum, Philip" userId="22bc03cb-108c-4835-8329-cb195ddb6792" providerId="ADAL" clId="{CCEC9203-99B8-BD40-B9CA-8AD0A8633C1D}" dt="2020-04-27T01:36:52.311" v="130"/>
          <ac:spMkLst>
            <pc:docMk/>
            <pc:sldMk cId="1680865709" sldId="279"/>
            <ac:spMk id="2" creationId="{B06A18A8-679C-A346-982D-0DE740C39E0A}"/>
          </ac:spMkLst>
        </pc:spChg>
        <pc:spChg chg="add mod">
          <ac:chgData name="Blum, Philip" userId="22bc03cb-108c-4835-8329-cb195ddb6792" providerId="ADAL" clId="{CCEC9203-99B8-BD40-B9CA-8AD0A8633C1D}" dt="2020-04-27T01:36:52.311" v="130"/>
          <ac:spMkLst>
            <pc:docMk/>
            <pc:sldMk cId="1680865709" sldId="279"/>
            <ac:spMk id="3" creationId="{7661A870-DF09-2048-B6D6-F3CE2299609F}"/>
          </ac:spMkLst>
        </pc:spChg>
      </pc:sldChg>
      <pc:sldChg chg="addSp delSp modSp">
        <pc:chgData name="Blum, Philip" userId="22bc03cb-108c-4835-8329-cb195ddb6792" providerId="ADAL" clId="{CCEC9203-99B8-BD40-B9CA-8AD0A8633C1D}" dt="2020-04-27T01:36:52.311" v="130"/>
        <pc:sldMkLst>
          <pc:docMk/>
          <pc:sldMk cId="2342320609" sldId="280"/>
        </pc:sldMkLst>
        <pc:spChg chg="del">
          <ac:chgData name="Blum, Philip" userId="22bc03cb-108c-4835-8329-cb195ddb6792" providerId="ADAL" clId="{CCEC9203-99B8-BD40-B9CA-8AD0A8633C1D}" dt="2020-04-27T01:36:52.311" v="130"/>
          <ac:spMkLst>
            <pc:docMk/>
            <pc:sldMk cId="2342320609" sldId="280"/>
            <ac:spMk id="2" creationId="{B3BD678F-95FD-7143-AFB8-1F124C3FD985}"/>
          </ac:spMkLst>
        </pc:spChg>
        <pc:spChg chg="del">
          <ac:chgData name="Blum, Philip" userId="22bc03cb-108c-4835-8329-cb195ddb6792" providerId="ADAL" clId="{CCEC9203-99B8-BD40-B9CA-8AD0A8633C1D}" dt="2020-04-27T01:36:52.311" v="130"/>
          <ac:spMkLst>
            <pc:docMk/>
            <pc:sldMk cId="2342320609" sldId="280"/>
            <ac:spMk id="3" creationId="{A662EBE0-078A-A446-8944-039D730A7338}"/>
          </ac:spMkLst>
        </pc:spChg>
        <pc:spChg chg="add mod">
          <ac:chgData name="Blum, Philip" userId="22bc03cb-108c-4835-8329-cb195ddb6792" providerId="ADAL" clId="{CCEC9203-99B8-BD40-B9CA-8AD0A8633C1D}" dt="2020-04-27T01:36:52.311" v="130"/>
          <ac:spMkLst>
            <pc:docMk/>
            <pc:sldMk cId="2342320609" sldId="280"/>
            <ac:spMk id="4" creationId="{E1CD3521-A25C-E541-89F3-5F68E988755E}"/>
          </ac:spMkLst>
        </pc:spChg>
        <pc:spChg chg="add mod">
          <ac:chgData name="Blum, Philip" userId="22bc03cb-108c-4835-8329-cb195ddb6792" providerId="ADAL" clId="{CCEC9203-99B8-BD40-B9CA-8AD0A8633C1D}" dt="2020-04-27T01:36:52.311" v="130"/>
          <ac:spMkLst>
            <pc:docMk/>
            <pc:sldMk cId="2342320609" sldId="280"/>
            <ac:spMk id="5" creationId="{022E568D-CF94-944C-A569-48035778C5B4}"/>
          </ac:spMkLst>
        </pc:spChg>
      </pc:sldChg>
      <pc:sldChg chg="addSp delSp modSp">
        <pc:chgData name="Blum, Philip" userId="22bc03cb-108c-4835-8329-cb195ddb6792" providerId="ADAL" clId="{CCEC9203-99B8-BD40-B9CA-8AD0A8633C1D}" dt="2020-04-27T01:36:52.311" v="130"/>
        <pc:sldMkLst>
          <pc:docMk/>
          <pc:sldMk cId="2303098056" sldId="282"/>
        </pc:sldMkLst>
        <pc:spChg chg="del">
          <ac:chgData name="Blum, Philip" userId="22bc03cb-108c-4835-8329-cb195ddb6792" providerId="ADAL" clId="{CCEC9203-99B8-BD40-B9CA-8AD0A8633C1D}" dt="2020-04-27T01:36:52.311" v="130"/>
          <ac:spMkLst>
            <pc:docMk/>
            <pc:sldMk cId="2303098056" sldId="282"/>
            <ac:spMk id="2" creationId="{1722C8A5-C86A-5F46-B50A-DCF4525A81B0}"/>
          </ac:spMkLst>
        </pc:spChg>
        <pc:spChg chg="add mod">
          <ac:chgData name="Blum, Philip" userId="22bc03cb-108c-4835-8329-cb195ddb6792" providerId="ADAL" clId="{CCEC9203-99B8-BD40-B9CA-8AD0A8633C1D}" dt="2020-04-27T01:36:52.311" v="130"/>
          <ac:spMkLst>
            <pc:docMk/>
            <pc:sldMk cId="2303098056" sldId="282"/>
            <ac:spMk id="3" creationId="{A9D4B13D-8CA0-C34F-8FD1-835AFF8B7FC8}"/>
          </ac:spMkLst>
        </pc:spChg>
      </pc:sldChg>
      <pc:sldChg chg="addSp delSp modSp">
        <pc:chgData name="Blum, Philip" userId="22bc03cb-108c-4835-8329-cb195ddb6792" providerId="ADAL" clId="{CCEC9203-99B8-BD40-B9CA-8AD0A8633C1D}" dt="2020-04-27T15:27:41.484" v="263"/>
        <pc:sldMkLst>
          <pc:docMk/>
          <pc:sldMk cId="3670760386" sldId="283"/>
        </pc:sldMkLst>
        <pc:spChg chg="del">
          <ac:chgData name="Blum, Philip" userId="22bc03cb-108c-4835-8329-cb195ddb6792" providerId="ADAL" clId="{CCEC9203-99B8-BD40-B9CA-8AD0A8633C1D}" dt="2020-04-27T01:36:52.311" v="130"/>
          <ac:spMkLst>
            <pc:docMk/>
            <pc:sldMk cId="3670760386" sldId="283"/>
            <ac:spMk id="2" creationId="{C6E0C1D1-73DA-1D44-86C0-E359453D5DB5}"/>
          </ac:spMkLst>
        </pc:spChg>
        <pc:spChg chg="del">
          <ac:chgData name="Blum, Philip" userId="22bc03cb-108c-4835-8329-cb195ddb6792" providerId="ADAL" clId="{CCEC9203-99B8-BD40-B9CA-8AD0A8633C1D}" dt="2020-04-27T01:36:52.311" v="130"/>
          <ac:spMkLst>
            <pc:docMk/>
            <pc:sldMk cId="3670760386" sldId="283"/>
            <ac:spMk id="3" creationId="{F8926290-290E-7946-AA1A-7DE9D8988792}"/>
          </ac:spMkLst>
        </pc:spChg>
        <pc:spChg chg="add del mod">
          <ac:chgData name="Blum, Philip" userId="22bc03cb-108c-4835-8329-cb195ddb6792" providerId="ADAL" clId="{CCEC9203-99B8-BD40-B9CA-8AD0A8633C1D}" dt="2020-04-27T15:27:41.484" v="263"/>
          <ac:spMkLst>
            <pc:docMk/>
            <pc:sldMk cId="3670760386" sldId="283"/>
            <ac:spMk id="4" creationId="{26BAB10D-3B07-FD4A-8CE6-4A90064CB294}"/>
          </ac:spMkLst>
        </pc:spChg>
        <pc:spChg chg="add del mod">
          <ac:chgData name="Blum, Philip" userId="22bc03cb-108c-4835-8329-cb195ddb6792" providerId="ADAL" clId="{CCEC9203-99B8-BD40-B9CA-8AD0A8633C1D}" dt="2020-04-27T15:27:41.484" v="263"/>
          <ac:spMkLst>
            <pc:docMk/>
            <pc:sldMk cId="3670760386" sldId="283"/>
            <ac:spMk id="5" creationId="{4508ADC5-C8FB-6746-BEF0-9A0D5189E9BF}"/>
          </ac:spMkLst>
        </pc:spChg>
        <pc:spChg chg="add del mod">
          <ac:chgData name="Blum, Philip" userId="22bc03cb-108c-4835-8329-cb195ddb6792" providerId="ADAL" clId="{CCEC9203-99B8-BD40-B9CA-8AD0A8633C1D}" dt="2020-04-27T15:18:48.551" v="251" actId="478"/>
          <ac:spMkLst>
            <pc:docMk/>
            <pc:sldMk cId="3670760386" sldId="283"/>
            <ac:spMk id="6" creationId="{40B3FAA0-47A3-3042-84B0-9A19048622D0}"/>
          </ac:spMkLst>
        </pc:spChg>
      </pc:sldChg>
      <pc:sldChg chg="add">
        <pc:chgData name="Blum, Philip" userId="22bc03cb-108c-4835-8329-cb195ddb6792" providerId="ADAL" clId="{CCEC9203-99B8-BD40-B9CA-8AD0A8633C1D}" dt="2020-04-27T15:27:45.681" v="264"/>
        <pc:sldMkLst>
          <pc:docMk/>
          <pc:sldMk cId="1957698418" sldId="284"/>
        </pc:sldMkLst>
      </pc:sldChg>
      <pc:sldChg chg="addSp delSp modSp add del">
        <pc:chgData name="Blum, Philip" userId="22bc03cb-108c-4835-8329-cb195ddb6792" providerId="ADAL" clId="{CCEC9203-99B8-BD40-B9CA-8AD0A8633C1D}" dt="2020-04-27T15:18:01.139" v="242" actId="2696"/>
        <pc:sldMkLst>
          <pc:docMk/>
          <pc:sldMk cId="2535212649" sldId="284"/>
        </pc:sldMkLst>
        <pc:spChg chg="add del mod">
          <ac:chgData name="Blum, Philip" userId="22bc03cb-108c-4835-8329-cb195ddb6792" providerId="ADAL" clId="{CCEC9203-99B8-BD40-B9CA-8AD0A8633C1D}" dt="2020-04-27T15:17:57.337" v="241" actId="478"/>
          <ac:spMkLst>
            <pc:docMk/>
            <pc:sldMk cId="2535212649" sldId="284"/>
            <ac:spMk id="2" creationId="{94F43C97-9099-784F-BB82-5F7E91C408D8}"/>
          </ac:spMkLst>
        </pc:spChg>
      </pc:sldChg>
      <pc:sldChg chg="addSp delSp modSp add del setBg">
        <pc:chgData name="Blum, Philip" userId="22bc03cb-108c-4835-8329-cb195ddb6792" providerId="ADAL" clId="{CCEC9203-99B8-BD40-B9CA-8AD0A8633C1D}" dt="2020-04-27T15:26:21.504" v="254" actId="2696"/>
        <pc:sldMkLst>
          <pc:docMk/>
          <pc:sldMk cId="3800610934" sldId="284"/>
        </pc:sldMkLst>
        <pc:spChg chg="add del mod">
          <ac:chgData name="Blum, Philip" userId="22bc03cb-108c-4835-8329-cb195ddb6792" providerId="ADAL" clId="{CCEC9203-99B8-BD40-B9CA-8AD0A8633C1D}" dt="2020-04-27T15:18:51.389" v="252" actId="478"/>
          <ac:spMkLst>
            <pc:docMk/>
            <pc:sldMk cId="3800610934" sldId="284"/>
            <ac:spMk id="2" creationId="{E92CEEC5-6ADF-414A-A978-9DD8C935C9A0}"/>
          </ac:spMkLst>
        </pc:spChg>
        <pc:spChg chg="add mod">
          <ac:chgData name="Blum, Philip" userId="22bc03cb-108c-4835-8329-cb195ddb6792" providerId="ADAL" clId="{CCEC9203-99B8-BD40-B9CA-8AD0A8633C1D}" dt="2020-04-27T15:18:52.252" v="253"/>
          <ac:spMkLst>
            <pc:docMk/>
            <pc:sldMk cId="3800610934" sldId="284"/>
            <ac:spMk id="3" creationId="{D3CA43B5-3686-3547-93AA-D4676734AFF5}"/>
          </ac:spMkLst>
        </pc:spChg>
      </pc:sldChg>
      <pc:sldChg chg="add">
        <pc:chgData name="Blum, Philip" userId="22bc03cb-108c-4835-8329-cb195ddb6792" providerId="ADAL" clId="{CCEC9203-99B8-BD40-B9CA-8AD0A8633C1D}" dt="2020-04-27T15:27:48.972" v="265"/>
        <pc:sldMkLst>
          <pc:docMk/>
          <pc:sldMk cId="1383089708" sldId="285"/>
        </pc:sldMkLst>
      </pc:sldChg>
      <pc:sldChg chg="add">
        <pc:chgData name="Blum, Philip" userId="22bc03cb-108c-4835-8329-cb195ddb6792" providerId="ADAL" clId="{CCEC9203-99B8-BD40-B9CA-8AD0A8633C1D}" dt="2020-04-27T15:27:52.201" v="266"/>
        <pc:sldMkLst>
          <pc:docMk/>
          <pc:sldMk cId="758766521" sldId="286"/>
        </pc:sldMkLst>
      </pc:sldChg>
      <pc:sldMasterChg chg="addSldLayout modSldLayout">
        <pc:chgData name="Blum, Philip" userId="22bc03cb-108c-4835-8329-cb195ddb6792" providerId="ADAL" clId="{CCEC9203-99B8-BD40-B9CA-8AD0A8633C1D}" dt="2020-04-27T15:27:25.199" v="261"/>
        <pc:sldMasterMkLst>
          <pc:docMk/>
          <pc:sldMasterMk cId="2358553332" sldId="2147483660"/>
        </pc:sldMasterMkLst>
        <pc:sldLayoutChg chg="addSp delSp modSp">
          <pc:chgData name="Blum, Philip" userId="22bc03cb-108c-4835-8329-cb195ddb6792" providerId="ADAL" clId="{CCEC9203-99B8-BD40-B9CA-8AD0A8633C1D}" dt="2020-04-27T14:56:23.724" v="201" actId="1037"/>
          <pc:sldLayoutMkLst>
            <pc:docMk/>
            <pc:sldMasterMk cId="2358553332" sldId="2147483660"/>
            <pc:sldLayoutMk cId="3266548024" sldId="2147483673"/>
          </pc:sldLayoutMkLst>
          <pc:picChg chg="del">
            <ac:chgData name="Blum, Philip" userId="22bc03cb-108c-4835-8329-cb195ddb6792" providerId="ADAL" clId="{CCEC9203-99B8-BD40-B9CA-8AD0A8633C1D}" dt="2020-04-27T14:56:07.572" v="187" actId="478"/>
            <ac:picMkLst>
              <pc:docMk/>
              <pc:sldMasterMk cId="2358553332" sldId="2147483660"/>
              <pc:sldLayoutMk cId="3266548024" sldId="2147483673"/>
              <ac:picMk id="3" creationId="{5360DBEB-99F0-1C4F-BE5D-84DDFF095B42}"/>
            </ac:picMkLst>
          </pc:picChg>
          <pc:picChg chg="add mod">
            <ac:chgData name="Blum, Philip" userId="22bc03cb-108c-4835-8329-cb195ddb6792" providerId="ADAL" clId="{CCEC9203-99B8-BD40-B9CA-8AD0A8633C1D}" dt="2020-04-27T14:56:23.724" v="201" actId="1037"/>
            <ac:picMkLst>
              <pc:docMk/>
              <pc:sldMasterMk cId="2358553332" sldId="2147483660"/>
              <pc:sldLayoutMk cId="3266548024" sldId="2147483673"/>
              <ac:picMk id="4" creationId="{23F57498-C44E-FD45-A2E1-367BF5742CE9}"/>
            </ac:picMkLst>
          </pc:picChg>
          <pc:picChg chg="mod">
            <ac:chgData name="Blum, Philip" userId="22bc03cb-108c-4835-8329-cb195ddb6792" providerId="ADAL" clId="{CCEC9203-99B8-BD40-B9CA-8AD0A8633C1D}" dt="2020-04-27T14:56:23.724" v="201" actId="1037"/>
            <ac:picMkLst>
              <pc:docMk/>
              <pc:sldMasterMk cId="2358553332" sldId="2147483660"/>
              <pc:sldLayoutMk cId="3266548024" sldId="2147483673"/>
              <ac:picMk id="6" creationId="{A5C9751F-6AD7-3144-99AD-D365CA18E389}"/>
            </ac:picMkLst>
          </pc:picChg>
        </pc:sldLayoutChg>
        <pc:sldLayoutChg chg="addSp delSp modSp">
          <pc:chgData name="Blum, Philip" userId="22bc03cb-108c-4835-8329-cb195ddb6792" providerId="ADAL" clId="{CCEC9203-99B8-BD40-B9CA-8AD0A8633C1D}" dt="2020-04-27T14:56:34.452" v="205"/>
          <pc:sldLayoutMkLst>
            <pc:docMk/>
            <pc:sldMasterMk cId="2358553332" sldId="2147483660"/>
            <pc:sldLayoutMk cId="2260393733" sldId="2147483675"/>
          </pc:sldLayoutMkLst>
          <pc:spChg chg="add del mod">
            <ac:chgData name="Blum, Philip" userId="22bc03cb-108c-4835-8329-cb195ddb6792" providerId="ADAL" clId="{CCEC9203-99B8-BD40-B9CA-8AD0A8633C1D}" dt="2020-04-27T14:50:14.174" v="134"/>
            <ac:spMkLst>
              <pc:docMk/>
              <pc:sldMasterMk cId="2358553332" sldId="2147483660"/>
              <pc:sldLayoutMk cId="2260393733" sldId="2147483675"/>
              <ac:spMk id="2" creationId="{45718125-A802-2A44-B1AC-F29DD21E6509}"/>
            </ac:spMkLst>
          </pc:spChg>
          <pc:spChg chg="add mod">
            <ac:chgData name="Blum, Philip" userId="22bc03cb-108c-4835-8329-cb195ddb6792" providerId="ADAL" clId="{CCEC9203-99B8-BD40-B9CA-8AD0A8633C1D}" dt="2020-04-27T01:31:27.718" v="99"/>
            <ac:spMkLst>
              <pc:docMk/>
              <pc:sldMasterMk cId="2358553332" sldId="2147483660"/>
              <pc:sldLayoutMk cId="2260393733" sldId="2147483675"/>
              <ac:spMk id="8" creationId="{0D9789B2-6AA4-294F-9087-C5A3E7041839}"/>
            </ac:spMkLst>
          </pc:spChg>
          <pc:spChg chg="add mod">
            <ac:chgData name="Blum, Philip" userId="22bc03cb-108c-4835-8329-cb195ddb6792" providerId="ADAL" clId="{CCEC9203-99B8-BD40-B9CA-8AD0A8633C1D}" dt="2020-04-27T01:31:27.718" v="99"/>
            <ac:spMkLst>
              <pc:docMk/>
              <pc:sldMasterMk cId="2358553332" sldId="2147483660"/>
              <pc:sldLayoutMk cId="2260393733" sldId="2147483675"/>
              <ac:spMk id="11" creationId="{8BAD45AD-7B63-A24C-9376-3821777C3434}"/>
            </ac:spMkLst>
          </pc:spChg>
          <pc:spChg chg="del">
            <ac:chgData name="Blum, Philip" userId="22bc03cb-108c-4835-8329-cb195ddb6792" providerId="ADAL" clId="{CCEC9203-99B8-BD40-B9CA-8AD0A8633C1D}" dt="2020-04-27T01:31:26.682" v="98" actId="478"/>
            <ac:spMkLst>
              <pc:docMk/>
              <pc:sldMasterMk cId="2358553332" sldId="2147483660"/>
              <pc:sldLayoutMk cId="2260393733" sldId="2147483675"/>
              <ac:spMk id="17" creationId="{E42A0A56-0281-2542-9EE7-D9766EDD48A5}"/>
            </ac:spMkLst>
          </pc:spChg>
          <pc:spChg chg="del">
            <ac:chgData name="Blum, Philip" userId="22bc03cb-108c-4835-8329-cb195ddb6792" providerId="ADAL" clId="{CCEC9203-99B8-BD40-B9CA-8AD0A8633C1D}" dt="2020-04-27T01:31:26.682" v="98" actId="478"/>
            <ac:spMkLst>
              <pc:docMk/>
              <pc:sldMasterMk cId="2358553332" sldId="2147483660"/>
              <pc:sldLayoutMk cId="2260393733" sldId="2147483675"/>
              <ac:spMk id="19" creationId="{4663D194-CFDE-7749-B0F0-90A9A4835EFB}"/>
            </ac:spMkLst>
          </pc:spChg>
          <pc:picChg chg="del mod">
            <ac:chgData name="Blum, Philip" userId="22bc03cb-108c-4835-8329-cb195ddb6792" providerId="ADAL" clId="{CCEC9203-99B8-BD40-B9CA-8AD0A8633C1D}" dt="2020-04-27T14:56:33.996" v="204" actId="478"/>
            <ac:picMkLst>
              <pc:docMk/>
              <pc:sldMasterMk cId="2358553332" sldId="2147483660"/>
              <pc:sldLayoutMk cId="2260393733" sldId="2147483675"/>
              <ac:picMk id="9" creationId="{BF852F2F-0CEE-1148-AF5A-DFD0AC810D26}"/>
            </ac:picMkLst>
          </pc:picChg>
          <pc:picChg chg="mod">
            <ac:chgData name="Blum, Philip" userId="22bc03cb-108c-4835-8329-cb195ddb6792" providerId="ADAL" clId="{CCEC9203-99B8-BD40-B9CA-8AD0A8633C1D}" dt="2020-04-27T01:33:27.544" v="118" actId="1037"/>
            <ac:picMkLst>
              <pc:docMk/>
              <pc:sldMasterMk cId="2358553332" sldId="2147483660"/>
              <pc:sldLayoutMk cId="2260393733" sldId="2147483675"/>
              <ac:picMk id="10" creationId="{A630069B-DCAC-F446-9612-7C265995CF9B}"/>
            </ac:picMkLst>
          </pc:picChg>
          <pc:picChg chg="add mod">
            <ac:chgData name="Blum, Philip" userId="22bc03cb-108c-4835-8329-cb195ddb6792" providerId="ADAL" clId="{CCEC9203-99B8-BD40-B9CA-8AD0A8633C1D}" dt="2020-04-27T14:56:34.452" v="205"/>
            <ac:picMkLst>
              <pc:docMk/>
              <pc:sldMasterMk cId="2358553332" sldId="2147483660"/>
              <pc:sldLayoutMk cId="2260393733" sldId="2147483675"/>
              <ac:picMk id="12" creationId="{505CF3F4-C75A-6948-8DFE-F7EF12C0B349}"/>
            </ac:picMkLst>
          </pc:picChg>
          <pc:cxnChg chg="mod">
            <ac:chgData name="Blum, Philip" userId="22bc03cb-108c-4835-8329-cb195ddb6792" providerId="ADAL" clId="{CCEC9203-99B8-BD40-B9CA-8AD0A8633C1D}" dt="2020-04-27T01:33:27.544" v="118" actId="1037"/>
            <ac:cxnSpMkLst>
              <pc:docMk/>
              <pc:sldMasterMk cId="2358553332" sldId="2147483660"/>
              <pc:sldLayoutMk cId="2260393733" sldId="2147483675"/>
              <ac:cxnSpMk id="16" creationId="{35720EEB-6097-BC4A-993B-A68AE45300D4}"/>
            </ac:cxnSpMkLst>
          </pc:cxnChg>
          <pc:cxnChg chg="mod">
            <ac:chgData name="Blum, Philip" userId="22bc03cb-108c-4835-8329-cb195ddb6792" providerId="ADAL" clId="{CCEC9203-99B8-BD40-B9CA-8AD0A8633C1D}" dt="2020-04-27T01:33:27.544" v="118" actId="1037"/>
            <ac:cxnSpMkLst>
              <pc:docMk/>
              <pc:sldMasterMk cId="2358553332" sldId="2147483660"/>
              <pc:sldLayoutMk cId="2260393733" sldId="2147483675"/>
              <ac:cxnSpMk id="20" creationId="{F622AB5A-457F-8C41-9A37-69AD31312173}"/>
            </ac:cxnSpMkLst>
          </pc:cxnChg>
        </pc:sldLayoutChg>
        <pc:sldLayoutChg chg="addSp delSp modSp">
          <pc:chgData name="Blum, Philip" userId="22bc03cb-108c-4835-8329-cb195ddb6792" providerId="ADAL" clId="{CCEC9203-99B8-BD40-B9CA-8AD0A8633C1D}" dt="2020-04-27T01:33:05.540" v="116" actId="1037"/>
          <pc:sldLayoutMkLst>
            <pc:docMk/>
            <pc:sldMasterMk cId="2358553332" sldId="2147483660"/>
            <pc:sldLayoutMk cId="2663882343" sldId="2147483676"/>
          </pc:sldLayoutMkLst>
          <pc:spChg chg="add mod">
            <ac:chgData name="Blum, Philip" userId="22bc03cb-108c-4835-8329-cb195ddb6792" providerId="ADAL" clId="{CCEC9203-99B8-BD40-B9CA-8AD0A8633C1D}" dt="2020-04-27T01:31:41.393" v="103"/>
            <ac:spMkLst>
              <pc:docMk/>
              <pc:sldMasterMk cId="2358553332" sldId="2147483660"/>
              <pc:sldLayoutMk cId="2663882343" sldId="2147483676"/>
              <ac:spMk id="9" creationId="{3CA8C407-1063-6B45-90DB-73F1CC7F0E75}"/>
            </ac:spMkLst>
          </pc:spChg>
          <pc:spChg chg="add mod">
            <ac:chgData name="Blum, Philip" userId="22bc03cb-108c-4835-8329-cb195ddb6792" providerId="ADAL" clId="{CCEC9203-99B8-BD40-B9CA-8AD0A8633C1D}" dt="2020-04-27T01:31:41.393" v="103"/>
            <ac:spMkLst>
              <pc:docMk/>
              <pc:sldMasterMk cId="2358553332" sldId="2147483660"/>
              <pc:sldLayoutMk cId="2663882343" sldId="2147483676"/>
              <ac:spMk id="11" creationId="{D6E68889-A941-9246-B963-22784DD52A12}"/>
            </ac:spMkLst>
          </pc:spChg>
          <pc:spChg chg="del">
            <ac:chgData name="Blum, Philip" userId="22bc03cb-108c-4835-8329-cb195ddb6792" providerId="ADAL" clId="{CCEC9203-99B8-BD40-B9CA-8AD0A8633C1D}" dt="2020-04-27T01:31:40.465" v="102" actId="478"/>
            <ac:spMkLst>
              <pc:docMk/>
              <pc:sldMasterMk cId="2358553332" sldId="2147483660"/>
              <pc:sldLayoutMk cId="2663882343" sldId="2147483676"/>
              <ac:spMk id="17" creationId="{19C0646A-6BBE-A543-AC01-C74D81455BFD}"/>
            </ac:spMkLst>
          </pc:spChg>
          <pc:spChg chg="del">
            <ac:chgData name="Blum, Philip" userId="22bc03cb-108c-4835-8329-cb195ddb6792" providerId="ADAL" clId="{CCEC9203-99B8-BD40-B9CA-8AD0A8633C1D}" dt="2020-04-27T01:31:40.465" v="102" actId="478"/>
            <ac:spMkLst>
              <pc:docMk/>
              <pc:sldMasterMk cId="2358553332" sldId="2147483660"/>
              <pc:sldLayoutMk cId="2663882343" sldId="2147483676"/>
              <ac:spMk id="18" creationId="{194DB61A-9AE9-784A-9B90-46966466267E}"/>
            </ac:spMkLst>
          </pc:spChg>
          <pc:picChg chg="mod">
            <ac:chgData name="Blum, Philip" userId="22bc03cb-108c-4835-8329-cb195ddb6792" providerId="ADAL" clId="{CCEC9203-99B8-BD40-B9CA-8AD0A8633C1D}" dt="2020-04-27T01:33:05.540" v="116" actId="1037"/>
            <ac:picMkLst>
              <pc:docMk/>
              <pc:sldMasterMk cId="2358553332" sldId="2147483660"/>
              <pc:sldLayoutMk cId="2663882343" sldId="2147483676"/>
              <ac:picMk id="10" creationId="{DC8B60BA-1149-1E48-8A0B-505645A8087C}"/>
            </ac:picMkLst>
          </pc:picChg>
          <pc:cxnChg chg="mod">
            <ac:chgData name="Blum, Philip" userId="22bc03cb-108c-4835-8329-cb195ddb6792" providerId="ADAL" clId="{CCEC9203-99B8-BD40-B9CA-8AD0A8633C1D}" dt="2020-04-27T01:33:05.540" v="116" actId="1037"/>
            <ac:cxnSpMkLst>
              <pc:docMk/>
              <pc:sldMasterMk cId="2358553332" sldId="2147483660"/>
              <pc:sldLayoutMk cId="2663882343" sldId="2147483676"/>
              <ac:cxnSpMk id="16" creationId="{E4746E27-7046-E74A-9C6E-25E11BC6F55D}"/>
            </ac:cxnSpMkLst>
          </pc:cxnChg>
          <pc:cxnChg chg="mod">
            <ac:chgData name="Blum, Philip" userId="22bc03cb-108c-4835-8329-cb195ddb6792" providerId="ADAL" clId="{CCEC9203-99B8-BD40-B9CA-8AD0A8633C1D}" dt="2020-04-27T01:33:05.540" v="116" actId="1037"/>
            <ac:cxnSpMkLst>
              <pc:docMk/>
              <pc:sldMasterMk cId="2358553332" sldId="2147483660"/>
              <pc:sldLayoutMk cId="2663882343" sldId="2147483676"/>
              <ac:cxnSpMk id="19" creationId="{2172C121-D466-5142-A61D-09282361C3DF}"/>
            </ac:cxnSpMkLst>
          </pc:cxnChg>
        </pc:sldLayoutChg>
        <pc:sldLayoutChg chg="addSp delSp modSp">
          <pc:chgData name="Blum, Philip" userId="22bc03cb-108c-4835-8329-cb195ddb6792" providerId="ADAL" clId="{CCEC9203-99B8-BD40-B9CA-8AD0A8633C1D}" dt="2020-04-27T01:32:12.963" v="112" actId="1037"/>
          <pc:sldLayoutMkLst>
            <pc:docMk/>
            <pc:sldMasterMk cId="2358553332" sldId="2147483660"/>
            <pc:sldLayoutMk cId="3428194130" sldId="2147483677"/>
          </pc:sldLayoutMkLst>
          <pc:spChg chg="add mod">
            <ac:chgData name="Blum, Philip" userId="22bc03cb-108c-4835-8329-cb195ddb6792" providerId="ADAL" clId="{CCEC9203-99B8-BD40-B9CA-8AD0A8633C1D}" dt="2020-04-27T01:32:07.715" v="111"/>
            <ac:spMkLst>
              <pc:docMk/>
              <pc:sldMasterMk cId="2358553332" sldId="2147483660"/>
              <pc:sldLayoutMk cId="3428194130" sldId="2147483677"/>
              <ac:spMk id="9" creationId="{F7B9A99D-0D5D-184B-A283-09A47019997B}"/>
            </ac:spMkLst>
          </pc:spChg>
          <pc:spChg chg="add mod">
            <ac:chgData name="Blum, Philip" userId="22bc03cb-108c-4835-8329-cb195ddb6792" providerId="ADAL" clId="{CCEC9203-99B8-BD40-B9CA-8AD0A8633C1D}" dt="2020-04-27T01:32:07.715" v="111"/>
            <ac:spMkLst>
              <pc:docMk/>
              <pc:sldMasterMk cId="2358553332" sldId="2147483660"/>
              <pc:sldLayoutMk cId="3428194130" sldId="2147483677"/>
              <ac:spMk id="10" creationId="{309868E1-82C1-C24E-9E0F-CFA067F40300}"/>
            </ac:spMkLst>
          </pc:spChg>
          <pc:spChg chg="del">
            <ac:chgData name="Blum, Philip" userId="22bc03cb-108c-4835-8329-cb195ddb6792" providerId="ADAL" clId="{CCEC9203-99B8-BD40-B9CA-8AD0A8633C1D}" dt="2020-04-27T01:32:06.816" v="110" actId="478"/>
            <ac:spMkLst>
              <pc:docMk/>
              <pc:sldMasterMk cId="2358553332" sldId="2147483660"/>
              <pc:sldLayoutMk cId="3428194130" sldId="2147483677"/>
              <ac:spMk id="17" creationId="{592CF21A-682A-C34C-98D8-B90ED44B896C}"/>
            </ac:spMkLst>
          </pc:spChg>
          <pc:spChg chg="del">
            <ac:chgData name="Blum, Philip" userId="22bc03cb-108c-4835-8329-cb195ddb6792" providerId="ADAL" clId="{CCEC9203-99B8-BD40-B9CA-8AD0A8633C1D}" dt="2020-04-27T01:32:06.816" v="110" actId="478"/>
            <ac:spMkLst>
              <pc:docMk/>
              <pc:sldMasterMk cId="2358553332" sldId="2147483660"/>
              <pc:sldLayoutMk cId="3428194130" sldId="2147483677"/>
              <ac:spMk id="18" creationId="{307CB653-8264-704F-BF8A-C636B295F06F}"/>
            </ac:spMkLst>
          </pc:spChg>
          <pc:picChg chg="mod">
            <ac:chgData name="Blum, Philip" userId="22bc03cb-108c-4835-8329-cb195ddb6792" providerId="ADAL" clId="{CCEC9203-99B8-BD40-B9CA-8AD0A8633C1D}" dt="2020-04-27T01:32:12.963" v="112" actId="1037"/>
            <ac:picMkLst>
              <pc:docMk/>
              <pc:sldMasterMk cId="2358553332" sldId="2147483660"/>
              <pc:sldLayoutMk cId="3428194130" sldId="2147483677"/>
              <ac:picMk id="15" creationId="{CE164815-8006-A646-BB88-9FE2AC5D52BE}"/>
            </ac:picMkLst>
          </pc:picChg>
          <pc:cxnChg chg="mod">
            <ac:chgData name="Blum, Philip" userId="22bc03cb-108c-4835-8329-cb195ddb6792" providerId="ADAL" clId="{CCEC9203-99B8-BD40-B9CA-8AD0A8633C1D}" dt="2020-04-27T01:32:12.963" v="112" actId="1037"/>
            <ac:cxnSpMkLst>
              <pc:docMk/>
              <pc:sldMasterMk cId="2358553332" sldId="2147483660"/>
              <pc:sldLayoutMk cId="3428194130" sldId="2147483677"/>
              <ac:cxnSpMk id="16" creationId="{1E84A309-DD85-5E45-AAE2-4BF156DAAC05}"/>
            </ac:cxnSpMkLst>
          </pc:cxnChg>
          <pc:cxnChg chg="mod">
            <ac:chgData name="Blum, Philip" userId="22bc03cb-108c-4835-8329-cb195ddb6792" providerId="ADAL" clId="{CCEC9203-99B8-BD40-B9CA-8AD0A8633C1D}" dt="2020-04-27T01:32:12.963" v="112" actId="1037"/>
            <ac:cxnSpMkLst>
              <pc:docMk/>
              <pc:sldMasterMk cId="2358553332" sldId="2147483660"/>
              <pc:sldLayoutMk cId="3428194130" sldId="2147483677"/>
              <ac:cxnSpMk id="19" creationId="{079A262F-1022-EF43-8765-C4EF237DAFA1}"/>
            </ac:cxnSpMkLst>
          </pc:cxnChg>
        </pc:sldLayoutChg>
        <pc:sldLayoutChg chg="addSp delSp modSp">
          <pc:chgData name="Blum, Philip" userId="22bc03cb-108c-4835-8329-cb195ddb6792" providerId="ADAL" clId="{CCEC9203-99B8-BD40-B9CA-8AD0A8633C1D}" dt="2020-04-27T01:32:45.424" v="114" actId="1037"/>
          <pc:sldLayoutMkLst>
            <pc:docMk/>
            <pc:sldMasterMk cId="2358553332" sldId="2147483660"/>
            <pc:sldLayoutMk cId="890556707" sldId="2147483679"/>
          </pc:sldLayoutMkLst>
          <pc:spChg chg="add mod">
            <ac:chgData name="Blum, Philip" userId="22bc03cb-108c-4835-8329-cb195ddb6792" providerId="ADAL" clId="{CCEC9203-99B8-BD40-B9CA-8AD0A8633C1D}" dt="2020-04-27T01:31:56.799" v="107"/>
            <ac:spMkLst>
              <pc:docMk/>
              <pc:sldMasterMk cId="2358553332" sldId="2147483660"/>
              <pc:sldLayoutMk cId="890556707" sldId="2147483679"/>
              <ac:spMk id="10" creationId="{831B2E76-02DE-B049-9206-5D8A05249C62}"/>
            </ac:spMkLst>
          </pc:spChg>
          <pc:spChg chg="add mod">
            <ac:chgData name="Blum, Philip" userId="22bc03cb-108c-4835-8329-cb195ddb6792" providerId="ADAL" clId="{CCEC9203-99B8-BD40-B9CA-8AD0A8633C1D}" dt="2020-04-27T01:31:56.799" v="107"/>
            <ac:spMkLst>
              <pc:docMk/>
              <pc:sldMasterMk cId="2358553332" sldId="2147483660"/>
              <pc:sldLayoutMk cId="890556707" sldId="2147483679"/>
              <ac:spMk id="11" creationId="{6ABC58BC-A3F1-9F43-AF16-2C0511C43B60}"/>
            </ac:spMkLst>
          </pc:spChg>
          <pc:spChg chg="del">
            <ac:chgData name="Blum, Philip" userId="22bc03cb-108c-4835-8329-cb195ddb6792" providerId="ADAL" clId="{CCEC9203-99B8-BD40-B9CA-8AD0A8633C1D}" dt="2020-04-27T01:31:55.929" v="106" actId="478"/>
            <ac:spMkLst>
              <pc:docMk/>
              <pc:sldMasterMk cId="2358553332" sldId="2147483660"/>
              <pc:sldLayoutMk cId="890556707" sldId="2147483679"/>
              <ac:spMk id="18" creationId="{AEB0CCC3-A220-5843-B61E-1DBF9C721734}"/>
            </ac:spMkLst>
          </pc:spChg>
          <pc:spChg chg="del">
            <ac:chgData name="Blum, Philip" userId="22bc03cb-108c-4835-8329-cb195ddb6792" providerId="ADAL" clId="{CCEC9203-99B8-BD40-B9CA-8AD0A8633C1D}" dt="2020-04-27T01:31:55.929" v="106" actId="478"/>
            <ac:spMkLst>
              <pc:docMk/>
              <pc:sldMasterMk cId="2358553332" sldId="2147483660"/>
              <pc:sldLayoutMk cId="890556707" sldId="2147483679"/>
              <ac:spMk id="19" creationId="{1C65A326-4495-4A4D-A16A-A1F7363185F6}"/>
            </ac:spMkLst>
          </pc:spChg>
          <pc:picChg chg="mod">
            <ac:chgData name="Blum, Philip" userId="22bc03cb-108c-4835-8329-cb195ddb6792" providerId="ADAL" clId="{CCEC9203-99B8-BD40-B9CA-8AD0A8633C1D}" dt="2020-04-27T01:32:45.424" v="114" actId="1037"/>
            <ac:picMkLst>
              <pc:docMk/>
              <pc:sldMasterMk cId="2358553332" sldId="2147483660"/>
              <pc:sldLayoutMk cId="890556707" sldId="2147483679"/>
              <ac:picMk id="16" creationId="{5D38D7A7-37B7-4D4F-A839-65BF6BF83017}"/>
            </ac:picMkLst>
          </pc:picChg>
          <pc:cxnChg chg="mod">
            <ac:chgData name="Blum, Philip" userId="22bc03cb-108c-4835-8329-cb195ddb6792" providerId="ADAL" clId="{CCEC9203-99B8-BD40-B9CA-8AD0A8633C1D}" dt="2020-04-27T01:32:45.424" v="114" actId="1037"/>
            <ac:cxnSpMkLst>
              <pc:docMk/>
              <pc:sldMasterMk cId="2358553332" sldId="2147483660"/>
              <pc:sldLayoutMk cId="890556707" sldId="2147483679"/>
              <ac:cxnSpMk id="17" creationId="{D57BD004-D879-9446-9346-8B8880599420}"/>
            </ac:cxnSpMkLst>
          </pc:cxnChg>
          <pc:cxnChg chg="mod">
            <ac:chgData name="Blum, Philip" userId="22bc03cb-108c-4835-8329-cb195ddb6792" providerId="ADAL" clId="{CCEC9203-99B8-BD40-B9CA-8AD0A8633C1D}" dt="2020-04-27T01:32:45.424" v="114" actId="1037"/>
            <ac:cxnSpMkLst>
              <pc:docMk/>
              <pc:sldMasterMk cId="2358553332" sldId="2147483660"/>
              <pc:sldLayoutMk cId="890556707" sldId="2147483679"/>
              <ac:cxnSpMk id="20" creationId="{DCF97C37-15FF-FF47-A55A-E017A29A61F5}"/>
            </ac:cxnSpMkLst>
          </pc:cxnChg>
        </pc:sldLayoutChg>
        <pc:sldLayoutChg chg="addSp delSp modSp">
          <pc:chgData name="Blum, Philip" userId="22bc03cb-108c-4835-8329-cb195ddb6792" providerId="ADAL" clId="{CCEC9203-99B8-BD40-B9CA-8AD0A8633C1D}" dt="2020-04-27T01:33:46.343" v="120" actId="1038"/>
          <pc:sldLayoutMkLst>
            <pc:docMk/>
            <pc:sldMasterMk cId="2358553332" sldId="2147483660"/>
            <pc:sldLayoutMk cId="101994709" sldId="2147483685"/>
          </pc:sldLayoutMkLst>
          <pc:spChg chg="add mod">
            <ac:chgData name="Blum, Philip" userId="22bc03cb-108c-4835-8329-cb195ddb6792" providerId="ADAL" clId="{CCEC9203-99B8-BD40-B9CA-8AD0A8633C1D}" dt="2020-04-27T01:31:21.409" v="97"/>
            <ac:spMkLst>
              <pc:docMk/>
              <pc:sldMasterMk cId="2358553332" sldId="2147483660"/>
              <pc:sldLayoutMk cId="101994709" sldId="2147483685"/>
              <ac:spMk id="9" creationId="{620D52ED-8B22-A847-BF6B-6E2FDBD972B0}"/>
            </ac:spMkLst>
          </pc:spChg>
          <pc:spChg chg="add mod">
            <ac:chgData name="Blum, Philip" userId="22bc03cb-108c-4835-8329-cb195ddb6792" providerId="ADAL" clId="{CCEC9203-99B8-BD40-B9CA-8AD0A8633C1D}" dt="2020-04-27T01:31:21.409" v="97"/>
            <ac:spMkLst>
              <pc:docMk/>
              <pc:sldMasterMk cId="2358553332" sldId="2147483660"/>
              <pc:sldLayoutMk cId="101994709" sldId="2147483685"/>
              <ac:spMk id="10" creationId="{6209A75D-9D23-F646-9279-0BCC16CFDDDE}"/>
            </ac:spMkLst>
          </pc:spChg>
          <pc:spChg chg="del">
            <ac:chgData name="Blum, Philip" userId="22bc03cb-108c-4835-8329-cb195ddb6792" providerId="ADAL" clId="{CCEC9203-99B8-BD40-B9CA-8AD0A8633C1D}" dt="2020-04-27T01:31:20.506" v="96" actId="478"/>
            <ac:spMkLst>
              <pc:docMk/>
              <pc:sldMasterMk cId="2358553332" sldId="2147483660"/>
              <pc:sldLayoutMk cId="101994709" sldId="2147483685"/>
              <ac:spMk id="18" creationId="{683EFCB5-746A-4C4A-B21B-BDAFAF46F916}"/>
            </ac:spMkLst>
          </pc:spChg>
          <pc:spChg chg="del">
            <ac:chgData name="Blum, Philip" userId="22bc03cb-108c-4835-8329-cb195ddb6792" providerId="ADAL" clId="{CCEC9203-99B8-BD40-B9CA-8AD0A8633C1D}" dt="2020-04-27T01:31:20.506" v="96" actId="478"/>
            <ac:spMkLst>
              <pc:docMk/>
              <pc:sldMasterMk cId="2358553332" sldId="2147483660"/>
              <pc:sldLayoutMk cId="101994709" sldId="2147483685"/>
              <ac:spMk id="19" creationId="{D9D0A47B-C6B6-1842-8183-951CBC10F567}"/>
            </ac:spMkLst>
          </pc:spChg>
          <pc:picChg chg="mod">
            <ac:chgData name="Blum, Philip" userId="22bc03cb-108c-4835-8329-cb195ddb6792" providerId="ADAL" clId="{CCEC9203-99B8-BD40-B9CA-8AD0A8633C1D}" dt="2020-04-27T01:33:46.343" v="120" actId="1038"/>
            <ac:picMkLst>
              <pc:docMk/>
              <pc:sldMasterMk cId="2358553332" sldId="2147483660"/>
              <pc:sldLayoutMk cId="101994709" sldId="2147483685"/>
              <ac:picMk id="16" creationId="{76AC92EA-F84F-FA42-ACE3-C1CA47A2CDE4}"/>
            </ac:picMkLst>
          </pc:picChg>
          <pc:cxnChg chg="mod">
            <ac:chgData name="Blum, Philip" userId="22bc03cb-108c-4835-8329-cb195ddb6792" providerId="ADAL" clId="{CCEC9203-99B8-BD40-B9CA-8AD0A8633C1D}" dt="2020-04-27T01:33:46.343" v="120" actId="1038"/>
            <ac:cxnSpMkLst>
              <pc:docMk/>
              <pc:sldMasterMk cId="2358553332" sldId="2147483660"/>
              <pc:sldLayoutMk cId="101994709" sldId="2147483685"/>
              <ac:cxnSpMk id="17" creationId="{FC46A705-1FFC-B64B-9C49-2C73D32BC368}"/>
            </ac:cxnSpMkLst>
          </pc:cxnChg>
          <pc:cxnChg chg="mod">
            <ac:chgData name="Blum, Philip" userId="22bc03cb-108c-4835-8329-cb195ddb6792" providerId="ADAL" clId="{CCEC9203-99B8-BD40-B9CA-8AD0A8633C1D}" dt="2020-04-27T01:33:35.040" v="119" actId="1037"/>
            <ac:cxnSpMkLst>
              <pc:docMk/>
              <pc:sldMasterMk cId="2358553332" sldId="2147483660"/>
              <pc:sldLayoutMk cId="101994709" sldId="2147483685"/>
              <ac:cxnSpMk id="20" creationId="{5A23D680-D019-7F40-B9F4-2219A027262C}"/>
            </ac:cxnSpMkLst>
          </pc:cxnChg>
        </pc:sldLayoutChg>
        <pc:sldLayoutChg chg="addSp delSp modSp">
          <pc:chgData name="Blum, Philip" userId="22bc03cb-108c-4835-8329-cb195ddb6792" providerId="ADAL" clId="{CCEC9203-99B8-BD40-B9CA-8AD0A8633C1D}" dt="2020-04-27T01:33:54.438" v="121" actId="1037"/>
          <pc:sldLayoutMkLst>
            <pc:docMk/>
            <pc:sldMasterMk cId="2358553332" sldId="2147483660"/>
            <pc:sldLayoutMk cId="4006965383" sldId="2147483687"/>
          </pc:sldLayoutMkLst>
          <pc:spChg chg="add mod">
            <ac:chgData name="Blum, Philip" userId="22bc03cb-108c-4835-8329-cb195ddb6792" providerId="ADAL" clId="{CCEC9203-99B8-BD40-B9CA-8AD0A8633C1D}" dt="2020-04-27T01:31:11.019" v="95" actId="1037"/>
            <ac:spMkLst>
              <pc:docMk/>
              <pc:sldMasterMk cId="2358553332" sldId="2147483660"/>
              <pc:sldLayoutMk cId="4006965383" sldId="2147483687"/>
              <ac:spMk id="10" creationId="{1A9FACF3-C462-7A4E-A932-5DBEF54F4EAB}"/>
            </ac:spMkLst>
          </pc:spChg>
          <pc:spChg chg="add mod">
            <ac:chgData name="Blum, Philip" userId="22bc03cb-108c-4835-8329-cb195ddb6792" providerId="ADAL" clId="{CCEC9203-99B8-BD40-B9CA-8AD0A8633C1D}" dt="2020-04-27T01:29:05.086" v="58" actId="20577"/>
            <ac:spMkLst>
              <pc:docMk/>
              <pc:sldMasterMk cId="2358553332" sldId="2147483660"/>
              <pc:sldLayoutMk cId="4006965383" sldId="2147483687"/>
              <ac:spMk id="11" creationId="{5F90590E-B1C4-0143-B0CB-3A2B8227496E}"/>
            </ac:spMkLst>
          </pc:spChg>
          <pc:spChg chg="del">
            <ac:chgData name="Blum, Philip" userId="22bc03cb-108c-4835-8329-cb195ddb6792" providerId="ADAL" clId="{CCEC9203-99B8-BD40-B9CA-8AD0A8633C1D}" dt="2020-04-27T01:27:55.577" v="6" actId="478"/>
            <ac:spMkLst>
              <pc:docMk/>
              <pc:sldMasterMk cId="2358553332" sldId="2147483660"/>
              <pc:sldLayoutMk cId="4006965383" sldId="2147483687"/>
              <ac:spMk id="17" creationId="{A02C7D1B-4675-0848-AB9F-8B679D96280C}"/>
            </ac:spMkLst>
          </pc:spChg>
          <pc:spChg chg="del">
            <ac:chgData name="Blum, Philip" userId="22bc03cb-108c-4835-8329-cb195ddb6792" providerId="ADAL" clId="{CCEC9203-99B8-BD40-B9CA-8AD0A8633C1D}" dt="2020-04-27T01:27:55.577" v="6" actId="478"/>
            <ac:spMkLst>
              <pc:docMk/>
              <pc:sldMasterMk cId="2358553332" sldId="2147483660"/>
              <pc:sldLayoutMk cId="4006965383" sldId="2147483687"/>
              <ac:spMk id="18" creationId="{2BA2927F-0B31-2D49-A4D4-828E1BEA2576}"/>
            </ac:spMkLst>
          </pc:spChg>
          <pc:picChg chg="mod">
            <ac:chgData name="Blum, Philip" userId="22bc03cb-108c-4835-8329-cb195ddb6792" providerId="ADAL" clId="{CCEC9203-99B8-BD40-B9CA-8AD0A8633C1D}" dt="2020-04-27T01:33:54.438" v="121" actId="1037"/>
            <ac:picMkLst>
              <pc:docMk/>
              <pc:sldMasterMk cId="2358553332" sldId="2147483660"/>
              <pc:sldLayoutMk cId="4006965383" sldId="2147483687"/>
              <ac:picMk id="9" creationId="{AFECA29A-C435-D24F-B3A6-58E274B44C67}"/>
            </ac:picMkLst>
          </pc:picChg>
          <pc:cxnChg chg="mod">
            <ac:chgData name="Blum, Philip" userId="22bc03cb-108c-4835-8329-cb195ddb6792" providerId="ADAL" clId="{CCEC9203-99B8-BD40-B9CA-8AD0A8633C1D}" dt="2020-04-27T01:33:54.438" v="121" actId="1037"/>
            <ac:cxnSpMkLst>
              <pc:docMk/>
              <pc:sldMasterMk cId="2358553332" sldId="2147483660"/>
              <pc:sldLayoutMk cId="4006965383" sldId="2147483687"/>
              <ac:cxnSpMk id="16" creationId="{9C21343F-E50B-DD45-A1F3-43C408269963}"/>
            </ac:cxnSpMkLst>
          </pc:cxnChg>
          <pc:cxnChg chg="mod">
            <ac:chgData name="Blum, Philip" userId="22bc03cb-108c-4835-8329-cb195ddb6792" providerId="ADAL" clId="{CCEC9203-99B8-BD40-B9CA-8AD0A8633C1D}" dt="2020-04-27T01:33:54.438" v="121" actId="1037"/>
            <ac:cxnSpMkLst>
              <pc:docMk/>
              <pc:sldMasterMk cId="2358553332" sldId="2147483660"/>
              <pc:sldLayoutMk cId="4006965383" sldId="2147483687"/>
              <ac:cxnSpMk id="21" creationId="{E0E988EC-6D62-D84C-B415-7E28BF7C05C9}"/>
            </ac:cxnSpMkLst>
          </pc:cxnChg>
        </pc:sldLayoutChg>
        <pc:sldLayoutChg chg="addSp delSp modSp">
          <pc:chgData name="Blum, Philip" userId="22bc03cb-108c-4835-8329-cb195ddb6792" providerId="ADAL" clId="{CCEC9203-99B8-BD40-B9CA-8AD0A8633C1D}" dt="2020-04-27T14:55:12.699" v="171"/>
          <pc:sldLayoutMkLst>
            <pc:docMk/>
            <pc:sldMasterMk cId="2358553332" sldId="2147483660"/>
            <pc:sldLayoutMk cId="3722470026" sldId="2147483688"/>
          </pc:sldLayoutMkLst>
          <pc:picChg chg="del mod">
            <ac:chgData name="Blum, Philip" userId="22bc03cb-108c-4835-8329-cb195ddb6792" providerId="ADAL" clId="{CCEC9203-99B8-BD40-B9CA-8AD0A8633C1D}" dt="2020-04-27T14:54:12.896" v="153" actId="478"/>
            <ac:picMkLst>
              <pc:docMk/>
              <pc:sldMasterMk cId="2358553332" sldId="2147483660"/>
              <pc:sldLayoutMk cId="3722470026" sldId="2147483688"/>
              <ac:picMk id="4" creationId="{2CA4F433-2C14-334C-8435-33036A853643}"/>
            </ac:picMkLst>
          </pc:picChg>
          <pc:picChg chg="add del mod">
            <ac:chgData name="Blum, Philip" userId="22bc03cb-108c-4835-8329-cb195ddb6792" providerId="ADAL" clId="{CCEC9203-99B8-BD40-B9CA-8AD0A8633C1D}" dt="2020-04-27T14:52:28.851" v="152" actId="478"/>
            <ac:picMkLst>
              <pc:docMk/>
              <pc:sldMasterMk cId="2358553332" sldId="2147483660"/>
              <pc:sldLayoutMk cId="3722470026" sldId="2147483688"/>
              <ac:picMk id="5" creationId="{0939CF37-1322-A04E-84AD-AB543D6B43BF}"/>
            </ac:picMkLst>
          </pc:picChg>
          <pc:picChg chg="add del mod">
            <ac:chgData name="Blum, Philip" userId="22bc03cb-108c-4835-8329-cb195ddb6792" providerId="ADAL" clId="{CCEC9203-99B8-BD40-B9CA-8AD0A8633C1D}" dt="2020-04-27T14:55:12.006" v="170" actId="478"/>
            <ac:picMkLst>
              <pc:docMk/>
              <pc:sldMasterMk cId="2358553332" sldId="2147483660"/>
              <pc:sldLayoutMk cId="3722470026" sldId="2147483688"/>
              <ac:picMk id="7" creationId="{8EA1ABEE-90AC-9A4C-B999-C0D1A63C26AD}"/>
            </ac:picMkLst>
          </pc:picChg>
          <pc:picChg chg="add mod">
            <ac:chgData name="Blum, Philip" userId="22bc03cb-108c-4835-8329-cb195ddb6792" providerId="ADAL" clId="{CCEC9203-99B8-BD40-B9CA-8AD0A8633C1D}" dt="2020-04-27T14:55:12.699" v="171"/>
            <ac:picMkLst>
              <pc:docMk/>
              <pc:sldMasterMk cId="2358553332" sldId="2147483660"/>
              <pc:sldLayoutMk cId="3722470026" sldId="2147483688"/>
              <ac:picMk id="10" creationId="{0234DCF6-77C1-9449-9097-E449EB80F2BA}"/>
            </ac:picMkLst>
          </pc:picChg>
        </pc:sldLayoutChg>
        <pc:sldLayoutChg chg="addSp delSp modSp">
          <pc:chgData name="Blum, Philip" userId="22bc03cb-108c-4835-8329-cb195ddb6792" providerId="ADAL" clId="{CCEC9203-99B8-BD40-B9CA-8AD0A8633C1D}" dt="2020-04-27T14:55:16.583" v="173"/>
          <pc:sldLayoutMkLst>
            <pc:docMk/>
            <pc:sldMasterMk cId="2358553332" sldId="2147483660"/>
            <pc:sldLayoutMk cId="445013017" sldId="2147483690"/>
          </pc:sldLayoutMkLst>
          <pc:spChg chg="add mod">
            <ac:chgData name="Blum, Philip" userId="22bc03cb-108c-4835-8329-cb195ddb6792" providerId="ADAL" clId="{CCEC9203-99B8-BD40-B9CA-8AD0A8633C1D}" dt="2020-04-27T01:31:33.468" v="101"/>
            <ac:spMkLst>
              <pc:docMk/>
              <pc:sldMasterMk cId="2358553332" sldId="2147483660"/>
              <pc:sldLayoutMk cId="445013017" sldId="2147483690"/>
              <ac:spMk id="10" creationId="{9C21F356-0770-E741-9359-53A235635DD1}"/>
            </ac:spMkLst>
          </pc:spChg>
          <pc:spChg chg="add mod">
            <ac:chgData name="Blum, Philip" userId="22bc03cb-108c-4835-8329-cb195ddb6792" providerId="ADAL" clId="{CCEC9203-99B8-BD40-B9CA-8AD0A8633C1D}" dt="2020-04-27T01:31:33.468" v="101"/>
            <ac:spMkLst>
              <pc:docMk/>
              <pc:sldMasterMk cId="2358553332" sldId="2147483660"/>
              <pc:sldLayoutMk cId="445013017" sldId="2147483690"/>
              <ac:spMk id="11" creationId="{C110A14B-AE72-674A-9CA5-3A0021944EF0}"/>
            </ac:spMkLst>
          </pc:spChg>
          <pc:spChg chg="del">
            <ac:chgData name="Blum, Philip" userId="22bc03cb-108c-4835-8329-cb195ddb6792" providerId="ADAL" clId="{CCEC9203-99B8-BD40-B9CA-8AD0A8633C1D}" dt="2020-04-27T01:31:32.492" v="100" actId="478"/>
            <ac:spMkLst>
              <pc:docMk/>
              <pc:sldMasterMk cId="2358553332" sldId="2147483660"/>
              <pc:sldLayoutMk cId="445013017" sldId="2147483690"/>
              <ac:spMk id="24" creationId="{143DB5CE-4F5F-D442-8AFC-43BD25DDE76B}"/>
            </ac:spMkLst>
          </pc:spChg>
          <pc:spChg chg="del">
            <ac:chgData name="Blum, Philip" userId="22bc03cb-108c-4835-8329-cb195ddb6792" providerId="ADAL" clId="{CCEC9203-99B8-BD40-B9CA-8AD0A8633C1D}" dt="2020-04-27T01:31:32.492" v="100" actId="478"/>
            <ac:spMkLst>
              <pc:docMk/>
              <pc:sldMasterMk cId="2358553332" sldId="2147483660"/>
              <pc:sldLayoutMk cId="445013017" sldId="2147483690"/>
              <ac:spMk id="25" creationId="{D58F9A4A-CACF-1147-A3CA-946AA12470A8}"/>
            </ac:spMkLst>
          </pc:spChg>
          <pc:picChg chg="add mod">
            <ac:chgData name="Blum, Philip" userId="22bc03cb-108c-4835-8329-cb195ddb6792" providerId="ADAL" clId="{CCEC9203-99B8-BD40-B9CA-8AD0A8633C1D}" dt="2020-04-27T14:55:16.583" v="173"/>
            <ac:picMkLst>
              <pc:docMk/>
              <pc:sldMasterMk cId="2358553332" sldId="2147483660"/>
              <pc:sldLayoutMk cId="445013017" sldId="2147483690"/>
              <ac:picMk id="12" creationId="{EDA9D6C5-9F2E-BD46-A432-592B6DCC1E3D}"/>
            </ac:picMkLst>
          </pc:picChg>
          <pc:picChg chg="del">
            <ac:chgData name="Blum, Philip" userId="22bc03cb-108c-4835-8329-cb195ddb6792" providerId="ADAL" clId="{CCEC9203-99B8-BD40-B9CA-8AD0A8633C1D}" dt="2020-04-27T14:55:16.094" v="172" actId="478"/>
            <ac:picMkLst>
              <pc:docMk/>
              <pc:sldMasterMk cId="2358553332" sldId="2147483660"/>
              <pc:sldLayoutMk cId="445013017" sldId="2147483690"/>
              <ac:picMk id="21" creationId="{872EB490-8EBF-3B4B-8494-FFAA88959499}"/>
            </ac:picMkLst>
          </pc:picChg>
          <pc:picChg chg="mod">
            <ac:chgData name="Blum, Philip" userId="22bc03cb-108c-4835-8329-cb195ddb6792" providerId="ADAL" clId="{CCEC9203-99B8-BD40-B9CA-8AD0A8633C1D}" dt="2020-04-27T01:33:16.279" v="117" actId="1037"/>
            <ac:picMkLst>
              <pc:docMk/>
              <pc:sldMasterMk cId="2358553332" sldId="2147483660"/>
              <pc:sldLayoutMk cId="445013017" sldId="2147483690"/>
              <ac:picMk id="22" creationId="{20935414-BF6C-F746-80F6-197BC067D209}"/>
            </ac:picMkLst>
          </pc:picChg>
          <pc:cxnChg chg="mod">
            <ac:chgData name="Blum, Philip" userId="22bc03cb-108c-4835-8329-cb195ddb6792" providerId="ADAL" clId="{CCEC9203-99B8-BD40-B9CA-8AD0A8633C1D}" dt="2020-04-27T01:33:16.279" v="117" actId="1037"/>
            <ac:cxnSpMkLst>
              <pc:docMk/>
              <pc:sldMasterMk cId="2358553332" sldId="2147483660"/>
              <pc:sldLayoutMk cId="445013017" sldId="2147483690"/>
              <ac:cxnSpMk id="23" creationId="{6CA97AFA-0DDB-C749-AF1B-AA30C06366F2}"/>
            </ac:cxnSpMkLst>
          </pc:cxnChg>
          <pc:cxnChg chg="mod">
            <ac:chgData name="Blum, Philip" userId="22bc03cb-108c-4835-8329-cb195ddb6792" providerId="ADAL" clId="{CCEC9203-99B8-BD40-B9CA-8AD0A8633C1D}" dt="2020-04-27T01:33:16.279" v="117" actId="1037"/>
            <ac:cxnSpMkLst>
              <pc:docMk/>
              <pc:sldMasterMk cId="2358553332" sldId="2147483660"/>
              <pc:sldLayoutMk cId="445013017" sldId="2147483690"/>
              <ac:cxnSpMk id="26" creationId="{9F1C3438-4F02-8947-A7E2-815D4961B806}"/>
            </ac:cxnSpMkLst>
          </pc:cxnChg>
        </pc:sldLayoutChg>
        <pc:sldLayoutChg chg="addSp delSp modSp">
          <pc:chgData name="Blum, Philip" userId="22bc03cb-108c-4835-8329-cb195ddb6792" providerId="ADAL" clId="{CCEC9203-99B8-BD40-B9CA-8AD0A8633C1D}" dt="2020-04-27T01:32:55.681" v="115" actId="1037"/>
          <pc:sldLayoutMkLst>
            <pc:docMk/>
            <pc:sldMasterMk cId="2358553332" sldId="2147483660"/>
            <pc:sldLayoutMk cId="1981586884" sldId="2147483692"/>
          </pc:sldLayoutMkLst>
          <pc:spChg chg="add mod">
            <ac:chgData name="Blum, Philip" userId="22bc03cb-108c-4835-8329-cb195ddb6792" providerId="ADAL" clId="{CCEC9203-99B8-BD40-B9CA-8AD0A8633C1D}" dt="2020-04-27T01:31:47.171" v="105"/>
            <ac:spMkLst>
              <pc:docMk/>
              <pc:sldMasterMk cId="2358553332" sldId="2147483660"/>
              <pc:sldLayoutMk cId="1981586884" sldId="2147483692"/>
              <ac:spMk id="10" creationId="{5F6662D6-5B0C-A24D-8FE3-63A661E4AC33}"/>
            </ac:spMkLst>
          </pc:spChg>
          <pc:spChg chg="add mod">
            <ac:chgData name="Blum, Philip" userId="22bc03cb-108c-4835-8329-cb195ddb6792" providerId="ADAL" clId="{CCEC9203-99B8-BD40-B9CA-8AD0A8633C1D}" dt="2020-04-27T01:31:47.171" v="105"/>
            <ac:spMkLst>
              <pc:docMk/>
              <pc:sldMasterMk cId="2358553332" sldId="2147483660"/>
              <pc:sldLayoutMk cId="1981586884" sldId="2147483692"/>
              <ac:spMk id="11" creationId="{4F51A462-97D6-8246-9DD3-786AB6ED3B6E}"/>
            </ac:spMkLst>
          </pc:spChg>
          <pc:spChg chg="del">
            <ac:chgData name="Blum, Philip" userId="22bc03cb-108c-4835-8329-cb195ddb6792" providerId="ADAL" clId="{CCEC9203-99B8-BD40-B9CA-8AD0A8633C1D}" dt="2020-04-27T01:31:46.304" v="104" actId="478"/>
            <ac:spMkLst>
              <pc:docMk/>
              <pc:sldMasterMk cId="2358553332" sldId="2147483660"/>
              <pc:sldLayoutMk cId="1981586884" sldId="2147483692"/>
              <ac:spMk id="24" creationId="{E547B3B0-D530-7E42-8548-6CC94BDDE1DD}"/>
            </ac:spMkLst>
          </pc:spChg>
          <pc:spChg chg="del">
            <ac:chgData name="Blum, Philip" userId="22bc03cb-108c-4835-8329-cb195ddb6792" providerId="ADAL" clId="{CCEC9203-99B8-BD40-B9CA-8AD0A8633C1D}" dt="2020-04-27T01:31:46.304" v="104" actId="478"/>
            <ac:spMkLst>
              <pc:docMk/>
              <pc:sldMasterMk cId="2358553332" sldId="2147483660"/>
              <pc:sldLayoutMk cId="1981586884" sldId="2147483692"/>
              <ac:spMk id="25" creationId="{6FB00A8F-2A95-6949-8E91-FF9CE3FAEB4A}"/>
            </ac:spMkLst>
          </pc:spChg>
          <pc:picChg chg="mod">
            <ac:chgData name="Blum, Philip" userId="22bc03cb-108c-4835-8329-cb195ddb6792" providerId="ADAL" clId="{CCEC9203-99B8-BD40-B9CA-8AD0A8633C1D}" dt="2020-04-27T01:32:55.681" v="115" actId="1037"/>
            <ac:picMkLst>
              <pc:docMk/>
              <pc:sldMasterMk cId="2358553332" sldId="2147483660"/>
              <pc:sldLayoutMk cId="1981586884" sldId="2147483692"/>
              <ac:picMk id="22" creationId="{3EDA4D36-DCD9-A24E-A499-B4677382842B}"/>
            </ac:picMkLst>
          </pc:picChg>
          <pc:cxnChg chg="mod">
            <ac:chgData name="Blum, Philip" userId="22bc03cb-108c-4835-8329-cb195ddb6792" providerId="ADAL" clId="{CCEC9203-99B8-BD40-B9CA-8AD0A8633C1D}" dt="2020-04-27T01:32:55.681" v="115" actId="1037"/>
            <ac:cxnSpMkLst>
              <pc:docMk/>
              <pc:sldMasterMk cId="2358553332" sldId="2147483660"/>
              <pc:sldLayoutMk cId="1981586884" sldId="2147483692"/>
              <ac:cxnSpMk id="23" creationId="{DEDC0417-3215-B246-BF34-375A4EADCF12}"/>
            </ac:cxnSpMkLst>
          </pc:cxnChg>
          <pc:cxnChg chg="mod">
            <ac:chgData name="Blum, Philip" userId="22bc03cb-108c-4835-8329-cb195ddb6792" providerId="ADAL" clId="{CCEC9203-99B8-BD40-B9CA-8AD0A8633C1D}" dt="2020-04-27T01:32:55.681" v="115" actId="1037"/>
            <ac:cxnSpMkLst>
              <pc:docMk/>
              <pc:sldMasterMk cId="2358553332" sldId="2147483660"/>
              <pc:sldLayoutMk cId="1981586884" sldId="2147483692"/>
              <ac:cxnSpMk id="26" creationId="{E4A90F46-2722-DD40-81CA-9E8E3767AD80}"/>
            </ac:cxnSpMkLst>
          </pc:cxnChg>
        </pc:sldLayoutChg>
        <pc:sldLayoutChg chg="addSp delSp modSp">
          <pc:chgData name="Blum, Philip" userId="22bc03cb-108c-4835-8329-cb195ddb6792" providerId="ADAL" clId="{CCEC9203-99B8-BD40-B9CA-8AD0A8633C1D}" dt="2020-04-27T01:32:22.175" v="113" actId="1037"/>
          <pc:sldLayoutMkLst>
            <pc:docMk/>
            <pc:sldMasterMk cId="2358553332" sldId="2147483660"/>
            <pc:sldLayoutMk cId="144857755" sldId="2147483694"/>
          </pc:sldLayoutMkLst>
          <pc:spChg chg="add mod">
            <ac:chgData name="Blum, Philip" userId="22bc03cb-108c-4835-8329-cb195ddb6792" providerId="ADAL" clId="{CCEC9203-99B8-BD40-B9CA-8AD0A8633C1D}" dt="2020-04-27T01:32:02.707" v="109"/>
            <ac:spMkLst>
              <pc:docMk/>
              <pc:sldMasterMk cId="2358553332" sldId="2147483660"/>
              <pc:sldLayoutMk cId="144857755" sldId="2147483694"/>
              <ac:spMk id="11" creationId="{125F452E-C96C-114F-97B6-2199D9DCE5B7}"/>
            </ac:spMkLst>
          </pc:spChg>
          <pc:spChg chg="add mod">
            <ac:chgData name="Blum, Philip" userId="22bc03cb-108c-4835-8329-cb195ddb6792" providerId="ADAL" clId="{CCEC9203-99B8-BD40-B9CA-8AD0A8633C1D}" dt="2020-04-27T01:32:02.707" v="109"/>
            <ac:spMkLst>
              <pc:docMk/>
              <pc:sldMasterMk cId="2358553332" sldId="2147483660"/>
              <pc:sldLayoutMk cId="144857755" sldId="2147483694"/>
              <ac:spMk id="12" creationId="{92BB6C94-1901-FF43-B4D1-6AC528903252}"/>
            </ac:spMkLst>
          </pc:spChg>
          <pc:spChg chg="del">
            <ac:chgData name="Blum, Philip" userId="22bc03cb-108c-4835-8329-cb195ddb6792" providerId="ADAL" clId="{CCEC9203-99B8-BD40-B9CA-8AD0A8633C1D}" dt="2020-04-27T01:32:02.057" v="108" actId="478"/>
            <ac:spMkLst>
              <pc:docMk/>
              <pc:sldMasterMk cId="2358553332" sldId="2147483660"/>
              <pc:sldLayoutMk cId="144857755" sldId="2147483694"/>
              <ac:spMk id="16" creationId="{8A7BC240-CD29-2848-BEE0-2E88B766DD94}"/>
            </ac:spMkLst>
          </pc:spChg>
          <pc:spChg chg="del">
            <ac:chgData name="Blum, Philip" userId="22bc03cb-108c-4835-8329-cb195ddb6792" providerId="ADAL" clId="{CCEC9203-99B8-BD40-B9CA-8AD0A8633C1D}" dt="2020-04-27T01:32:02.057" v="108" actId="478"/>
            <ac:spMkLst>
              <pc:docMk/>
              <pc:sldMasterMk cId="2358553332" sldId="2147483660"/>
              <pc:sldLayoutMk cId="144857755" sldId="2147483694"/>
              <ac:spMk id="17" creationId="{F9121988-E885-DD46-B489-03D6B2DF17C7}"/>
            </ac:spMkLst>
          </pc:spChg>
          <pc:picChg chg="mod">
            <ac:chgData name="Blum, Philip" userId="22bc03cb-108c-4835-8329-cb195ddb6792" providerId="ADAL" clId="{CCEC9203-99B8-BD40-B9CA-8AD0A8633C1D}" dt="2020-04-27T01:32:22.175" v="113" actId="1037"/>
            <ac:picMkLst>
              <pc:docMk/>
              <pc:sldMasterMk cId="2358553332" sldId="2147483660"/>
              <pc:sldLayoutMk cId="144857755" sldId="2147483694"/>
              <ac:picMk id="14" creationId="{F6E95DA2-2163-B649-8A35-F347C0C559D2}"/>
            </ac:picMkLst>
          </pc:picChg>
          <pc:cxnChg chg="mod">
            <ac:chgData name="Blum, Philip" userId="22bc03cb-108c-4835-8329-cb195ddb6792" providerId="ADAL" clId="{CCEC9203-99B8-BD40-B9CA-8AD0A8633C1D}" dt="2020-04-27T01:32:22.175" v="113" actId="1037"/>
            <ac:cxnSpMkLst>
              <pc:docMk/>
              <pc:sldMasterMk cId="2358553332" sldId="2147483660"/>
              <pc:sldLayoutMk cId="144857755" sldId="2147483694"/>
              <ac:cxnSpMk id="15" creationId="{D544C366-DEC5-C742-B017-4A6A5517A979}"/>
            </ac:cxnSpMkLst>
          </pc:cxnChg>
          <pc:cxnChg chg="mod">
            <ac:chgData name="Blum, Philip" userId="22bc03cb-108c-4835-8329-cb195ddb6792" providerId="ADAL" clId="{CCEC9203-99B8-BD40-B9CA-8AD0A8633C1D}" dt="2020-04-27T01:32:22.175" v="113" actId="1037"/>
            <ac:cxnSpMkLst>
              <pc:docMk/>
              <pc:sldMasterMk cId="2358553332" sldId="2147483660"/>
              <pc:sldLayoutMk cId="144857755" sldId="2147483694"/>
              <ac:cxnSpMk id="18" creationId="{6AEBC6C7-E4BD-604A-A804-AE6F09E37ECB}"/>
            </ac:cxnSpMkLst>
          </pc:cxnChg>
        </pc:sldLayoutChg>
        <pc:sldLayoutChg chg="addSp delSp modSp">
          <pc:chgData name="Blum, Philip" userId="22bc03cb-108c-4835-8329-cb195ddb6792" providerId="ADAL" clId="{CCEC9203-99B8-BD40-B9CA-8AD0A8633C1D}" dt="2020-04-27T01:30:10.612" v="75" actId="1076"/>
          <pc:sldLayoutMkLst>
            <pc:docMk/>
            <pc:sldMasterMk cId="2358553332" sldId="2147483660"/>
            <pc:sldLayoutMk cId="919755944" sldId="2147483695"/>
          </pc:sldLayoutMkLst>
          <pc:spChg chg="add del">
            <ac:chgData name="Blum, Philip" userId="22bc03cb-108c-4835-8329-cb195ddb6792" providerId="ADAL" clId="{CCEC9203-99B8-BD40-B9CA-8AD0A8633C1D}" dt="2020-04-27T01:27:39.082" v="4" actId="11529"/>
            <ac:spMkLst>
              <pc:docMk/>
              <pc:sldMasterMk cId="2358553332" sldId="2147483660"/>
              <pc:sldLayoutMk cId="919755944" sldId="2147483695"/>
              <ac:spMk id="2" creationId="{62C36DB5-21EB-9B49-97B4-83490C945BAE}"/>
            </ac:spMkLst>
          </pc:spChg>
          <pc:spChg chg="add del mod">
            <ac:chgData name="Blum, Philip" userId="22bc03cb-108c-4835-8329-cb195ddb6792" providerId="ADAL" clId="{CCEC9203-99B8-BD40-B9CA-8AD0A8633C1D}" dt="2020-04-27T01:30:04.347" v="73" actId="478"/>
            <ac:spMkLst>
              <pc:docMk/>
              <pc:sldMasterMk cId="2358553332" sldId="2147483660"/>
              <pc:sldLayoutMk cId="919755944" sldId="2147483695"/>
              <ac:spMk id="3" creationId="{EEDD2C5C-D7EB-F144-9E37-47AD4B5662DE}"/>
            </ac:spMkLst>
          </pc:spChg>
          <pc:spChg chg="add mod">
            <ac:chgData name="Blum, Philip" userId="22bc03cb-108c-4835-8329-cb195ddb6792" providerId="ADAL" clId="{CCEC9203-99B8-BD40-B9CA-8AD0A8633C1D}" dt="2020-04-27T01:30:10.612" v="75" actId="1076"/>
            <ac:spMkLst>
              <pc:docMk/>
              <pc:sldMasterMk cId="2358553332" sldId="2147483660"/>
              <pc:sldLayoutMk cId="919755944" sldId="2147483695"/>
              <ac:spMk id="9" creationId="{EF131632-470E-8242-977E-7736922B8DB7}"/>
            </ac:spMkLst>
          </pc:spChg>
          <pc:spChg chg="del">
            <ac:chgData name="Blum, Philip" userId="22bc03cb-108c-4835-8329-cb195ddb6792" providerId="ADAL" clId="{CCEC9203-99B8-BD40-B9CA-8AD0A8633C1D}" dt="2020-04-27T01:27:28.910" v="3" actId="478"/>
            <ac:spMkLst>
              <pc:docMk/>
              <pc:sldMasterMk cId="2358553332" sldId="2147483660"/>
              <pc:sldLayoutMk cId="919755944" sldId="2147483695"/>
              <ac:spMk id="19" creationId="{CF890DEC-C878-314D-887B-C90D563B4225}"/>
            </ac:spMkLst>
          </pc:spChg>
        </pc:sldLayoutChg>
        <pc:sldLayoutChg chg="addSp delSp modSp">
          <pc:chgData name="Blum, Philip" userId="22bc03cb-108c-4835-8329-cb195ddb6792" providerId="ADAL" clId="{CCEC9203-99B8-BD40-B9CA-8AD0A8633C1D}" dt="2020-04-27T01:30:16.002" v="77"/>
          <pc:sldLayoutMkLst>
            <pc:docMk/>
            <pc:sldMasterMk cId="2358553332" sldId="2147483660"/>
            <pc:sldLayoutMk cId="3337019747" sldId="2147483696"/>
          </pc:sldLayoutMkLst>
          <pc:spChg chg="add mod">
            <ac:chgData name="Blum, Philip" userId="22bc03cb-108c-4835-8329-cb195ddb6792" providerId="ADAL" clId="{CCEC9203-99B8-BD40-B9CA-8AD0A8633C1D}" dt="2020-04-27T01:30:16.002" v="77"/>
            <ac:spMkLst>
              <pc:docMk/>
              <pc:sldMasterMk cId="2358553332" sldId="2147483660"/>
              <pc:sldLayoutMk cId="3337019747" sldId="2147483696"/>
              <ac:spMk id="8" creationId="{2615D4D7-3F1B-9E42-A0A6-D37ECB010937}"/>
            </ac:spMkLst>
          </pc:spChg>
          <pc:spChg chg="del">
            <ac:chgData name="Blum, Philip" userId="22bc03cb-108c-4835-8329-cb195ddb6792" providerId="ADAL" clId="{CCEC9203-99B8-BD40-B9CA-8AD0A8633C1D}" dt="2020-04-27T01:30:15.370" v="76" actId="478"/>
            <ac:spMkLst>
              <pc:docMk/>
              <pc:sldMasterMk cId="2358553332" sldId="2147483660"/>
              <pc:sldLayoutMk cId="3337019747" sldId="2147483696"/>
              <ac:spMk id="11" creationId="{E0C6A8CA-770D-5D42-AF7B-10FFF8BAA5D0}"/>
            </ac:spMkLst>
          </pc:spChg>
        </pc:sldLayoutChg>
        <pc:sldLayoutChg chg="addSp delSp modSp">
          <pc:chgData name="Blum, Philip" userId="22bc03cb-108c-4835-8329-cb195ddb6792" providerId="ADAL" clId="{CCEC9203-99B8-BD40-B9CA-8AD0A8633C1D}" dt="2020-04-27T14:56:31.366" v="203"/>
          <pc:sldLayoutMkLst>
            <pc:docMk/>
            <pc:sldMasterMk cId="2358553332" sldId="2147483660"/>
            <pc:sldLayoutMk cId="3775130881" sldId="2147483697"/>
          </pc:sldLayoutMkLst>
          <pc:spChg chg="add mod">
            <ac:chgData name="Blum, Philip" userId="22bc03cb-108c-4835-8329-cb195ddb6792" providerId="ADAL" clId="{CCEC9203-99B8-BD40-B9CA-8AD0A8633C1D}" dt="2020-04-27T01:30:24.687" v="79"/>
            <ac:spMkLst>
              <pc:docMk/>
              <pc:sldMasterMk cId="2358553332" sldId="2147483660"/>
              <pc:sldLayoutMk cId="3775130881" sldId="2147483697"/>
              <ac:spMk id="6" creationId="{A5DE8CA9-E584-2F48-8705-D5514CC2D052}"/>
            </ac:spMkLst>
          </pc:spChg>
          <pc:spChg chg="del">
            <ac:chgData name="Blum, Philip" userId="22bc03cb-108c-4835-8329-cb195ddb6792" providerId="ADAL" clId="{CCEC9203-99B8-BD40-B9CA-8AD0A8633C1D}" dt="2020-04-27T01:30:23.828" v="78" actId="478"/>
            <ac:spMkLst>
              <pc:docMk/>
              <pc:sldMasterMk cId="2358553332" sldId="2147483660"/>
              <pc:sldLayoutMk cId="3775130881" sldId="2147483697"/>
              <ac:spMk id="10" creationId="{A280A7EE-E850-A146-8B9F-02993CB178AB}"/>
            </ac:spMkLst>
          </pc:spChg>
          <pc:picChg chg="del">
            <ac:chgData name="Blum, Philip" userId="22bc03cb-108c-4835-8329-cb195ddb6792" providerId="ADAL" clId="{CCEC9203-99B8-BD40-B9CA-8AD0A8633C1D}" dt="2020-04-27T14:56:30.875" v="202" actId="478"/>
            <ac:picMkLst>
              <pc:docMk/>
              <pc:sldMasterMk cId="2358553332" sldId="2147483660"/>
              <pc:sldLayoutMk cId="3775130881" sldId="2147483697"/>
              <ac:picMk id="3" creationId="{5360DBEB-99F0-1C4F-BE5D-84DDFF095B42}"/>
            </ac:picMkLst>
          </pc:picChg>
          <pc:picChg chg="add mod">
            <ac:chgData name="Blum, Philip" userId="22bc03cb-108c-4835-8329-cb195ddb6792" providerId="ADAL" clId="{CCEC9203-99B8-BD40-B9CA-8AD0A8633C1D}" dt="2020-04-27T14:56:31.366" v="203"/>
            <ac:picMkLst>
              <pc:docMk/>
              <pc:sldMasterMk cId="2358553332" sldId="2147483660"/>
              <pc:sldLayoutMk cId="3775130881" sldId="2147483697"/>
              <ac:picMk id="7" creationId="{6AA1A342-B026-ED4F-9011-0F607717B6CE}"/>
            </ac:picMkLst>
          </pc:picChg>
        </pc:sldLayoutChg>
        <pc:sldLayoutChg chg="addSp delSp modSp">
          <pc:chgData name="Blum, Philip" userId="22bc03cb-108c-4835-8329-cb195ddb6792" providerId="ADAL" clId="{CCEC9203-99B8-BD40-B9CA-8AD0A8633C1D}" dt="2020-04-27T14:55:04.233" v="169" actId="1076"/>
          <pc:sldLayoutMkLst>
            <pc:docMk/>
            <pc:sldMasterMk cId="2358553332" sldId="2147483660"/>
            <pc:sldLayoutMk cId="3171372626" sldId="2147483698"/>
          </pc:sldLayoutMkLst>
          <pc:spChg chg="mod">
            <ac:chgData name="Blum, Philip" userId="22bc03cb-108c-4835-8329-cb195ddb6792" providerId="ADAL" clId="{CCEC9203-99B8-BD40-B9CA-8AD0A8633C1D}" dt="2020-04-27T14:55:04.233" v="169" actId="1076"/>
            <ac:spMkLst>
              <pc:docMk/>
              <pc:sldMasterMk cId="2358553332" sldId="2147483660"/>
              <pc:sldLayoutMk cId="3171372626" sldId="2147483698"/>
              <ac:spMk id="2" creationId="{FC17C697-CB36-CB42-BA97-B06984B97281}"/>
            </ac:spMkLst>
          </pc:spChg>
          <pc:spChg chg="add mod">
            <ac:chgData name="Blum, Philip" userId="22bc03cb-108c-4835-8329-cb195ddb6792" providerId="ADAL" clId="{CCEC9203-99B8-BD40-B9CA-8AD0A8633C1D}" dt="2020-04-27T01:30:30.162" v="81"/>
            <ac:spMkLst>
              <pc:docMk/>
              <pc:sldMasterMk cId="2358553332" sldId="2147483660"/>
              <pc:sldLayoutMk cId="3171372626" sldId="2147483698"/>
              <ac:spMk id="8" creationId="{C716D232-FCD1-5245-ADAA-F2F476ECE527}"/>
            </ac:spMkLst>
          </pc:spChg>
          <pc:spChg chg="del">
            <ac:chgData name="Blum, Philip" userId="22bc03cb-108c-4835-8329-cb195ddb6792" providerId="ADAL" clId="{CCEC9203-99B8-BD40-B9CA-8AD0A8633C1D}" dt="2020-04-27T01:30:29.466" v="80" actId="478"/>
            <ac:spMkLst>
              <pc:docMk/>
              <pc:sldMasterMk cId="2358553332" sldId="2147483660"/>
              <pc:sldLayoutMk cId="3171372626" sldId="2147483698"/>
              <ac:spMk id="22" creationId="{8A5145C9-1201-4048-87D8-098E679E99ED}"/>
            </ac:spMkLst>
          </pc:spChg>
          <pc:picChg chg="del">
            <ac:chgData name="Blum, Philip" userId="22bc03cb-108c-4835-8329-cb195ddb6792" providerId="ADAL" clId="{CCEC9203-99B8-BD40-B9CA-8AD0A8633C1D}" dt="2020-04-27T14:54:51.895" v="167" actId="478"/>
            <ac:picMkLst>
              <pc:docMk/>
              <pc:sldMasterMk cId="2358553332" sldId="2147483660"/>
              <pc:sldLayoutMk cId="3171372626" sldId="2147483698"/>
              <ac:picMk id="4" creationId="{2CA4F433-2C14-334C-8435-33036A853643}"/>
            </ac:picMkLst>
          </pc:picChg>
          <pc:picChg chg="add mod">
            <ac:chgData name="Blum, Philip" userId="22bc03cb-108c-4835-8329-cb195ddb6792" providerId="ADAL" clId="{CCEC9203-99B8-BD40-B9CA-8AD0A8633C1D}" dt="2020-04-27T14:55:04.233" v="169" actId="1076"/>
            <ac:picMkLst>
              <pc:docMk/>
              <pc:sldMasterMk cId="2358553332" sldId="2147483660"/>
              <pc:sldLayoutMk cId="3171372626" sldId="2147483698"/>
              <ac:picMk id="9" creationId="{4D1D7E1B-AE8A-A547-AAC2-600C07839571}"/>
            </ac:picMkLst>
          </pc:picChg>
        </pc:sldLayoutChg>
        <pc:sldLayoutChg chg="addSp delSp modSp">
          <pc:chgData name="Blum, Philip" userId="22bc03cb-108c-4835-8329-cb195ddb6792" providerId="ADAL" clId="{CCEC9203-99B8-BD40-B9CA-8AD0A8633C1D}" dt="2020-04-27T01:30:36.356" v="83"/>
          <pc:sldLayoutMkLst>
            <pc:docMk/>
            <pc:sldMasterMk cId="2358553332" sldId="2147483660"/>
            <pc:sldLayoutMk cId="569095287" sldId="2147483699"/>
          </pc:sldLayoutMkLst>
          <pc:spChg chg="add mod">
            <ac:chgData name="Blum, Philip" userId="22bc03cb-108c-4835-8329-cb195ddb6792" providerId="ADAL" clId="{CCEC9203-99B8-BD40-B9CA-8AD0A8633C1D}" dt="2020-04-27T01:30:36.356" v="83"/>
            <ac:spMkLst>
              <pc:docMk/>
              <pc:sldMasterMk cId="2358553332" sldId="2147483660"/>
              <pc:sldLayoutMk cId="569095287" sldId="2147483699"/>
              <ac:spMk id="6" creationId="{534482EB-F4BB-A04F-AB0C-ED763FC5765C}"/>
            </ac:spMkLst>
          </pc:spChg>
          <pc:spChg chg="del">
            <ac:chgData name="Blum, Philip" userId="22bc03cb-108c-4835-8329-cb195ddb6792" providerId="ADAL" clId="{CCEC9203-99B8-BD40-B9CA-8AD0A8633C1D}" dt="2020-04-27T01:30:35.607" v="82" actId="478"/>
            <ac:spMkLst>
              <pc:docMk/>
              <pc:sldMasterMk cId="2358553332" sldId="2147483660"/>
              <pc:sldLayoutMk cId="569095287" sldId="2147483699"/>
              <ac:spMk id="11" creationId="{3DBCC96E-5314-CD46-9221-D9999A0C546C}"/>
            </ac:spMkLst>
          </pc:spChg>
        </pc:sldLayoutChg>
        <pc:sldLayoutChg chg="addSp delSp modSp">
          <pc:chgData name="Blum, Philip" userId="22bc03cb-108c-4835-8329-cb195ddb6792" providerId="ADAL" clId="{CCEC9203-99B8-BD40-B9CA-8AD0A8633C1D}" dt="2020-04-27T01:30:41.107" v="85"/>
          <pc:sldLayoutMkLst>
            <pc:docMk/>
            <pc:sldMasterMk cId="2358553332" sldId="2147483660"/>
            <pc:sldLayoutMk cId="2236766716" sldId="2147483700"/>
          </pc:sldLayoutMkLst>
          <pc:spChg chg="add mod">
            <ac:chgData name="Blum, Philip" userId="22bc03cb-108c-4835-8329-cb195ddb6792" providerId="ADAL" clId="{CCEC9203-99B8-BD40-B9CA-8AD0A8633C1D}" dt="2020-04-27T01:30:41.107" v="85"/>
            <ac:spMkLst>
              <pc:docMk/>
              <pc:sldMasterMk cId="2358553332" sldId="2147483660"/>
              <pc:sldLayoutMk cId="2236766716" sldId="2147483700"/>
              <ac:spMk id="8" creationId="{074A2D16-D761-944A-9A57-AA3F728B74CE}"/>
            </ac:spMkLst>
          </pc:spChg>
          <pc:spChg chg="del">
            <ac:chgData name="Blum, Philip" userId="22bc03cb-108c-4835-8329-cb195ddb6792" providerId="ADAL" clId="{CCEC9203-99B8-BD40-B9CA-8AD0A8633C1D}" dt="2020-04-27T01:30:40.419" v="84" actId="478"/>
            <ac:spMkLst>
              <pc:docMk/>
              <pc:sldMasterMk cId="2358553332" sldId="2147483660"/>
              <pc:sldLayoutMk cId="2236766716" sldId="2147483700"/>
              <ac:spMk id="22" creationId="{DAF0BA03-8834-E444-9E2A-6A870669A22A}"/>
            </ac:spMkLst>
          </pc:spChg>
        </pc:sldLayoutChg>
        <pc:sldLayoutChg chg="addSp delSp modSp">
          <pc:chgData name="Blum, Philip" userId="22bc03cb-108c-4835-8329-cb195ddb6792" providerId="ADAL" clId="{CCEC9203-99B8-BD40-B9CA-8AD0A8633C1D}" dt="2020-04-27T01:30:45.534" v="87"/>
          <pc:sldLayoutMkLst>
            <pc:docMk/>
            <pc:sldMasterMk cId="2358553332" sldId="2147483660"/>
            <pc:sldLayoutMk cId="3955771253" sldId="2147483701"/>
          </pc:sldLayoutMkLst>
          <pc:spChg chg="add mod">
            <ac:chgData name="Blum, Philip" userId="22bc03cb-108c-4835-8329-cb195ddb6792" providerId="ADAL" clId="{CCEC9203-99B8-BD40-B9CA-8AD0A8633C1D}" dt="2020-04-27T01:30:45.534" v="87"/>
            <ac:spMkLst>
              <pc:docMk/>
              <pc:sldMasterMk cId="2358553332" sldId="2147483660"/>
              <pc:sldLayoutMk cId="3955771253" sldId="2147483701"/>
              <ac:spMk id="7" creationId="{F03D48EA-2F72-4D47-8DB5-8142C7F9D0CD}"/>
            </ac:spMkLst>
          </pc:spChg>
          <pc:spChg chg="del">
            <ac:chgData name="Blum, Philip" userId="22bc03cb-108c-4835-8329-cb195ddb6792" providerId="ADAL" clId="{CCEC9203-99B8-BD40-B9CA-8AD0A8633C1D}" dt="2020-04-27T01:30:44.945" v="86" actId="478"/>
            <ac:spMkLst>
              <pc:docMk/>
              <pc:sldMasterMk cId="2358553332" sldId="2147483660"/>
              <pc:sldLayoutMk cId="3955771253" sldId="2147483701"/>
              <ac:spMk id="11" creationId="{58186CEA-27C7-494D-A046-EA6AF37ACC4A}"/>
            </ac:spMkLst>
          </pc:spChg>
        </pc:sldLayoutChg>
        <pc:sldLayoutChg chg="addSp delSp modSp">
          <pc:chgData name="Blum, Philip" userId="22bc03cb-108c-4835-8329-cb195ddb6792" providerId="ADAL" clId="{CCEC9203-99B8-BD40-B9CA-8AD0A8633C1D}" dt="2020-04-27T01:30:52.747" v="89"/>
          <pc:sldLayoutMkLst>
            <pc:docMk/>
            <pc:sldMasterMk cId="2358553332" sldId="2147483660"/>
            <pc:sldLayoutMk cId="3067137879" sldId="2147483702"/>
          </pc:sldLayoutMkLst>
          <pc:spChg chg="add mod">
            <ac:chgData name="Blum, Philip" userId="22bc03cb-108c-4835-8329-cb195ddb6792" providerId="ADAL" clId="{CCEC9203-99B8-BD40-B9CA-8AD0A8633C1D}" dt="2020-04-27T01:30:52.747" v="89"/>
            <ac:spMkLst>
              <pc:docMk/>
              <pc:sldMasterMk cId="2358553332" sldId="2147483660"/>
              <pc:sldLayoutMk cId="3067137879" sldId="2147483702"/>
              <ac:spMk id="7" creationId="{F82D0AB1-8CAB-A245-9975-AE7808FFD22C}"/>
            </ac:spMkLst>
          </pc:spChg>
          <pc:spChg chg="del">
            <ac:chgData name="Blum, Philip" userId="22bc03cb-108c-4835-8329-cb195ddb6792" providerId="ADAL" clId="{CCEC9203-99B8-BD40-B9CA-8AD0A8633C1D}" dt="2020-04-27T01:30:52.203" v="88" actId="478"/>
            <ac:spMkLst>
              <pc:docMk/>
              <pc:sldMasterMk cId="2358553332" sldId="2147483660"/>
              <pc:sldLayoutMk cId="3067137879" sldId="2147483702"/>
              <ac:spMk id="13" creationId="{AA312562-0316-FB46-99B1-D300E5E19375}"/>
            </ac:spMkLst>
          </pc:spChg>
        </pc:sldLayoutChg>
        <pc:sldLayoutChg chg="addSp delSp modSp">
          <pc:chgData name="Blum, Philip" userId="22bc03cb-108c-4835-8329-cb195ddb6792" providerId="ADAL" clId="{CCEC9203-99B8-BD40-B9CA-8AD0A8633C1D}" dt="2020-04-27T01:30:59.278" v="91"/>
          <pc:sldLayoutMkLst>
            <pc:docMk/>
            <pc:sldMasterMk cId="2358553332" sldId="2147483660"/>
            <pc:sldLayoutMk cId="1299092031" sldId="2147483703"/>
          </pc:sldLayoutMkLst>
          <pc:spChg chg="add mod">
            <ac:chgData name="Blum, Philip" userId="22bc03cb-108c-4835-8329-cb195ddb6792" providerId="ADAL" clId="{CCEC9203-99B8-BD40-B9CA-8AD0A8633C1D}" dt="2020-04-27T01:30:59.278" v="91"/>
            <ac:spMkLst>
              <pc:docMk/>
              <pc:sldMasterMk cId="2358553332" sldId="2147483660"/>
              <pc:sldLayoutMk cId="1299092031" sldId="2147483703"/>
              <ac:spMk id="6" creationId="{48002823-717C-F04A-A2DE-36726C6B80E4}"/>
            </ac:spMkLst>
          </pc:spChg>
          <pc:spChg chg="del">
            <ac:chgData name="Blum, Philip" userId="22bc03cb-108c-4835-8329-cb195ddb6792" providerId="ADAL" clId="{CCEC9203-99B8-BD40-B9CA-8AD0A8633C1D}" dt="2020-04-27T01:30:58.385" v="90" actId="478"/>
            <ac:spMkLst>
              <pc:docMk/>
              <pc:sldMasterMk cId="2358553332" sldId="2147483660"/>
              <pc:sldLayoutMk cId="1299092031" sldId="2147483703"/>
              <ac:spMk id="11" creationId="{2816B754-61E9-6646-AB9F-7E6465D0EE38}"/>
            </ac:spMkLst>
          </pc:spChg>
        </pc:sldLayoutChg>
        <pc:sldLayoutChg chg="addSp delSp modSp new mod">
          <pc:chgData name="Blum, Philip" userId="22bc03cb-108c-4835-8329-cb195ddb6792" providerId="ADAL" clId="{CCEC9203-99B8-BD40-B9CA-8AD0A8633C1D}" dt="2020-04-27T15:26:51.561" v="258"/>
          <pc:sldLayoutMkLst>
            <pc:docMk/>
            <pc:sldMasterMk cId="2358553332" sldId="2147483660"/>
            <pc:sldLayoutMk cId="132082066" sldId="2147483704"/>
          </pc:sldLayoutMkLst>
          <pc:spChg chg="del">
            <ac:chgData name="Blum, Philip" userId="22bc03cb-108c-4835-8329-cb195ddb6792" providerId="ADAL" clId="{CCEC9203-99B8-BD40-B9CA-8AD0A8633C1D}" dt="2020-04-27T15:18:16.310" v="244" actId="478"/>
            <ac:spMkLst>
              <pc:docMk/>
              <pc:sldMasterMk cId="2358553332" sldId="2147483660"/>
              <pc:sldLayoutMk cId="132082066" sldId="2147483704"/>
              <ac:spMk id="2" creationId="{F421DDE3-131D-B14C-B3F5-482D8D57B89C}"/>
            </ac:spMkLst>
          </pc:spChg>
          <pc:spChg chg="del">
            <ac:chgData name="Blum, Philip" userId="22bc03cb-108c-4835-8329-cb195ddb6792" providerId="ADAL" clId="{CCEC9203-99B8-BD40-B9CA-8AD0A8633C1D}" dt="2020-04-27T15:18:18.224" v="245" actId="478"/>
            <ac:spMkLst>
              <pc:docMk/>
              <pc:sldMasterMk cId="2358553332" sldId="2147483660"/>
              <pc:sldLayoutMk cId="132082066" sldId="2147483704"/>
              <ac:spMk id="3" creationId="{966C350E-602B-544A-B2C3-5458368510B6}"/>
            </ac:spMkLst>
          </pc:spChg>
          <pc:spChg chg="del">
            <ac:chgData name="Blum, Philip" userId="22bc03cb-108c-4835-8329-cb195ddb6792" providerId="ADAL" clId="{CCEC9203-99B8-BD40-B9CA-8AD0A8633C1D}" dt="2020-04-27T15:18:18.224" v="245" actId="478"/>
            <ac:spMkLst>
              <pc:docMk/>
              <pc:sldMasterMk cId="2358553332" sldId="2147483660"/>
              <pc:sldLayoutMk cId="132082066" sldId="2147483704"/>
              <ac:spMk id="4" creationId="{C6DCB16F-1F3C-0D4F-A139-C957FE51CC52}"/>
            </ac:spMkLst>
          </pc:spChg>
          <pc:spChg chg="del">
            <ac:chgData name="Blum, Philip" userId="22bc03cb-108c-4835-8329-cb195ddb6792" providerId="ADAL" clId="{CCEC9203-99B8-BD40-B9CA-8AD0A8633C1D}" dt="2020-04-27T15:18:18.224" v="245" actId="478"/>
            <ac:spMkLst>
              <pc:docMk/>
              <pc:sldMasterMk cId="2358553332" sldId="2147483660"/>
              <pc:sldLayoutMk cId="132082066" sldId="2147483704"/>
              <ac:spMk id="5" creationId="{3622E4DE-1ED1-0F4B-937D-A0120095EF6C}"/>
            </ac:spMkLst>
          </pc:spChg>
          <pc:picChg chg="add mod">
            <ac:chgData name="Blum, Philip" userId="22bc03cb-108c-4835-8329-cb195ddb6792" providerId="ADAL" clId="{CCEC9203-99B8-BD40-B9CA-8AD0A8633C1D}" dt="2020-04-27T15:26:45.289" v="257" actId="962"/>
            <ac:picMkLst>
              <pc:docMk/>
              <pc:sldMasterMk cId="2358553332" sldId="2147483660"/>
              <pc:sldLayoutMk cId="132082066" sldId="2147483704"/>
              <ac:picMk id="3" creationId="{024528B8-7EFE-794D-A661-6F926CAE7F83}"/>
            </ac:picMkLst>
          </pc:picChg>
          <pc:picChg chg="add mod">
            <ac:chgData name="Blum, Philip" userId="22bc03cb-108c-4835-8329-cb195ddb6792" providerId="ADAL" clId="{CCEC9203-99B8-BD40-B9CA-8AD0A8633C1D}" dt="2020-04-27T15:26:51.561" v="258"/>
            <ac:picMkLst>
              <pc:docMk/>
              <pc:sldMasterMk cId="2358553332" sldId="2147483660"/>
              <pc:sldLayoutMk cId="132082066" sldId="2147483704"/>
              <ac:picMk id="4" creationId="{1D268623-0F69-AB40-8DA6-2B0B302DF3AE}"/>
            </ac:picMkLst>
          </pc:picChg>
        </pc:sldLayoutChg>
        <pc:sldLayoutChg chg="addSp delSp modSp">
          <pc:chgData name="Blum, Philip" userId="22bc03cb-108c-4835-8329-cb195ddb6792" providerId="ADAL" clId="{CCEC9203-99B8-BD40-B9CA-8AD0A8633C1D}" dt="2020-04-27T15:27:25.199" v="261"/>
          <pc:sldLayoutMkLst>
            <pc:docMk/>
            <pc:sldMasterMk cId="2358553332" sldId="2147483660"/>
            <pc:sldLayoutMk cId="96690534" sldId="2147483705"/>
          </pc:sldLayoutMkLst>
          <pc:spChg chg="add mod">
            <ac:chgData name="Blum, Philip" userId="22bc03cb-108c-4835-8329-cb195ddb6792" providerId="ADAL" clId="{CCEC9203-99B8-BD40-B9CA-8AD0A8633C1D}" dt="2020-04-27T15:27:25.199" v="261"/>
            <ac:spMkLst>
              <pc:docMk/>
              <pc:sldMasterMk cId="2358553332" sldId="2147483660"/>
              <pc:sldLayoutMk cId="96690534" sldId="2147483705"/>
              <ac:spMk id="7" creationId="{3B82B8A3-5974-4B4C-BA94-225017578711}"/>
            </ac:spMkLst>
          </pc:spChg>
          <pc:picChg chg="del">
            <ac:chgData name="Blum, Philip" userId="22bc03cb-108c-4835-8329-cb195ddb6792" providerId="ADAL" clId="{CCEC9203-99B8-BD40-B9CA-8AD0A8633C1D}" dt="2020-04-27T15:27:24.499" v="260" actId="478"/>
            <ac:picMkLst>
              <pc:docMk/>
              <pc:sldMasterMk cId="2358553332" sldId="2147483660"/>
              <pc:sldLayoutMk cId="96690534" sldId="2147483705"/>
              <ac:picMk id="4" creationId="{1D268623-0F69-AB40-8DA6-2B0B302DF3AE}"/>
            </ac:picMkLst>
          </pc:picChg>
          <pc:picChg chg="add mod">
            <ac:chgData name="Blum, Philip" userId="22bc03cb-108c-4835-8329-cb195ddb6792" providerId="ADAL" clId="{CCEC9203-99B8-BD40-B9CA-8AD0A8633C1D}" dt="2020-04-27T15:27:25.199" v="261"/>
            <ac:picMkLst>
              <pc:docMk/>
              <pc:sldMasterMk cId="2358553332" sldId="2147483660"/>
              <pc:sldLayoutMk cId="96690534" sldId="2147483705"/>
              <ac:picMk id="5" creationId="{160872EE-6DB9-CF4C-9817-E7AE00C6904C}"/>
            </ac:picMkLst>
          </pc:picChg>
          <pc:cxnChg chg="add mod">
            <ac:chgData name="Blum, Philip" userId="22bc03cb-108c-4835-8329-cb195ddb6792" providerId="ADAL" clId="{CCEC9203-99B8-BD40-B9CA-8AD0A8633C1D}" dt="2020-04-27T15:27:25.199" v="261"/>
            <ac:cxnSpMkLst>
              <pc:docMk/>
              <pc:sldMasterMk cId="2358553332" sldId="2147483660"/>
              <pc:sldLayoutMk cId="96690534" sldId="2147483705"/>
              <ac:cxnSpMk id="6" creationId="{471C79AB-C488-7A47-8F92-E89FEE9D2636}"/>
            </ac:cxnSpMkLst>
          </pc:cxnChg>
        </pc:sldLayoutChg>
        <pc:sldLayoutChg chg="addSp modSp">
          <pc:chgData name="Blum, Philip" userId="22bc03cb-108c-4835-8329-cb195ddb6792" providerId="ADAL" clId="{CCEC9203-99B8-BD40-B9CA-8AD0A8633C1D}" dt="2020-04-27T15:27:09.292" v="259"/>
          <pc:sldLayoutMkLst>
            <pc:docMk/>
            <pc:sldMasterMk cId="2358553332" sldId="2147483660"/>
            <pc:sldLayoutMk cId="3811910845" sldId="2147483706"/>
          </pc:sldLayoutMkLst>
          <pc:spChg chg="add mod">
            <ac:chgData name="Blum, Philip" userId="22bc03cb-108c-4835-8329-cb195ddb6792" providerId="ADAL" clId="{CCEC9203-99B8-BD40-B9CA-8AD0A8633C1D}" dt="2020-04-27T15:27:09.292" v="259"/>
            <ac:spMkLst>
              <pc:docMk/>
              <pc:sldMasterMk cId="2358553332" sldId="2147483660"/>
              <pc:sldLayoutMk cId="3811910845" sldId="2147483706"/>
              <ac:spMk id="7" creationId="{54200405-3F2A-B641-8CC4-E82ACD70E9B0}"/>
            </ac:spMkLst>
          </pc:spChg>
          <pc:spChg chg="add mod">
            <ac:chgData name="Blum, Philip" userId="22bc03cb-108c-4835-8329-cb195ddb6792" providerId="ADAL" clId="{CCEC9203-99B8-BD40-B9CA-8AD0A8633C1D}" dt="2020-04-27T15:27:09.292" v="259"/>
            <ac:spMkLst>
              <pc:docMk/>
              <pc:sldMasterMk cId="2358553332" sldId="2147483660"/>
              <pc:sldLayoutMk cId="3811910845" sldId="2147483706"/>
              <ac:spMk id="8" creationId="{2802E48A-97A3-4448-8C48-FFBF3AE76D37}"/>
            </ac:spMkLst>
          </pc:spChg>
          <pc:cxnChg chg="add mod">
            <ac:chgData name="Blum, Philip" userId="22bc03cb-108c-4835-8329-cb195ddb6792" providerId="ADAL" clId="{CCEC9203-99B8-BD40-B9CA-8AD0A8633C1D}" dt="2020-04-27T15:27:09.292" v="259"/>
            <ac:cxnSpMkLst>
              <pc:docMk/>
              <pc:sldMasterMk cId="2358553332" sldId="2147483660"/>
              <pc:sldLayoutMk cId="3811910845" sldId="2147483706"/>
              <ac:cxnSpMk id="5" creationId="{477BB098-16AD-E346-948B-64171C4CF5FA}"/>
            </ac:cxnSpMkLst>
          </pc:cxnChg>
          <pc:cxnChg chg="add mod">
            <ac:chgData name="Blum, Philip" userId="22bc03cb-108c-4835-8329-cb195ddb6792" providerId="ADAL" clId="{CCEC9203-99B8-BD40-B9CA-8AD0A8633C1D}" dt="2020-04-27T15:27:09.292" v="259"/>
            <ac:cxnSpMkLst>
              <pc:docMk/>
              <pc:sldMasterMk cId="2358553332" sldId="2147483660"/>
              <pc:sldLayoutMk cId="3811910845" sldId="2147483706"/>
              <ac:cxnSpMk id="6" creationId="{170DD448-DA7B-C34B-800B-C918D5AEAF1B}"/>
            </ac:cxnSpMkLst>
          </pc:cxnChg>
        </pc:sldLayoutChg>
      </pc:sldMasterChg>
    </pc:docChg>
  </pc:docChgLst>
  <pc:docChgLst>
    <pc:chgData name="Drain, Amanda" userId="S::amanda.drain@edelman.com::8d0eef54-3ffd-45b8-b5a7-cd58b567f0b0" providerId="AD" clId="Web-{DEE9B740-DBCE-9ACE-785E-214FDCEC4478}"/>
    <pc:docChg chg="modSld">
      <pc:chgData name="Drain, Amanda" userId="S::amanda.drain@edelman.com::8d0eef54-3ffd-45b8-b5a7-cd58b567f0b0" providerId="AD" clId="Web-{DEE9B740-DBCE-9ACE-785E-214FDCEC4478}" dt="2020-04-30T17:14:15.082" v="21" actId="20577"/>
      <pc:docMkLst>
        <pc:docMk/>
      </pc:docMkLst>
      <pc:sldChg chg="modSp">
        <pc:chgData name="Drain, Amanda" userId="S::amanda.drain@edelman.com::8d0eef54-3ffd-45b8-b5a7-cd58b567f0b0" providerId="AD" clId="Web-{DEE9B740-DBCE-9ACE-785E-214FDCEC4478}" dt="2020-04-30T17:14:15.082" v="21" actId="20577"/>
        <pc:sldMkLst>
          <pc:docMk/>
          <pc:sldMk cId="390624561" sldId="501"/>
        </pc:sldMkLst>
        <pc:spChg chg="mod">
          <ac:chgData name="Drain, Amanda" userId="S::amanda.drain@edelman.com::8d0eef54-3ffd-45b8-b5a7-cd58b567f0b0" providerId="AD" clId="Web-{DEE9B740-DBCE-9ACE-785E-214FDCEC4478}" dt="2020-04-30T17:14:15.082" v="21" actId="20577"/>
          <ac:spMkLst>
            <pc:docMk/>
            <pc:sldMk cId="390624561" sldId="501"/>
            <ac:spMk id="4" creationId="{4865EF9B-CD1F-46D1-BE3E-6757B8E3B3BD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Blank">
    <p:bg>
      <p:bgPr>
        <a:solidFill>
          <a:srgbClr val="CB601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93E8B559-B0BB-E24F-ADB4-2ED7FEBE9F08}"/>
              </a:ext>
            </a:extLst>
          </p:cNvPr>
          <p:cNvSpPr/>
          <p:nvPr userDrawn="1"/>
        </p:nvSpPr>
        <p:spPr>
          <a:xfrm>
            <a:off x="0" y="0"/>
            <a:ext cx="10287000" cy="10287000"/>
          </a:xfrm>
          <a:prstGeom prst="rect">
            <a:avLst/>
          </a:prstGeom>
          <a:solidFill>
            <a:srgbClr val="72246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 descr="A picture containing drawing&#10;&#10;Description automatically generated">
            <a:extLst>
              <a:ext uri="{FF2B5EF4-FFF2-40B4-BE49-F238E27FC236}">
                <a16:creationId xmlns:a16="http://schemas.microsoft.com/office/drawing/2014/main" id="{201FF30B-4190-0140-A899-86CB56FFA19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0287000" cy="7341326"/>
          </a:xfrm>
          <a:prstGeom prst="rect">
            <a:avLst/>
          </a:prstGeom>
        </p:spPr>
      </p:pic>
      <p:pic>
        <p:nvPicPr>
          <p:cNvPr id="7" name="Picture 6" descr="A picture containing drawing&#10;&#10;Description automatically generated">
            <a:extLst>
              <a:ext uri="{FF2B5EF4-FFF2-40B4-BE49-F238E27FC236}">
                <a16:creationId xmlns:a16="http://schemas.microsoft.com/office/drawing/2014/main" id="{9679CF56-DE8E-3D48-B58E-DD8A7B8A419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659433" y="7713837"/>
            <a:ext cx="2968134" cy="18314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69847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Blank">
    <p:bg>
      <p:bgPr>
        <a:solidFill>
          <a:srgbClr val="CB601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drawing&#10;&#10;Description automatically generated">
            <a:extLst>
              <a:ext uri="{FF2B5EF4-FFF2-40B4-BE49-F238E27FC236}">
                <a16:creationId xmlns:a16="http://schemas.microsoft.com/office/drawing/2014/main" id="{77FCB314-1006-2B43-AA0D-B2A8D5FB6F3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0287000" cy="7347857"/>
          </a:xfrm>
          <a:prstGeom prst="rect">
            <a:avLst/>
          </a:prstGeom>
        </p:spPr>
      </p:pic>
      <p:pic>
        <p:nvPicPr>
          <p:cNvPr id="9" name="Picture 8" descr="A picture containing drawing&#10;&#10;Description automatically generated">
            <a:extLst>
              <a:ext uri="{FF2B5EF4-FFF2-40B4-BE49-F238E27FC236}">
                <a16:creationId xmlns:a16="http://schemas.microsoft.com/office/drawing/2014/main" id="{39782C42-35AA-C44A-9796-0A8E029F3A6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985554" y="7713837"/>
            <a:ext cx="2968134" cy="1831435"/>
          </a:xfrm>
          <a:prstGeom prst="rect">
            <a:avLst/>
          </a:prstGeom>
        </p:spPr>
      </p:pic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CDFD13A4-52DE-3C44-A0B6-312B5DE6EEA9}"/>
              </a:ext>
            </a:extLst>
          </p:cNvPr>
          <p:cNvCxnSpPr>
            <a:cxnSpLocks/>
          </p:cNvCxnSpPr>
          <p:nvPr userDrawn="1"/>
        </p:nvCxnSpPr>
        <p:spPr>
          <a:xfrm>
            <a:off x="5188655" y="7805057"/>
            <a:ext cx="0" cy="1700209"/>
          </a:xfrm>
          <a:prstGeom prst="line">
            <a:avLst/>
          </a:prstGeom>
          <a:ln w="349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Picture Placeholder 2">
            <a:extLst>
              <a:ext uri="{FF2B5EF4-FFF2-40B4-BE49-F238E27FC236}">
                <a16:creationId xmlns:a16="http://schemas.microsoft.com/office/drawing/2014/main" id="{6AB3A647-D65A-6645-AF6F-03DC93819D7F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5599113" y="7796129"/>
            <a:ext cx="2614612" cy="173355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28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Add Local PTA Logo</a:t>
            </a:r>
          </a:p>
        </p:txBody>
      </p:sp>
    </p:spTree>
    <p:extLst>
      <p:ext uri="{BB962C8B-B14F-4D97-AF65-F5344CB8AC3E}">
        <p14:creationId xmlns:p14="http://schemas.microsoft.com/office/powerpoint/2010/main" val="5690952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Blank">
    <p:bg>
      <p:bgPr>
        <a:solidFill>
          <a:srgbClr val="78BE2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>
            <a:extLst>
              <a:ext uri="{FF2B5EF4-FFF2-40B4-BE49-F238E27FC236}">
                <a16:creationId xmlns:a16="http://schemas.microsoft.com/office/drawing/2014/main" id="{D2004AF9-679B-FF47-9586-61576B8CB7A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58779" y="598752"/>
            <a:ext cx="8181474" cy="581197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FC17C697-CB36-CB42-BA97-B06984B97281}"/>
              </a:ext>
            </a:extLst>
          </p:cNvPr>
          <p:cNvSpPr/>
          <p:nvPr userDrawn="1"/>
        </p:nvSpPr>
        <p:spPr>
          <a:xfrm>
            <a:off x="0" y="0"/>
            <a:ext cx="10287000" cy="10287000"/>
          </a:xfrm>
          <a:prstGeom prst="rect">
            <a:avLst/>
          </a:prstGeom>
          <a:solidFill>
            <a:srgbClr val="EAAA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 descr="A picture containing drawing&#10;&#10;Description automatically generated">
            <a:extLst>
              <a:ext uri="{FF2B5EF4-FFF2-40B4-BE49-F238E27FC236}">
                <a16:creationId xmlns:a16="http://schemas.microsoft.com/office/drawing/2014/main" id="{F4C17704-1284-ED40-BA8D-21E6CE103AB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0287000" cy="6955971"/>
          </a:xfrm>
          <a:prstGeom prst="rect">
            <a:avLst/>
          </a:prstGeom>
        </p:spPr>
      </p:pic>
      <p:pic>
        <p:nvPicPr>
          <p:cNvPr id="8" name="Picture 7" descr="A picture containing drawing&#10;&#10;Description automatically generated">
            <a:extLst>
              <a:ext uri="{FF2B5EF4-FFF2-40B4-BE49-F238E27FC236}">
                <a16:creationId xmlns:a16="http://schemas.microsoft.com/office/drawing/2014/main" id="{A54BF3B8-46C1-BD43-97EF-BF0F8AAD2E2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659433" y="7713837"/>
            <a:ext cx="2968134" cy="18314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962499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6_Blank">
    <p:bg>
      <p:bgPr>
        <a:solidFill>
          <a:srgbClr val="78BE2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>
            <a:extLst>
              <a:ext uri="{FF2B5EF4-FFF2-40B4-BE49-F238E27FC236}">
                <a16:creationId xmlns:a16="http://schemas.microsoft.com/office/drawing/2014/main" id="{D2004AF9-679B-FF47-9586-61576B8CB7A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58779" y="598752"/>
            <a:ext cx="8181474" cy="581197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FC17C697-CB36-CB42-BA97-B06984B97281}"/>
              </a:ext>
            </a:extLst>
          </p:cNvPr>
          <p:cNvSpPr/>
          <p:nvPr userDrawn="1"/>
        </p:nvSpPr>
        <p:spPr>
          <a:xfrm>
            <a:off x="0" y="0"/>
            <a:ext cx="10287000" cy="10287000"/>
          </a:xfrm>
          <a:prstGeom prst="rect">
            <a:avLst/>
          </a:prstGeom>
          <a:solidFill>
            <a:srgbClr val="EAAA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 descr="A picture containing drawing&#10;&#10;Description automatically generated">
            <a:extLst>
              <a:ext uri="{FF2B5EF4-FFF2-40B4-BE49-F238E27FC236}">
                <a16:creationId xmlns:a16="http://schemas.microsoft.com/office/drawing/2014/main" id="{F4C17704-1284-ED40-BA8D-21E6CE103AB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0287000" cy="6955971"/>
          </a:xfrm>
          <a:prstGeom prst="rect">
            <a:avLst/>
          </a:prstGeom>
        </p:spPr>
      </p:pic>
      <p:pic>
        <p:nvPicPr>
          <p:cNvPr id="20" name="Picture 19" descr="A picture containing drawing&#10;&#10;Description automatically generated">
            <a:extLst>
              <a:ext uri="{FF2B5EF4-FFF2-40B4-BE49-F238E27FC236}">
                <a16:creationId xmlns:a16="http://schemas.microsoft.com/office/drawing/2014/main" id="{F4C3D238-6403-6743-84BD-506DF4329C8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985554" y="7713837"/>
            <a:ext cx="2968134" cy="1831435"/>
          </a:xfrm>
          <a:prstGeom prst="rect">
            <a:avLst/>
          </a:prstGeom>
        </p:spPr>
      </p:pic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E9416AB9-DE61-8447-972F-5D87CD383049}"/>
              </a:ext>
            </a:extLst>
          </p:cNvPr>
          <p:cNvCxnSpPr>
            <a:cxnSpLocks/>
          </p:cNvCxnSpPr>
          <p:nvPr userDrawn="1"/>
        </p:nvCxnSpPr>
        <p:spPr>
          <a:xfrm>
            <a:off x="5188655" y="7805057"/>
            <a:ext cx="0" cy="1700209"/>
          </a:xfrm>
          <a:prstGeom prst="line">
            <a:avLst/>
          </a:prstGeom>
          <a:ln w="349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0A3490CE-B8BE-2843-8498-050F346EC02E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5599113" y="7796129"/>
            <a:ext cx="2614612" cy="173355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28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Add Local PTA Logo</a:t>
            </a:r>
          </a:p>
        </p:txBody>
      </p:sp>
    </p:spTree>
    <p:extLst>
      <p:ext uri="{BB962C8B-B14F-4D97-AF65-F5344CB8AC3E}">
        <p14:creationId xmlns:p14="http://schemas.microsoft.com/office/powerpoint/2010/main" val="223676671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Blank">
    <p:bg>
      <p:bgPr>
        <a:solidFill>
          <a:srgbClr val="CB601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93E8B559-B0BB-E24F-ADB4-2ED7FEBE9F08}"/>
              </a:ext>
            </a:extLst>
          </p:cNvPr>
          <p:cNvSpPr/>
          <p:nvPr userDrawn="1"/>
        </p:nvSpPr>
        <p:spPr>
          <a:xfrm>
            <a:off x="0" y="0"/>
            <a:ext cx="10287000" cy="10287000"/>
          </a:xfrm>
          <a:prstGeom prst="rect">
            <a:avLst/>
          </a:prstGeom>
          <a:solidFill>
            <a:srgbClr val="CB333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 descr="A picture containing drawing&#10;&#10;Description automatically generated">
            <a:extLst>
              <a:ext uri="{FF2B5EF4-FFF2-40B4-BE49-F238E27FC236}">
                <a16:creationId xmlns:a16="http://schemas.microsoft.com/office/drawing/2014/main" id="{EF0E6B9A-EF71-0B43-B475-5E5E46D4A42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0287000" cy="6955971"/>
          </a:xfrm>
          <a:prstGeom prst="rect">
            <a:avLst/>
          </a:prstGeom>
        </p:spPr>
      </p:pic>
      <p:pic>
        <p:nvPicPr>
          <p:cNvPr id="7" name="Picture 6" descr="A picture containing drawing&#10;&#10;Description automatically generated">
            <a:extLst>
              <a:ext uri="{FF2B5EF4-FFF2-40B4-BE49-F238E27FC236}">
                <a16:creationId xmlns:a16="http://schemas.microsoft.com/office/drawing/2014/main" id="{A1D678F5-ECFC-B549-9332-999264559C5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659433" y="7713837"/>
            <a:ext cx="2968134" cy="18314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642053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Blank">
    <p:bg>
      <p:bgPr>
        <a:solidFill>
          <a:srgbClr val="CB601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93E8B559-B0BB-E24F-ADB4-2ED7FEBE9F08}"/>
              </a:ext>
            </a:extLst>
          </p:cNvPr>
          <p:cNvSpPr/>
          <p:nvPr userDrawn="1"/>
        </p:nvSpPr>
        <p:spPr>
          <a:xfrm>
            <a:off x="0" y="0"/>
            <a:ext cx="10287000" cy="10287000"/>
          </a:xfrm>
          <a:prstGeom prst="rect">
            <a:avLst/>
          </a:prstGeom>
          <a:solidFill>
            <a:srgbClr val="CB333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 descr="A picture containing drawing&#10;&#10;Description automatically generated">
            <a:extLst>
              <a:ext uri="{FF2B5EF4-FFF2-40B4-BE49-F238E27FC236}">
                <a16:creationId xmlns:a16="http://schemas.microsoft.com/office/drawing/2014/main" id="{EF0E6B9A-EF71-0B43-B475-5E5E46D4A42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0287000" cy="6955971"/>
          </a:xfrm>
          <a:prstGeom prst="rect">
            <a:avLst/>
          </a:prstGeom>
        </p:spPr>
      </p:pic>
      <p:pic>
        <p:nvPicPr>
          <p:cNvPr id="9" name="Picture 8" descr="A picture containing drawing&#10;&#10;Description automatically generated">
            <a:extLst>
              <a:ext uri="{FF2B5EF4-FFF2-40B4-BE49-F238E27FC236}">
                <a16:creationId xmlns:a16="http://schemas.microsoft.com/office/drawing/2014/main" id="{6E28B092-A95A-AE41-BBBF-51C4F9816B3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985554" y="7713837"/>
            <a:ext cx="2968134" cy="1831435"/>
          </a:xfrm>
          <a:prstGeom prst="rect">
            <a:avLst/>
          </a:prstGeom>
        </p:spPr>
      </p:pic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DA645178-8F7E-0B42-B659-6108426ECD1C}"/>
              </a:ext>
            </a:extLst>
          </p:cNvPr>
          <p:cNvCxnSpPr>
            <a:cxnSpLocks/>
          </p:cNvCxnSpPr>
          <p:nvPr userDrawn="1"/>
        </p:nvCxnSpPr>
        <p:spPr>
          <a:xfrm>
            <a:off x="5188655" y="7805057"/>
            <a:ext cx="0" cy="1700209"/>
          </a:xfrm>
          <a:prstGeom prst="line">
            <a:avLst/>
          </a:prstGeom>
          <a:ln w="349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Picture Placeholder 2">
            <a:extLst>
              <a:ext uri="{FF2B5EF4-FFF2-40B4-BE49-F238E27FC236}">
                <a16:creationId xmlns:a16="http://schemas.microsoft.com/office/drawing/2014/main" id="{D0CF4D97-A83C-5B4D-8564-4A5BEEA09F98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5599113" y="7796129"/>
            <a:ext cx="2614612" cy="173355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28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Add Local PTA Logo</a:t>
            </a:r>
          </a:p>
        </p:txBody>
      </p:sp>
    </p:spTree>
    <p:extLst>
      <p:ext uri="{BB962C8B-B14F-4D97-AF65-F5344CB8AC3E}">
        <p14:creationId xmlns:p14="http://schemas.microsoft.com/office/powerpoint/2010/main" val="395577125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Blank">
    <p:bg>
      <p:bgPr>
        <a:solidFill>
          <a:srgbClr val="CB601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455ED679-98C3-8848-B11C-AE44610DF972}"/>
              </a:ext>
            </a:extLst>
          </p:cNvPr>
          <p:cNvSpPr/>
          <p:nvPr userDrawn="1"/>
        </p:nvSpPr>
        <p:spPr>
          <a:xfrm>
            <a:off x="0" y="0"/>
            <a:ext cx="10287000" cy="10287000"/>
          </a:xfrm>
          <a:prstGeom prst="rect">
            <a:avLst/>
          </a:prstGeom>
          <a:solidFill>
            <a:srgbClr val="00778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 descr="A picture containing drawing&#10;&#10;Description automatically generated">
            <a:extLst>
              <a:ext uri="{FF2B5EF4-FFF2-40B4-BE49-F238E27FC236}">
                <a16:creationId xmlns:a16="http://schemas.microsoft.com/office/drawing/2014/main" id="{8F86C358-D9EA-834E-9AAF-6D3A58EE35B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0287000" cy="7102929"/>
          </a:xfrm>
          <a:prstGeom prst="rect">
            <a:avLst/>
          </a:prstGeom>
        </p:spPr>
      </p:pic>
      <p:pic>
        <p:nvPicPr>
          <p:cNvPr id="7" name="Picture 6" descr="A picture containing drawing&#10;&#10;Description automatically generated">
            <a:extLst>
              <a:ext uri="{FF2B5EF4-FFF2-40B4-BE49-F238E27FC236}">
                <a16:creationId xmlns:a16="http://schemas.microsoft.com/office/drawing/2014/main" id="{5D12C3C1-D99D-A042-BDB7-89FCEE080D1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659433" y="7713837"/>
            <a:ext cx="2968134" cy="18314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732464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7_Blank">
    <p:bg>
      <p:bgPr>
        <a:solidFill>
          <a:srgbClr val="CB601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455ED679-98C3-8848-B11C-AE44610DF972}"/>
              </a:ext>
            </a:extLst>
          </p:cNvPr>
          <p:cNvSpPr/>
          <p:nvPr userDrawn="1"/>
        </p:nvSpPr>
        <p:spPr>
          <a:xfrm>
            <a:off x="0" y="0"/>
            <a:ext cx="10287000" cy="10287000"/>
          </a:xfrm>
          <a:prstGeom prst="rect">
            <a:avLst/>
          </a:prstGeom>
          <a:solidFill>
            <a:srgbClr val="00778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 descr="A picture containing drawing&#10;&#10;Description automatically generated">
            <a:extLst>
              <a:ext uri="{FF2B5EF4-FFF2-40B4-BE49-F238E27FC236}">
                <a16:creationId xmlns:a16="http://schemas.microsoft.com/office/drawing/2014/main" id="{8F86C358-D9EA-834E-9AAF-6D3A58EE35B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0287000" cy="7102929"/>
          </a:xfrm>
          <a:prstGeom prst="rect">
            <a:avLst/>
          </a:prstGeom>
        </p:spPr>
      </p:pic>
      <p:pic>
        <p:nvPicPr>
          <p:cNvPr id="11" name="Picture 10" descr="A picture containing drawing&#10;&#10;Description automatically generated">
            <a:extLst>
              <a:ext uri="{FF2B5EF4-FFF2-40B4-BE49-F238E27FC236}">
                <a16:creationId xmlns:a16="http://schemas.microsoft.com/office/drawing/2014/main" id="{280C56E4-4F3A-704C-A9ED-0CEE8C36E93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985554" y="7713837"/>
            <a:ext cx="2968134" cy="1831435"/>
          </a:xfrm>
          <a:prstGeom prst="rect">
            <a:avLst/>
          </a:prstGeom>
        </p:spPr>
      </p:pic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FBF43B6D-9C41-B843-A6C1-C3BE39CE5DEC}"/>
              </a:ext>
            </a:extLst>
          </p:cNvPr>
          <p:cNvCxnSpPr>
            <a:cxnSpLocks/>
          </p:cNvCxnSpPr>
          <p:nvPr userDrawn="1"/>
        </p:nvCxnSpPr>
        <p:spPr>
          <a:xfrm>
            <a:off x="5188655" y="7805057"/>
            <a:ext cx="0" cy="1700209"/>
          </a:xfrm>
          <a:prstGeom prst="line">
            <a:avLst/>
          </a:prstGeom>
          <a:ln w="349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Picture Placeholder 2">
            <a:extLst>
              <a:ext uri="{FF2B5EF4-FFF2-40B4-BE49-F238E27FC236}">
                <a16:creationId xmlns:a16="http://schemas.microsoft.com/office/drawing/2014/main" id="{F0A51F13-3D4C-7942-8718-90BC7324ACD5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5599113" y="7796129"/>
            <a:ext cx="2614612" cy="173355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28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Add Local PTA Logo</a:t>
            </a:r>
          </a:p>
        </p:txBody>
      </p:sp>
    </p:spTree>
    <p:extLst>
      <p:ext uri="{BB962C8B-B14F-4D97-AF65-F5344CB8AC3E}">
        <p14:creationId xmlns:p14="http://schemas.microsoft.com/office/powerpoint/2010/main" val="306713787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lank">
    <p:bg>
      <p:bgPr>
        <a:solidFill>
          <a:srgbClr val="003C7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close up of a sign&#10;&#10;Description automatically generated">
            <a:extLst>
              <a:ext uri="{FF2B5EF4-FFF2-40B4-BE49-F238E27FC236}">
                <a16:creationId xmlns:a16="http://schemas.microsoft.com/office/drawing/2014/main" id="{3CE8A94C-44A5-874A-9B89-CE43E9314D5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0287000" cy="6890657"/>
          </a:xfrm>
          <a:prstGeom prst="rect">
            <a:avLst/>
          </a:prstGeom>
        </p:spPr>
      </p:pic>
      <p:pic>
        <p:nvPicPr>
          <p:cNvPr id="9" name="Picture 8" descr="A picture containing drawing&#10;&#10;Description automatically generated">
            <a:extLst>
              <a:ext uri="{FF2B5EF4-FFF2-40B4-BE49-F238E27FC236}">
                <a16:creationId xmlns:a16="http://schemas.microsoft.com/office/drawing/2014/main" id="{69898E8F-7675-0849-AF46-4E84BEC0078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659433" y="7713837"/>
            <a:ext cx="2968134" cy="18314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093146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Blank">
    <p:bg>
      <p:bgPr>
        <a:solidFill>
          <a:srgbClr val="003C7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close up of a sign&#10;&#10;Description automatically generated">
            <a:extLst>
              <a:ext uri="{FF2B5EF4-FFF2-40B4-BE49-F238E27FC236}">
                <a16:creationId xmlns:a16="http://schemas.microsoft.com/office/drawing/2014/main" id="{3CE8A94C-44A5-874A-9B89-CE43E9314D5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0287000" cy="6890657"/>
          </a:xfrm>
          <a:prstGeom prst="rect">
            <a:avLst/>
          </a:prstGeom>
        </p:spPr>
      </p:pic>
      <p:pic>
        <p:nvPicPr>
          <p:cNvPr id="9" name="Picture 8" descr="A picture containing drawing&#10;&#10;Description automatically generated">
            <a:extLst>
              <a:ext uri="{FF2B5EF4-FFF2-40B4-BE49-F238E27FC236}">
                <a16:creationId xmlns:a16="http://schemas.microsoft.com/office/drawing/2014/main" id="{69898E8F-7675-0849-AF46-4E84BEC0078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985554" y="7713837"/>
            <a:ext cx="2968134" cy="1831435"/>
          </a:xfrm>
          <a:prstGeom prst="rect">
            <a:avLst/>
          </a:prstGeom>
        </p:spPr>
      </p:pic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90166E8E-83F5-8C42-8645-3308E76E8796}"/>
              </a:ext>
            </a:extLst>
          </p:cNvPr>
          <p:cNvCxnSpPr>
            <a:cxnSpLocks/>
          </p:cNvCxnSpPr>
          <p:nvPr userDrawn="1"/>
        </p:nvCxnSpPr>
        <p:spPr>
          <a:xfrm>
            <a:off x="5188655" y="7805057"/>
            <a:ext cx="0" cy="1700209"/>
          </a:xfrm>
          <a:prstGeom prst="line">
            <a:avLst/>
          </a:prstGeom>
          <a:ln w="349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Picture Placeholder 2">
            <a:extLst>
              <a:ext uri="{FF2B5EF4-FFF2-40B4-BE49-F238E27FC236}">
                <a16:creationId xmlns:a16="http://schemas.microsoft.com/office/drawing/2014/main" id="{A3989BAE-835F-BA4C-A1D3-7C36A0A2BC73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5599113" y="7796129"/>
            <a:ext cx="2614612" cy="173355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28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Add Local PTA Logo</a:t>
            </a:r>
          </a:p>
        </p:txBody>
      </p:sp>
    </p:spTree>
    <p:extLst>
      <p:ext uri="{BB962C8B-B14F-4D97-AF65-F5344CB8AC3E}">
        <p14:creationId xmlns:p14="http://schemas.microsoft.com/office/powerpoint/2010/main" val="129909203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close up of a sign&#10;&#10;Description automatically generated">
            <a:extLst>
              <a:ext uri="{FF2B5EF4-FFF2-40B4-BE49-F238E27FC236}">
                <a16:creationId xmlns:a16="http://schemas.microsoft.com/office/drawing/2014/main" id="{024528B8-7EFE-794D-A661-6F926CAE7F8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0287000" cy="10287000"/>
          </a:xfrm>
          <a:prstGeom prst="rect">
            <a:avLst/>
          </a:prstGeom>
        </p:spPr>
      </p:pic>
      <p:pic>
        <p:nvPicPr>
          <p:cNvPr id="4" name="Picture 3" descr="A picture containing drawing&#10;&#10;Description automatically generated">
            <a:extLst>
              <a:ext uri="{FF2B5EF4-FFF2-40B4-BE49-F238E27FC236}">
                <a16:creationId xmlns:a16="http://schemas.microsoft.com/office/drawing/2014/main" id="{1D268623-0F69-AB40-8DA6-2B0B302DF3A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659433" y="7713837"/>
            <a:ext cx="2968134" cy="18314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0820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Blank">
    <p:bg>
      <p:bgPr>
        <a:solidFill>
          <a:srgbClr val="CB601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93E8B559-B0BB-E24F-ADB4-2ED7FEBE9F08}"/>
              </a:ext>
            </a:extLst>
          </p:cNvPr>
          <p:cNvSpPr/>
          <p:nvPr userDrawn="1"/>
        </p:nvSpPr>
        <p:spPr>
          <a:xfrm>
            <a:off x="0" y="0"/>
            <a:ext cx="10287000" cy="10287000"/>
          </a:xfrm>
          <a:prstGeom prst="rect">
            <a:avLst/>
          </a:prstGeom>
          <a:solidFill>
            <a:srgbClr val="72246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 b="0" i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" name="Picture 9" descr="A picture containing drawing&#10;&#10;Description automatically generated">
            <a:extLst>
              <a:ext uri="{FF2B5EF4-FFF2-40B4-BE49-F238E27FC236}">
                <a16:creationId xmlns:a16="http://schemas.microsoft.com/office/drawing/2014/main" id="{7F99693A-A794-644E-A82C-9942F81D7AD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985554" y="7713837"/>
            <a:ext cx="2968134" cy="1831435"/>
          </a:xfrm>
          <a:prstGeom prst="rect">
            <a:avLst/>
          </a:prstGeom>
        </p:spPr>
      </p:pic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3C89F212-EBF9-F642-A8CF-F84F6244714F}"/>
              </a:ext>
            </a:extLst>
          </p:cNvPr>
          <p:cNvCxnSpPr>
            <a:cxnSpLocks/>
          </p:cNvCxnSpPr>
          <p:nvPr userDrawn="1"/>
        </p:nvCxnSpPr>
        <p:spPr>
          <a:xfrm>
            <a:off x="5188655" y="7805057"/>
            <a:ext cx="0" cy="1700209"/>
          </a:xfrm>
          <a:prstGeom prst="line">
            <a:avLst/>
          </a:prstGeom>
          <a:ln w="349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Picture 4" descr="A picture containing drawing&#10;&#10;Description automatically generated">
            <a:extLst>
              <a:ext uri="{FF2B5EF4-FFF2-40B4-BE49-F238E27FC236}">
                <a16:creationId xmlns:a16="http://schemas.microsoft.com/office/drawing/2014/main" id="{201FF30B-4190-0140-A899-86CB56FFA19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0287000" cy="7341326"/>
          </a:xfrm>
          <a:prstGeom prst="rect">
            <a:avLst/>
          </a:prstGeom>
        </p:spPr>
      </p:pic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A879540-619B-0845-93D6-F5C0173F4064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5599113" y="7796129"/>
            <a:ext cx="2614612" cy="173355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28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Add Local PTA Logo</a:t>
            </a:r>
          </a:p>
        </p:txBody>
      </p:sp>
    </p:spTree>
    <p:extLst>
      <p:ext uri="{BB962C8B-B14F-4D97-AF65-F5344CB8AC3E}">
        <p14:creationId xmlns:p14="http://schemas.microsoft.com/office/powerpoint/2010/main" val="91975594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close up of a sign&#10;&#10;Description automatically generated">
            <a:extLst>
              <a:ext uri="{FF2B5EF4-FFF2-40B4-BE49-F238E27FC236}">
                <a16:creationId xmlns:a16="http://schemas.microsoft.com/office/drawing/2014/main" id="{024528B8-7EFE-794D-A661-6F926CAE7F8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0287000" cy="10287000"/>
          </a:xfrm>
          <a:prstGeom prst="rect">
            <a:avLst/>
          </a:prstGeom>
        </p:spPr>
      </p:pic>
      <p:pic>
        <p:nvPicPr>
          <p:cNvPr id="5" name="Picture 4" descr="A picture containing drawing&#10;&#10;Description automatically generated">
            <a:extLst>
              <a:ext uri="{FF2B5EF4-FFF2-40B4-BE49-F238E27FC236}">
                <a16:creationId xmlns:a16="http://schemas.microsoft.com/office/drawing/2014/main" id="{160872EE-6DB9-CF4C-9817-E7AE00C6904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985554" y="7713837"/>
            <a:ext cx="2968134" cy="1831435"/>
          </a:xfrm>
          <a:prstGeom prst="rect">
            <a:avLst/>
          </a:prstGeom>
        </p:spPr>
      </p:pic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471C79AB-C488-7A47-8F92-E89FEE9D2636}"/>
              </a:ext>
            </a:extLst>
          </p:cNvPr>
          <p:cNvCxnSpPr>
            <a:cxnSpLocks/>
          </p:cNvCxnSpPr>
          <p:nvPr userDrawn="1"/>
        </p:nvCxnSpPr>
        <p:spPr>
          <a:xfrm>
            <a:off x="5188655" y="7805057"/>
            <a:ext cx="0" cy="1700209"/>
          </a:xfrm>
          <a:prstGeom prst="line">
            <a:avLst/>
          </a:prstGeom>
          <a:ln w="349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Picture Placeholder 2">
            <a:extLst>
              <a:ext uri="{FF2B5EF4-FFF2-40B4-BE49-F238E27FC236}">
                <a16:creationId xmlns:a16="http://schemas.microsoft.com/office/drawing/2014/main" id="{CB85E77F-D210-F142-AECC-1F0295E75C35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5599113" y="7796129"/>
            <a:ext cx="2614612" cy="173355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28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Add Local PTA Logo</a:t>
            </a:r>
          </a:p>
        </p:txBody>
      </p:sp>
    </p:spTree>
    <p:extLst>
      <p:ext uri="{BB962C8B-B14F-4D97-AF65-F5344CB8AC3E}">
        <p14:creationId xmlns:p14="http://schemas.microsoft.com/office/powerpoint/2010/main" val="9669053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tatistic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1696175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9704493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5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9650751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883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Blank">
    <p:bg>
      <p:bgPr>
        <a:solidFill>
          <a:srgbClr val="CB601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93E8B559-B0BB-E24F-ADB4-2ED7FEBE9F08}"/>
              </a:ext>
            </a:extLst>
          </p:cNvPr>
          <p:cNvSpPr/>
          <p:nvPr userDrawn="1"/>
        </p:nvSpPr>
        <p:spPr>
          <a:xfrm>
            <a:off x="0" y="0"/>
            <a:ext cx="10287000" cy="10287000"/>
          </a:xfrm>
          <a:prstGeom prst="rect">
            <a:avLst/>
          </a:prstGeom>
          <a:solidFill>
            <a:srgbClr val="CB333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 descr="A picture containing drawing&#10;&#10;Description automatically generated">
            <a:extLst>
              <a:ext uri="{FF2B5EF4-FFF2-40B4-BE49-F238E27FC236}">
                <a16:creationId xmlns:a16="http://schemas.microsoft.com/office/drawing/2014/main" id="{781447CA-B0C5-BF42-845C-E2E04622DC8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52400"/>
            <a:ext cx="10287000" cy="7130143"/>
          </a:xfrm>
          <a:prstGeom prst="rect">
            <a:avLst/>
          </a:prstGeom>
        </p:spPr>
      </p:pic>
      <p:pic>
        <p:nvPicPr>
          <p:cNvPr id="9" name="Picture 8" descr="A picture containing drawing&#10;&#10;Description automatically generated">
            <a:extLst>
              <a:ext uri="{FF2B5EF4-FFF2-40B4-BE49-F238E27FC236}">
                <a16:creationId xmlns:a16="http://schemas.microsoft.com/office/drawing/2014/main" id="{60C0FC6C-F12D-B347-A297-34BBF8D707B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659433" y="7713837"/>
            <a:ext cx="2968134" cy="18314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62357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Blank">
    <p:bg>
      <p:bgPr>
        <a:solidFill>
          <a:srgbClr val="CB601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93E8B559-B0BB-E24F-ADB4-2ED7FEBE9F08}"/>
              </a:ext>
            </a:extLst>
          </p:cNvPr>
          <p:cNvSpPr/>
          <p:nvPr userDrawn="1"/>
        </p:nvSpPr>
        <p:spPr>
          <a:xfrm>
            <a:off x="0" y="0"/>
            <a:ext cx="10287000" cy="10287000"/>
          </a:xfrm>
          <a:prstGeom prst="rect">
            <a:avLst/>
          </a:prstGeom>
          <a:solidFill>
            <a:srgbClr val="CB333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 descr="A picture containing drawing&#10;&#10;Description automatically generated">
            <a:extLst>
              <a:ext uri="{FF2B5EF4-FFF2-40B4-BE49-F238E27FC236}">
                <a16:creationId xmlns:a16="http://schemas.microsoft.com/office/drawing/2014/main" id="{781447CA-B0C5-BF42-845C-E2E04622DC8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52400"/>
            <a:ext cx="10287000" cy="7130143"/>
          </a:xfrm>
          <a:prstGeom prst="rect">
            <a:avLst/>
          </a:prstGeom>
        </p:spPr>
      </p:pic>
      <p:pic>
        <p:nvPicPr>
          <p:cNvPr id="9" name="Picture 8" descr="A picture containing drawing&#10;&#10;Description automatically generated">
            <a:extLst>
              <a:ext uri="{FF2B5EF4-FFF2-40B4-BE49-F238E27FC236}">
                <a16:creationId xmlns:a16="http://schemas.microsoft.com/office/drawing/2014/main" id="{60C0FC6C-F12D-B347-A297-34BBF8D707B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985554" y="7713837"/>
            <a:ext cx="2968134" cy="1831435"/>
          </a:xfrm>
          <a:prstGeom prst="rect">
            <a:avLst/>
          </a:prstGeom>
        </p:spPr>
      </p:pic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6A85C72D-F46E-0040-823F-9397D540A63A}"/>
              </a:ext>
            </a:extLst>
          </p:cNvPr>
          <p:cNvCxnSpPr>
            <a:cxnSpLocks/>
          </p:cNvCxnSpPr>
          <p:nvPr userDrawn="1"/>
        </p:nvCxnSpPr>
        <p:spPr>
          <a:xfrm>
            <a:off x="5188655" y="7805057"/>
            <a:ext cx="0" cy="1700209"/>
          </a:xfrm>
          <a:prstGeom prst="line">
            <a:avLst/>
          </a:prstGeom>
          <a:ln w="349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05D80AD6-9210-F04D-BA92-58728F453149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5599113" y="7796129"/>
            <a:ext cx="2614612" cy="173355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28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Add Local PTA Logo</a:t>
            </a:r>
          </a:p>
        </p:txBody>
      </p:sp>
    </p:spTree>
    <p:extLst>
      <p:ext uri="{BB962C8B-B14F-4D97-AF65-F5344CB8AC3E}">
        <p14:creationId xmlns:p14="http://schemas.microsoft.com/office/powerpoint/2010/main" val="33370197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lank">
    <p:bg>
      <p:bgPr>
        <a:solidFill>
          <a:srgbClr val="78BE2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drawing&#10;&#10;Description automatically generated">
            <a:extLst>
              <a:ext uri="{FF2B5EF4-FFF2-40B4-BE49-F238E27FC236}">
                <a16:creationId xmlns:a16="http://schemas.microsoft.com/office/drawing/2014/main" id="{A5C9751F-6AD7-3144-99AD-D365CA18E38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614814" y="7713837"/>
            <a:ext cx="2968134" cy="1831435"/>
          </a:xfrm>
          <a:prstGeom prst="rect">
            <a:avLst/>
          </a:prstGeom>
        </p:spPr>
      </p:pic>
      <p:pic>
        <p:nvPicPr>
          <p:cNvPr id="4" name="Picture 3" descr="A picture containing drawing&#10;&#10;Description automatically generated">
            <a:extLst>
              <a:ext uri="{FF2B5EF4-FFF2-40B4-BE49-F238E27FC236}">
                <a16:creationId xmlns:a16="http://schemas.microsoft.com/office/drawing/2014/main" id="{23F57498-C44E-FD45-A2E1-367BF5742CE9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0627" y="-245647"/>
            <a:ext cx="8956508" cy="89565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65480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Blank">
    <p:bg>
      <p:bgPr>
        <a:solidFill>
          <a:srgbClr val="78BE2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picture containing drawing&#10;&#10;Description automatically generated">
            <a:extLst>
              <a:ext uri="{FF2B5EF4-FFF2-40B4-BE49-F238E27FC236}">
                <a16:creationId xmlns:a16="http://schemas.microsoft.com/office/drawing/2014/main" id="{5913F91D-D352-DD42-829E-27A4AADC764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985554" y="7713837"/>
            <a:ext cx="2968134" cy="1831435"/>
          </a:xfrm>
          <a:prstGeom prst="rect">
            <a:avLst/>
          </a:prstGeom>
        </p:spPr>
      </p:pic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949C049F-F098-514A-8B54-C21D34A954BF}"/>
              </a:ext>
            </a:extLst>
          </p:cNvPr>
          <p:cNvCxnSpPr>
            <a:cxnSpLocks/>
          </p:cNvCxnSpPr>
          <p:nvPr userDrawn="1"/>
        </p:nvCxnSpPr>
        <p:spPr>
          <a:xfrm>
            <a:off x="5188655" y="7805057"/>
            <a:ext cx="0" cy="1700209"/>
          </a:xfrm>
          <a:prstGeom prst="line">
            <a:avLst/>
          </a:prstGeom>
          <a:ln w="349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Picture 6" descr="A picture containing drawing&#10;&#10;Description automatically generated">
            <a:extLst>
              <a:ext uri="{FF2B5EF4-FFF2-40B4-BE49-F238E27FC236}">
                <a16:creationId xmlns:a16="http://schemas.microsoft.com/office/drawing/2014/main" id="{6AA1A342-B026-ED4F-9011-0F607717B6C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0627" y="-245647"/>
            <a:ext cx="8956508" cy="8956508"/>
          </a:xfrm>
          <a:prstGeom prst="rect">
            <a:avLst/>
          </a:prstGeom>
        </p:spPr>
      </p:pic>
      <p:sp>
        <p:nvSpPr>
          <p:cNvPr id="6" name="Picture Placeholder 2">
            <a:extLst>
              <a:ext uri="{FF2B5EF4-FFF2-40B4-BE49-F238E27FC236}">
                <a16:creationId xmlns:a16="http://schemas.microsoft.com/office/drawing/2014/main" id="{1CED2F1B-95D1-EB40-A60A-0ABD1AA1CF40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5599113" y="7796129"/>
            <a:ext cx="2614612" cy="173355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28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Add Local PTA Logo</a:t>
            </a:r>
          </a:p>
        </p:txBody>
      </p:sp>
    </p:spTree>
    <p:extLst>
      <p:ext uri="{BB962C8B-B14F-4D97-AF65-F5344CB8AC3E}">
        <p14:creationId xmlns:p14="http://schemas.microsoft.com/office/powerpoint/2010/main" val="37751308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Blank">
    <p:bg>
      <p:bgPr>
        <a:solidFill>
          <a:srgbClr val="78BE2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>
            <a:extLst>
              <a:ext uri="{FF2B5EF4-FFF2-40B4-BE49-F238E27FC236}">
                <a16:creationId xmlns:a16="http://schemas.microsoft.com/office/drawing/2014/main" id="{D2004AF9-679B-FF47-9586-61576B8CB7A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58779" y="598752"/>
            <a:ext cx="8181474" cy="581197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FC17C697-CB36-CB42-BA97-B06984B97281}"/>
              </a:ext>
            </a:extLst>
          </p:cNvPr>
          <p:cNvSpPr/>
          <p:nvPr userDrawn="1"/>
        </p:nvSpPr>
        <p:spPr>
          <a:xfrm>
            <a:off x="0" y="0"/>
            <a:ext cx="10287000" cy="10287000"/>
          </a:xfrm>
          <a:prstGeom prst="rect">
            <a:avLst/>
          </a:prstGeom>
          <a:solidFill>
            <a:srgbClr val="EAAA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 descr="A picture containing drawing&#10;&#10;Description automatically generated">
            <a:extLst>
              <a:ext uri="{FF2B5EF4-FFF2-40B4-BE49-F238E27FC236}">
                <a16:creationId xmlns:a16="http://schemas.microsoft.com/office/drawing/2014/main" id="{9653BE94-1B38-6E41-BE5B-E0128FF26AE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659433" y="7713837"/>
            <a:ext cx="2968134" cy="1831435"/>
          </a:xfrm>
          <a:prstGeom prst="rect">
            <a:avLst/>
          </a:prstGeom>
        </p:spPr>
      </p:pic>
      <p:pic>
        <p:nvPicPr>
          <p:cNvPr id="10" name="Picture 9" descr="A picture containing drawing&#10;&#10;Description automatically generated">
            <a:extLst>
              <a:ext uri="{FF2B5EF4-FFF2-40B4-BE49-F238E27FC236}">
                <a16:creationId xmlns:a16="http://schemas.microsoft.com/office/drawing/2014/main" id="{0234DCF6-77C1-9449-9097-E449EB80F2BA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7753" y="0"/>
            <a:ext cx="8951495" cy="89514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24700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5_Blank">
    <p:bg>
      <p:bgPr>
        <a:solidFill>
          <a:srgbClr val="78BE2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>
            <a:extLst>
              <a:ext uri="{FF2B5EF4-FFF2-40B4-BE49-F238E27FC236}">
                <a16:creationId xmlns:a16="http://schemas.microsoft.com/office/drawing/2014/main" id="{D2004AF9-679B-FF47-9586-61576B8CB7A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58779" y="598752"/>
            <a:ext cx="8181474" cy="581197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FC17C697-CB36-CB42-BA97-B06984B97281}"/>
              </a:ext>
            </a:extLst>
          </p:cNvPr>
          <p:cNvSpPr/>
          <p:nvPr userDrawn="1"/>
        </p:nvSpPr>
        <p:spPr>
          <a:xfrm>
            <a:off x="0" y="0"/>
            <a:ext cx="10287000" cy="10287000"/>
          </a:xfrm>
          <a:prstGeom prst="rect">
            <a:avLst/>
          </a:prstGeom>
          <a:solidFill>
            <a:srgbClr val="EAAA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6" name="Picture 15" descr="A picture containing drawing&#10;&#10;Description automatically generated">
            <a:extLst>
              <a:ext uri="{FF2B5EF4-FFF2-40B4-BE49-F238E27FC236}">
                <a16:creationId xmlns:a16="http://schemas.microsoft.com/office/drawing/2014/main" id="{82A43F6A-D120-2140-9A69-0BA86B0927B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985554" y="7713837"/>
            <a:ext cx="2968134" cy="1831435"/>
          </a:xfrm>
          <a:prstGeom prst="rect">
            <a:avLst/>
          </a:prstGeom>
        </p:spPr>
      </p:pic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99A77EF8-A4A0-4C47-B831-27C6744234EA}"/>
              </a:ext>
            </a:extLst>
          </p:cNvPr>
          <p:cNvCxnSpPr>
            <a:cxnSpLocks/>
          </p:cNvCxnSpPr>
          <p:nvPr userDrawn="1"/>
        </p:nvCxnSpPr>
        <p:spPr>
          <a:xfrm>
            <a:off x="5188655" y="7805057"/>
            <a:ext cx="0" cy="1700209"/>
          </a:xfrm>
          <a:prstGeom prst="line">
            <a:avLst/>
          </a:prstGeom>
          <a:ln w="349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Picture 8" descr="A picture containing drawing&#10;&#10;Description automatically generated">
            <a:extLst>
              <a:ext uri="{FF2B5EF4-FFF2-40B4-BE49-F238E27FC236}">
                <a16:creationId xmlns:a16="http://schemas.microsoft.com/office/drawing/2014/main" id="{4D1D7E1B-AE8A-A547-AAC2-600C07839571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7753" y="0"/>
            <a:ext cx="8951495" cy="8951495"/>
          </a:xfrm>
          <a:prstGeom prst="rect">
            <a:avLst/>
          </a:prstGeom>
        </p:spPr>
      </p:pic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BD56224B-C376-3D4E-ACA4-95BC220C03F6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5599113" y="7796129"/>
            <a:ext cx="2614612" cy="173355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28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Add Local PTA Logo</a:t>
            </a:r>
          </a:p>
        </p:txBody>
      </p:sp>
    </p:spTree>
    <p:extLst>
      <p:ext uri="{BB962C8B-B14F-4D97-AF65-F5344CB8AC3E}">
        <p14:creationId xmlns:p14="http://schemas.microsoft.com/office/powerpoint/2010/main" val="31713726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Blank">
    <p:bg>
      <p:bgPr>
        <a:solidFill>
          <a:srgbClr val="CB601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drawing&#10;&#10;Description automatically generated">
            <a:extLst>
              <a:ext uri="{FF2B5EF4-FFF2-40B4-BE49-F238E27FC236}">
                <a16:creationId xmlns:a16="http://schemas.microsoft.com/office/drawing/2014/main" id="{77FCB314-1006-2B43-AA0D-B2A8D5FB6F3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0287000" cy="7347857"/>
          </a:xfrm>
          <a:prstGeom prst="rect">
            <a:avLst/>
          </a:prstGeom>
        </p:spPr>
      </p:pic>
      <p:pic>
        <p:nvPicPr>
          <p:cNvPr id="6" name="Picture 5" descr="A picture containing drawing&#10;&#10;Description automatically generated">
            <a:extLst>
              <a:ext uri="{FF2B5EF4-FFF2-40B4-BE49-F238E27FC236}">
                <a16:creationId xmlns:a16="http://schemas.microsoft.com/office/drawing/2014/main" id="{E90C3009-51BE-9846-9EE5-8CB342A83C6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659433" y="7713837"/>
            <a:ext cx="2968134" cy="18314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23955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07231" y="547690"/>
            <a:ext cx="8872538" cy="198834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7231" y="2738438"/>
            <a:ext cx="8872538" cy="65270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07231" y="9534527"/>
            <a:ext cx="2314575" cy="5476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3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358ECF-952B-C247-90E2-3EC1FB41F060}" type="datetimeFigureOut">
              <a:t>6/5/2020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07569" y="9534527"/>
            <a:ext cx="3471863" cy="5476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3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65194" y="9534527"/>
            <a:ext cx="2314575" cy="5476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3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1C7FB8-E861-9B4C-8426-30CCEB02A8E2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85533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95" r:id="rId2"/>
    <p:sldLayoutId id="2147483684" r:id="rId3"/>
    <p:sldLayoutId id="2147483696" r:id="rId4"/>
    <p:sldLayoutId id="2147483673" r:id="rId5"/>
    <p:sldLayoutId id="2147483697" r:id="rId6"/>
    <p:sldLayoutId id="2147483688" r:id="rId7"/>
    <p:sldLayoutId id="2147483698" r:id="rId8"/>
    <p:sldLayoutId id="2147483674" r:id="rId9"/>
    <p:sldLayoutId id="2147483699" r:id="rId10"/>
    <p:sldLayoutId id="2147483691" r:id="rId11"/>
    <p:sldLayoutId id="2147483700" r:id="rId12"/>
    <p:sldLayoutId id="2147483678" r:id="rId13"/>
    <p:sldLayoutId id="2147483701" r:id="rId14"/>
    <p:sldLayoutId id="2147483693" r:id="rId15"/>
    <p:sldLayoutId id="2147483702" r:id="rId16"/>
    <p:sldLayoutId id="2147483672" r:id="rId17"/>
    <p:sldLayoutId id="2147483703" r:id="rId18"/>
    <p:sldLayoutId id="2147483704" r:id="rId19"/>
    <p:sldLayoutId id="2147483705" r:id="rId20"/>
    <p:sldLayoutId id="2147483719" r:id="rId21"/>
    <p:sldLayoutId id="2147483716" r:id="rId22"/>
    <p:sldLayoutId id="2147483717" r:id="rId23"/>
  </p:sldLayoutIdLst>
  <p:txStyles>
    <p:titleStyle>
      <a:lvl1pPr algn="l" defTabSz="1028700" rtl="0" eaLnBrk="1" latinLnBrk="0" hangingPunct="1">
        <a:lnSpc>
          <a:spcPct val="90000"/>
        </a:lnSpc>
        <a:spcBef>
          <a:spcPct val="0"/>
        </a:spcBef>
        <a:buNone/>
        <a:defRPr sz="495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1028700" rtl="0" eaLnBrk="1" latinLnBrk="0" hangingPunct="1">
        <a:lnSpc>
          <a:spcPct val="90000"/>
        </a:lnSpc>
        <a:spcBef>
          <a:spcPts val="1125"/>
        </a:spcBef>
        <a:buFont typeface="Arial" panose="020B0604020202020204" pitchFamily="34" charset="0"/>
        <a:buChar char="•"/>
        <a:defRPr sz="3150" kern="1200">
          <a:solidFill>
            <a:schemeClr val="tx1"/>
          </a:solidFill>
          <a:latin typeface="+mn-lt"/>
          <a:ea typeface="+mn-ea"/>
          <a:cs typeface="+mn-cs"/>
        </a:defRPr>
      </a:lvl1pPr>
      <a:lvl2pPr marL="77152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28587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250" kern="1200">
          <a:solidFill>
            <a:schemeClr val="tx1"/>
          </a:solidFill>
          <a:latin typeface="+mn-lt"/>
          <a:ea typeface="+mn-ea"/>
          <a:cs typeface="+mn-cs"/>
        </a:defRPr>
      </a:lvl3pPr>
      <a:lvl4pPr marL="180022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4pPr>
      <a:lvl5pPr marL="231457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5pPr>
      <a:lvl6pPr marL="282892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6pPr>
      <a:lvl7pPr marL="334327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7pPr>
      <a:lvl8pPr marL="385762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8pPr>
      <a:lvl9pPr marL="437197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2pPr>
      <a:lvl3pPr marL="102870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3pPr>
      <a:lvl4pPr marL="154305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5pPr>
      <a:lvl6pPr marL="257175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6pPr>
      <a:lvl7pPr marL="308610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7pPr>
      <a:lvl8pPr marL="360045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8pPr>
      <a:lvl9pPr marL="411480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858374D1-107F-BE4A-B981-AD0B3631ACE9}"/>
              </a:ext>
            </a:extLst>
          </p:cNvPr>
          <p:cNvSpPr>
            <a:spLocks noGrp="1"/>
          </p:cNvSpPr>
          <p:nvPr>
            <p:ph type="ctrTitle" idx="4294967295"/>
          </p:nvPr>
        </p:nvSpPr>
        <p:spPr>
          <a:xfrm>
            <a:off x="450850" y="476250"/>
            <a:ext cx="9836150" cy="911225"/>
          </a:xfrm>
        </p:spPr>
        <p:txBody>
          <a:bodyPr>
            <a:normAutofit fontScale="90000"/>
          </a:bodyPr>
          <a:lstStyle/>
          <a:p>
            <a:pPr algn="ctr"/>
            <a:r>
              <a:rPr lang="en-US" sz="4320" b="1" dirty="0">
                <a:solidFill>
                  <a:srgbClr val="44546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Social Media Posts: </a:t>
            </a:r>
            <a:br>
              <a:rPr lang="en-US" sz="4320" b="1" dirty="0">
                <a:solidFill>
                  <a:srgbClr val="44546A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4320" b="1" dirty="0">
                <a:solidFill>
                  <a:srgbClr val="44546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PTA For Your Child/Teen</a:t>
            </a:r>
          </a:p>
        </p:txBody>
      </p:sp>
      <p:sp>
        <p:nvSpPr>
          <p:cNvPr id="4" name="Title 2">
            <a:extLst>
              <a:ext uri="{FF2B5EF4-FFF2-40B4-BE49-F238E27FC236}">
                <a16:creationId xmlns:a16="http://schemas.microsoft.com/office/drawing/2014/main" id="{4865EF9B-CD1F-46D1-BE3E-6757B8E3B3BD}"/>
              </a:ext>
            </a:extLst>
          </p:cNvPr>
          <p:cNvSpPr txBox="1">
            <a:spLocks/>
          </p:cNvSpPr>
          <p:nvPr/>
        </p:nvSpPr>
        <p:spPr>
          <a:xfrm>
            <a:off x="557868" y="1825834"/>
            <a:ext cx="4585632" cy="5639952"/>
          </a:xfrm>
          <a:prstGeom prst="rect">
            <a:avLst/>
          </a:prstGeom>
        </p:spPr>
        <p:txBody>
          <a:bodyPr vert="horz" lIns="82296" tIns="41148" rIns="82296" bIns="41148" rtlCol="0" anchor="t">
            <a:noAutofit/>
          </a:bodyPr>
          <a:lstStyle>
            <a:lvl1pPr algn="l" defTabSz="797357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10028" b="1" i="0" kern="1200" spc="-174" baseline="0">
                <a:gradFill flip="none" rotWithShape="1">
                  <a:gsLst>
                    <a:gs pos="0">
                      <a:schemeClr val="tx2"/>
                    </a:gs>
                    <a:gs pos="100000">
                      <a:schemeClr val="accent2"/>
                    </a:gs>
                  </a:gsLst>
                  <a:lin ang="3000000" scaled="0"/>
                  <a:tileRect/>
                </a:gradFill>
                <a:latin typeface="+mj-lt"/>
                <a:ea typeface="Arial" charset="0"/>
                <a:cs typeface="Arial" charset="0"/>
              </a:defRPr>
            </a:lvl1pPr>
          </a:lstStyle>
          <a:p>
            <a:pPr marL="411480" indent="-411480" defTabSz="717621">
              <a:lnSpc>
                <a:spcPct val="100000"/>
              </a:lnSpc>
              <a:buFont typeface="Arial" panose="020B0604020202020204" pitchFamily="34" charset="0"/>
              <a:buChar char="•"/>
              <a:defRPr/>
            </a:pPr>
            <a:r>
              <a:rPr kumimoji="0" lang="en-US" sz="1800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Arial" panose="020B0604020202020204"/>
                <a:cs typeface="Arial"/>
              </a:rPr>
              <a:t>Size: 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Arial" panose="020B0604020202020204"/>
                <a:cs typeface="Arial"/>
              </a:rPr>
              <a:t>1200x1200</a:t>
            </a:r>
          </a:p>
          <a:p>
            <a:pPr defTabSz="717621">
              <a:lnSpc>
                <a:spcPct val="100000"/>
              </a:lnSpc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44546A"/>
              </a:solidFill>
              <a:effectLst/>
              <a:uLnTx/>
              <a:uFillTx/>
              <a:latin typeface="Arial" panose="020B0604020202020204"/>
              <a:cs typeface="Arial"/>
            </a:endParaRPr>
          </a:p>
          <a:p>
            <a:pPr marL="411480" indent="-411480" defTabSz="717621">
              <a:lnSpc>
                <a:spcPct val="100000"/>
              </a:lnSpc>
              <a:buFont typeface="Arial" panose="020B0604020202020204" pitchFamily="34" charset="0"/>
              <a:buChar char="•"/>
              <a:defRPr/>
            </a:pPr>
            <a:r>
              <a:rPr kumimoji="0" lang="en-US" sz="1800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Arial" panose="020B0604020202020204"/>
                <a:cs typeface="Arial"/>
              </a:rPr>
              <a:t>Social Media Channels: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Arial" panose="020B0604020202020204"/>
                <a:cs typeface="Arial"/>
              </a:rPr>
              <a:t> Facebook</a:t>
            </a:r>
            <a:r>
              <a:rPr lang="en-US" sz="1800" b="0" spc="0" dirty="0">
                <a:solidFill>
                  <a:srgbClr val="44546A"/>
                </a:solidFill>
                <a:latin typeface="Arial" panose="020B0604020202020204"/>
                <a:cs typeface="Arial"/>
              </a:rPr>
              <a:t> and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Arial" panose="020B0604020202020204"/>
                <a:cs typeface="Arial"/>
              </a:rPr>
              <a:t> Instagram.</a:t>
            </a:r>
            <a:br>
              <a:rPr lang="en-US" sz="1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/>
                <a:cs typeface="Arial" charset="0"/>
              </a:rPr>
            </a:br>
            <a:endParaRPr lang="en-US" sz="1800" b="0" spc="0" dirty="0">
              <a:ea typeface="+mj-lt"/>
              <a:cs typeface="+mj-lt"/>
            </a:endParaRPr>
          </a:p>
          <a:p>
            <a:pPr marL="411480" indent="-411480" defTabSz="717621">
              <a:lnSpc>
                <a:spcPct val="100000"/>
              </a:lnSpc>
              <a:buFont typeface="Arial" panose="020B0604020202020204" pitchFamily="34" charset="0"/>
              <a:buChar char="•"/>
              <a:defRPr/>
            </a:pPr>
            <a:r>
              <a:rPr lang="en-US" sz="1800" spc="0" dirty="0">
                <a:solidFill>
                  <a:srgbClr val="44546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Text for Social </a:t>
            </a:r>
            <a:r>
              <a:rPr lang="en-US" sz="1800" spc="0">
                <a:solidFill>
                  <a:srgbClr val="44546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Media Post: </a:t>
            </a:r>
            <a:r>
              <a:rPr lang="en-US" sz="1800" b="0" spc="0" dirty="0">
                <a:solidFill>
                  <a:srgbClr val="44546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When posting these graphics on social media, include a call-to-action in the copy of your social media posts. We recommend including “Join Today at &lt;INSERT LOCAL PTA URL&gt;!”</a:t>
            </a:r>
          </a:p>
          <a:p>
            <a:pPr marL="411480" marR="0" lvl="0" indent="-411480" algn="l" defTabSz="71762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en-US" sz="1800" b="0" i="0" u="none" strike="noStrike" kern="1200" cap="none" spc="0" normalizeH="0" baseline="0" noProof="0" dirty="0">
              <a:ln>
                <a:noFill/>
              </a:ln>
              <a:gradFill flip="none" rotWithShape="1">
                <a:gsLst>
                  <a:gs pos="0">
                    <a:srgbClr val="44546A"/>
                  </a:gs>
                  <a:gs pos="100000">
                    <a:srgbClr val="ED7D31"/>
                  </a:gs>
                </a:gsLst>
                <a:lin ang="3000000" scaled="0"/>
                <a:tileRect/>
              </a:gradFill>
              <a:effectLst/>
              <a:uLnTx/>
              <a:uFillTx/>
              <a:latin typeface="Arial" panose="020B0604020202020204"/>
              <a:cs typeface="Arial" charset="0"/>
            </a:endParaRPr>
          </a:p>
          <a:p>
            <a:pPr marL="411480" indent="-411480" defTabSz="717621">
              <a:lnSpc>
                <a:spcPct val="100000"/>
              </a:lnSpc>
              <a:buFont typeface="Arial" panose="020B0604020202020204" pitchFamily="34" charset="0"/>
              <a:buChar char="•"/>
              <a:defRPr/>
            </a:pPr>
            <a:r>
              <a:rPr lang="en-US" sz="1800" spc="0" dirty="0">
                <a:solidFill>
                  <a:srgbClr val="44546A"/>
                </a:solidFill>
                <a:latin typeface="Arial" panose="020B0604020202020204"/>
                <a:cs typeface="Arial"/>
              </a:rPr>
              <a:t>Additional Directions: </a:t>
            </a:r>
            <a:r>
              <a:rPr lang="en-US" sz="1800" b="0" spc="0" dirty="0">
                <a:solidFill>
                  <a:srgbClr val="44546A"/>
                </a:solidFill>
                <a:latin typeface="Arial" panose="020B0604020202020204"/>
                <a:cs typeface="Arial"/>
              </a:rPr>
              <a:t>Please see slide 23 for detailed instructions on how to download and use the graphics.</a:t>
            </a:r>
          </a:p>
          <a:p>
            <a:pPr marL="411480" indent="-411480" defTabSz="717621">
              <a:lnSpc>
                <a:spcPct val="100000"/>
              </a:lnSpc>
              <a:buFont typeface="Arial" panose="020B0604020202020204" pitchFamily="34" charset="0"/>
              <a:buChar char="•"/>
              <a:defRPr/>
            </a:pPr>
            <a:endParaRPr lang="en-US" sz="3960" spc="-157" dirty="0">
              <a:gradFill flip="none" rotWithShape="1">
                <a:gsLst>
                  <a:gs pos="0">
                    <a:srgbClr val="44546A"/>
                  </a:gs>
                  <a:gs pos="100000">
                    <a:srgbClr val="ED7D31"/>
                  </a:gs>
                </a:gsLst>
                <a:lin ang="3000000" scaled="0"/>
                <a:tileRect/>
              </a:gradFill>
              <a:latin typeface="Arial" charset="0"/>
            </a:endParaRPr>
          </a:p>
          <a:p>
            <a:pPr defTabSz="717621">
              <a:lnSpc>
                <a:spcPct val="100000"/>
              </a:lnSpc>
              <a:defRPr/>
            </a:pPr>
            <a:endParaRPr lang="en-US" sz="3960" spc="-157" dirty="0">
              <a:gradFill flip="none" rotWithShape="1">
                <a:gsLst>
                  <a:gs pos="0">
                    <a:srgbClr val="44546A"/>
                  </a:gs>
                  <a:gs pos="100000">
                    <a:srgbClr val="ED7D31"/>
                  </a:gs>
                </a:gsLst>
                <a:lin ang="3000000" scaled="0"/>
                <a:tileRect/>
              </a:gradFill>
              <a:latin typeface="Arial" charset="0"/>
            </a:endParaRPr>
          </a:p>
        </p:txBody>
      </p:sp>
      <p:pic>
        <p:nvPicPr>
          <p:cNvPr id="6" name="Picture 5" descr="A picture containing drawing&#10;&#10;Description automatically generated">
            <a:extLst>
              <a:ext uri="{FF2B5EF4-FFF2-40B4-BE49-F238E27FC236}">
                <a16:creationId xmlns:a16="http://schemas.microsoft.com/office/drawing/2014/main" id="{C86A8C82-CF76-4975-96FD-97E1EC6796B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74765" y="1760814"/>
            <a:ext cx="3742424" cy="3682736"/>
          </a:xfrm>
          <a:prstGeom prst="rect">
            <a:avLst/>
          </a:prstGeom>
        </p:spPr>
      </p:pic>
      <p:pic>
        <p:nvPicPr>
          <p:cNvPr id="9" name="Picture 8" descr="A picture containing drawing&#10;&#10;Description automatically generated">
            <a:extLst>
              <a:ext uri="{FF2B5EF4-FFF2-40B4-BE49-F238E27FC236}">
                <a16:creationId xmlns:a16="http://schemas.microsoft.com/office/drawing/2014/main" id="{32BCB141-232D-402D-8F37-7F2675D48AB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74765" y="6011693"/>
            <a:ext cx="3872134" cy="38909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62456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87C2BA0-EF28-B842-8637-7E8A8D71D5B2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412015065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1768256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979BD76-EFFA-8642-8F85-F759D11A785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114233990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8939727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AB3C0EA-6EDC-B947-88D9-ADB86FF5DE3D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332330837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5052326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127E229-826C-A74B-88D6-4A541F9DA111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265765099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0849136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C0D7A7D-8A3E-6A46-8A0D-E79406F6DD5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168086570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9979761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B51C9D35-8FA3-41CE-9CA3-9180EE1A99DC}"/>
              </a:ext>
            </a:extLst>
          </p:cNvPr>
          <p:cNvSpPr txBox="1"/>
          <p:nvPr/>
        </p:nvSpPr>
        <p:spPr>
          <a:xfrm>
            <a:off x="205740" y="405892"/>
            <a:ext cx="987552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1148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003C71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The following slides allow for customization in the following areas:</a:t>
            </a:r>
          </a:p>
          <a:p>
            <a:pPr marL="257175" marR="0" lvl="0" indent="-257175" algn="l" defTabSz="41148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3C71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Custom logos – options to use a combination of logos: National PTA, state PTA, </a:t>
            </a:r>
            <a:r>
              <a:rPr lang="en-US">
                <a:solidFill>
                  <a:srgbClr val="003C71"/>
                </a:solidFill>
                <a:latin typeface="Arial" panose="020B0604020202020204"/>
              </a:rPr>
              <a:t>local PTA</a:t>
            </a: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3C71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 logo </a:t>
            </a:r>
          </a:p>
          <a:p>
            <a:pPr marL="0" marR="0" lvl="0" indent="0" algn="l" defTabSz="41148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1" u="none" strike="noStrike" kern="1200" cap="none" spc="0" normalizeH="0" baseline="0" noProof="0">
                <a:ln>
                  <a:noFill/>
                </a:ln>
                <a:solidFill>
                  <a:srgbClr val="003C71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For detailed instructions on each step, review slide 23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A6C18F8-38A5-4D35-9B72-7CFD7B9C68E2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950319" y="2372654"/>
            <a:ext cx="6386362" cy="63969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E3EB5CEB-1E14-F941-9D9A-CBFDFDE6BBED}"/>
              </a:ext>
            </a:extLst>
          </p:cNvPr>
          <p:cNvSpPr/>
          <p:nvPr/>
        </p:nvSpPr>
        <p:spPr>
          <a:xfrm>
            <a:off x="5283200" y="7128933"/>
            <a:ext cx="1862667" cy="1236134"/>
          </a:xfrm>
          <a:prstGeom prst="rect">
            <a:avLst/>
          </a:prstGeom>
          <a:noFill/>
          <a:ln w="762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own Arrow 3">
            <a:extLst>
              <a:ext uri="{FF2B5EF4-FFF2-40B4-BE49-F238E27FC236}">
                <a16:creationId xmlns:a16="http://schemas.microsoft.com/office/drawing/2014/main" id="{8C288BD5-3F4A-0B45-ACBD-2FED2198FAB5}"/>
              </a:ext>
            </a:extLst>
          </p:cNvPr>
          <p:cNvSpPr/>
          <p:nvPr/>
        </p:nvSpPr>
        <p:spPr>
          <a:xfrm>
            <a:off x="5655733" y="3657600"/>
            <a:ext cx="1117600" cy="3217333"/>
          </a:xfrm>
          <a:prstGeom prst="downArrow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323973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535C155-6AF9-7B41-A97C-AC870743ECF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230309805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952742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2D6B8B72-E4BF-F541-AA7A-310D73ACF4CE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191621904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81E4E84F-F9E2-489D-AFFA-B1B27C666B9C}"/>
              </a:ext>
            </a:extLst>
          </p:cNvPr>
          <p:cNvSpPr txBox="1"/>
          <p:nvPr/>
        </p:nvSpPr>
        <p:spPr>
          <a:xfrm>
            <a:off x="0" y="172023"/>
            <a:ext cx="10287000" cy="1038745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0" indent="0" algn="l" defTabSz="41148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The following steps are for a Windows user and Mac user</a:t>
            </a:r>
          </a:p>
          <a:p>
            <a:pPr marL="0" marR="0" lvl="0" indent="0" algn="l" defTabSz="41148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b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Ensure PowerPoint Settings are Set to Maintain Quality Photos: (This step is for Windows Users Only)</a:t>
            </a:r>
          </a:p>
          <a:p>
            <a:pPr marL="257175" marR="0" lvl="0" indent="-257175" algn="l" defTabSz="41148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In PowerPoint, go to ‘File’ 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 ‘Options’</a:t>
            </a:r>
          </a:p>
          <a:p>
            <a:pPr marL="257175" marR="0" lvl="0" indent="-257175" algn="l" defTabSz="41148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Click ‘Advanced’</a:t>
            </a:r>
          </a:p>
          <a:p>
            <a:pPr marL="257175" marR="0" lvl="0" indent="-257175" algn="l" defTabSz="41148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Under ‘Image Size and Quality’ ensure ‘High fidelity’ is selected for ‘Default resolution’</a:t>
            </a:r>
          </a:p>
          <a:p>
            <a:pPr marL="257175" marR="0" lvl="0" indent="-257175" algn="l" defTabSz="41148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You only check this setting one time in PowerPoint, all future use will have this setting saved.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l" defTabSz="41148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sng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l" defTabSz="41148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Only the following areas allow for customization. All other sections are to remain as is, with no changes.</a:t>
            </a:r>
            <a:br>
              <a:rPr kumimoji="0" lang="en-US" sz="1200" b="0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</a:br>
            <a:endParaRPr kumimoji="0" lang="en-US" sz="1200" b="0" i="0" u="sng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08610" marR="0" lvl="0" indent="-308610" algn="l" defTabSz="41148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US" sz="13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How to Place a Custom Logo:</a:t>
            </a:r>
            <a:endParaRPr kumimoji="0" lang="en-US" sz="1300" b="1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l" defTabSz="41148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Utilize slides 3, 5, 7, 9, 11, 13, 15, 17, 19, 21 if you wish to only use the National PTA logo, no custom state or local PTA logos.</a:t>
            </a:r>
          </a:p>
          <a:p>
            <a:pPr marL="0" marR="0" lvl="0" indent="0" algn="l" defTabSz="41148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l" defTabSz="41148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Utilize slides 4, 6, 8, 10, 12, 14, 16, 18, 20, 22 if you wish to use your </a:t>
            </a:r>
            <a:r>
              <a:rPr lang="en-US" sz="1200" i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state</a:t>
            </a:r>
            <a:r>
              <a:rPr kumimoji="0" lang="en-US" sz="12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PTA logo OR your local PTA logo along with the National PTA logo.</a:t>
            </a:r>
            <a:br>
              <a:rPr kumimoji="0" lang="en-US" sz="12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</a:br>
            <a:endParaRPr kumimoji="0" lang="en-US" sz="1200" b="1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720090" marR="0" lvl="1" indent="-308610" algn="l" defTabSz="41148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Use the ‘click icon to add’ option at the bottom to include your own PTA logo. </a:t>
            </a:r>
          </a:p>
          <a:p>
            <a:pPr marL="720090" marR="0" lvl="1" indent="-308610" algn="l" defTabSz="41148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A dialog box will pop up prompting you to select a file from your computer. </a:t>
            </a:r>
          </a:p>
          <a:p>
            <a:pPr marL="720090" marR="0" lvl="1" indent="-308610" algn="l" defTabSz="41148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Locate the logo file you wish to choose. </a:t>
            </a:r>
          </a:p>
          <a:p>
            <a:pPr marL="1131570" marR="0" lvl="2" indent="-308610" algn="l" defTabSz="41148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US" sz="1200" b="0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Note: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to ensure there is not a white box around your logo, you must use a PNG logo file. A PNG file ensures the background is transparent, to prevent a white box from appearing around your logo. </a:t>
            </a:r>
          </a:p>
          <a:p>
            <a:pPr marL="1131570" marR="0" lvl="2" indent="-308610" algn="l" defTabSz="41148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US" sz="1200" b="0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Note: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your logo file should be high resolution at 72 dpi. To check your logo resolution, follow steps outlined on 2.1 (below).</a:t>
            </a:r>
          </a:p>
          <a:p>
            <a:pPr marL="720090" marR="0" lvl="1" indent="-308610" algn="l" defTabSz="41148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 startAt="4"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If your logo is cut off, you can adjust the size directly in PowerPoint by taking the following steps:</a:t>
            </a:r>
          </a:p>
          <a:p>
            <a:pPr marL="1131570" marR="0" lvl="2" indent="-308610" algn="l" defTabSz="41148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Once you have uploaded your logo into the PowerPoint, the ‘Picture Format’ toolbar will show at the top. </a:t>
            </a:r>
          </a:p>
          <a:p>
            <a:pPr marL="1131570" marR="0" lvl="2" indent="-308610" algn="l" defTabSz="41148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Click ‘Crop’ </a:t>
            </a:r>
          </a:p>
          <a:p>
            <a:pPr marL="1131570" marR="0" lvl="2" indent="-308610" algn="l" defTabSz="41148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Begin adjusting the size, using the four corners. </a:t>
            </a:r>
          </a:p>
          <a:p>
            <a:pPr marL="1131570" marR="0" lvl="2" indent="-308610" algn="l" defTabSz="41148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Ensure the full logo is visible inside the thick black box, which is showing you the visible area.</a:t>
            </a:r>
          </a:p>
          <a:p>
            <a:pPr marL="1131570" marR="0" lvl="2" indent="-308610" algn="l" defTabSz="41148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Once you’ve sized, click cursor away from the logo. </a:t>
            </a:r>
          </a:p>
          <a:p>
            <a:pPr marL="1131570" marR="0" lvl="2" indent="-308610" algn="l" defTabSz="41148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You will likely need to move the logo to align evenly with the PTA logo. </a:t>
            </a:r>
          </a:p>
          <a:p>
            <a:pPr marL="1131570" marR="0" lvl="2" indent="-308610" algn="l" defTabSz="41148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Hover cursor over logo, click and continue holding.</a:t>
            </a:r>
          </a:p>
          <a:p>
            <a:pPr marL="1131570" marR="0" lvl="2" indent="-308610" algn="l" defTabSz="41148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Move logo to align; the guiding, red dotted line should appear to help with even alignment.</a:t>
            </a:r>
          </a:p>
          <a:p>
            <a:pPr marL="1131570" marR="0" lvl="2" indent="-308610" algn="l" defTabSz="41148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Keep size of your logo consistent with the size of the National PTA logo.</a:t>
            </a:r>
            <a:b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</a:b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17170" indent="-308610" defTabSz="411480">
              <a:buFont typeface="+mj-lt"/>
              <a:buAutoNum type="arabicPeriod" startAt="2"/>
            </a:pPr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How to Check Resolution of Image</a:t>
            </a:r>
          </a:p>
          <a:p>
            <a:pPr marL="685800" lvl="1" indent="-228600">
              <a:buFont typeface="+mj-lt"/>
              <a:buAutoNum type="arabicPeriod"/>
            </a:pPr>
            <a:r>
              <a:rPr lang="en-US" sz="12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Windows users 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follow these steps:</a:t>
            </a:r>
          </a:p>
          <a:p>
            <a:pPr marL="1714500" lvl="3" indent="-342900">
              <a:buFont typeface="+mj-lt"/>
              <a:buAutoNum type="arabicPeriod"/>
            </a:pP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Right click the image file</a:t>
            </a:r>
          </a:p>
          <a:p>
            <a:pPr marL="1714500" lvl="3" indent="-342900">
              <a:buFont typeface="+mj-lt"/>
              <a:buAutoNum type="arabicPeriod"/>
            </a:pP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Select ‘Properties’</a:t>
            </a:r>
          </a:p>
          <a:p>
            <a:pPr marL="1714500" lvl="3" indent="-342900">
              <a:buFont typeface="+mj-lt"/>
              <a:buAutoNum type="arabicPeriod"/>
            </a:pP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Change the tab at the top from ‘General’ to ‘Details’</a:t>
            </a:r>
          </a:p>
          <a:p>
            <a:pPr marL="1714500" lvl="3" indent="-342900">
              <a:buFont typeface="+mj-lt"/>
              <a:buAutoNum type="arabicPeriod"/>
            </a:pP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Scroll down to see ‘Image’ section</a:t>
            </a:r>
          </a:p>
          <a:p>
            <a:pPr marL="1714500" lvl="3" indent="-342900">
              <a:buFont typeface="+mj-lt"/>
              <a:buAutoNum type="arabicPeriod"/>
            </a:pP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Next to ‘Horizontal resolution’ and ‘Vertical resolution’ is ‘dpi’ </a:t>
            </a:r>
          </a:p>
          <a:p>
            <a:pPr marL="1714500" lvl="3" indent="-342900">
              <a:buFont typeface="+mj-lt"/>
              <a:buAutoNum type="arabicPeriod"/>
            </a:pP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Your photo must be a minimum of 72 dpi for use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lvl="0" indent="-342900" defTabSz="411480">
              <a:buFont typeface="+mj-lt"/>
              <a:buAutoNum type="arabicPeriod" startAt="2"/>
              <a:defRPr/>
            </a:pPr>
            <a:endParaRPr lang="en-US" sz="1300" b="1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lvl="0" indent="-342900" defTabSz="411480">
              <a:buFont typeface="+mj-lt"/>
              <a:buAutoNum type="arabicPeriod" startAt="2"/>
              <a:defRPr/>
            </a:pPr>
            <a:r>
              <a:rPr lang="en-US" sz="13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How to Save Full Graphic for Use</a:t>
            </a:r>
            <a:endParaRPr lang="en-US" sz="13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617220" lvl="1" indent="-205740" defTabSz="411480">
              <a:buFont typeface="+mj-lt"/>
              <a:buAutoNum type="arabicPeriod"/>
              <a:defRPr/>
            </a:pPr>
            <a:r>
              <a:rPr lang="en-US" sz="1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Ensure your PowerPoint is on the current slide you want to export as a final graphic</a:t>
            </a:r>
          </a:p>
          <a:p>
            <a:pPr marL="617220" lvl="1" indent="-205740" defTabSz="411480">
              <a:buFont typeface="+mj-lt"/>
              <a:buAutoNum type="arabicPeriod"/>
              <a:defRPr/>
            </a:pPr>
            <a:r>
              <a:rPr lang="en-US" sz="1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Click ‘File’ and ‘Save As’ </a:t>
            </a:r>
          </a:p>
          <a:p>
            <a:pPr marL="617220" lvl="1" indent="-205740" defTabSz="411480">
              <a:buFont typeface="+mj-lt"/>
              <a:buAutoNum type="arabicPeriod"/>
              <a:defRPr/>
            </a:pPr>
            <a:r>
              <a:rPr lang="en-US" sz="1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Choose location on your computer to save</a:t>
            </a:r>
          </a:p>
          <a:p>
            <a:pPr marL="617220" lvl="1" indent="-205740" defTabSz="411480">
              <a:buFont typeface="+mj-lt"/>
              <a:buAutoNum type="arabicPeriod"/>
              <a:defRPr/>
            </a:pPr>
            <a:r>
              <a:rPr lang="en-US" sz="1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Enter file name for the file</a:t>
            </a:r>
          </a:p>
          <a:p>
            <a:pPr marL="617220" lvl="1" indent="-205740" defTabSz="411480">
              <a:buFont typeface="+mj-lt"/>
              <a:buAutoNum type="arabicPeriod"/>
              <a:defRPr/>
            </a:pPr>
            <a:r>
              <a:rPr lang="en-US" sz="1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Directly beneath the file name text box is a drop down for ‘Save as type’ currently populated as ‘PowerPoint Presentation’</a:t>
            </a:r>
          </a:p>
          <a:p>
            <a:pPr marL="617220" lvl="1" indent="-205740" defTabSz="411480">
              <a:buFont typeface="+mj-lt"/>
              <a:buAutoNum type="arabicPeriod"/>
              <a:defRPr/>
            </a:pPr>
            <a:r>
              <a:rPr lang="en-US" sz="1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Click the down arrow and select ‘JPEG File Interchange Format (*jpg)’ </a:t>
            </a:r>
            <a:r>
              <a:rPr lang="en-US" sz="1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 </a:t>
            </a:r>
            <a:r>
              <a:rPr lang="en-US" sz="1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Click ‘Save’ </a:t>
            </a:r>
          </a:p>
          <a:p>
            <a:pPr marL="617220" lvl="1" indent="-205740" defTabSz="411480">
              <a:buFont typeface="+mj-lt"/>
              <a:buAutoNum type="arabicPeriod"/>
              <a:defRPr/>
            </a:pPr>
            <a:r>
              <a:rPr lang="en-US" sz="1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dialog box will pop up, prompting you to choose which slides to export </a:t>
            </a:r>
            <a:r>
              <a:rPr lang="en-US" sz="1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 </a:t>
            </a:r>
            <a:r>
              <a:rPr lang="en-US" sz="1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Click ‘Just This One’ (for Mac users select ‘Current Slide Only’) </a:t>
            </a:r>
          </a:p>
          <a:p>
            <a:pPr marL="617220" lvl="1" indent="-205740" defTabSz="411480">
              <a:buFont typeface="+mj-lt"/>
              <a:buAutoNum type="arabicPeriod"/>
              <a:defRPr/>
            </a:pPr>
            <a:r>
              <a:rPr lang="en-US" sz="1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Locate file in the destination you saved, and the image file is ready for use on social media</a:t>
            </a:r>
            <a:br>
              <a:rPr lang="en-US" sz="1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US" sz="12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17170" indent="-308610" defTabSz="411480">
              <a:buFont typeface="+mj-lt"/>
              <a:buAutoNum type="arabicPeriod" startAt="2"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822960" marR="0" lvl="2" indent="0" algn="l" defTabSz="41148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37160" marR="0" lvl="0" indent="-228600" algn="l" defTabSz="41148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 startAt="2"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F195DF9-B028-4453-A429-086F2D92BC1F}"/>
              </a:ext>
            </a:extLst>
          </p:cNvPr>
          <p:cNvSpPr txBox="1"/>
          <p:nvPr/>
        </p:nvSpPr>
        <p:spPr>
          <a:xfrm>
            <a:off x="5916128" y="6222148"/>
            <a:ext cx="3763839" cy="18189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05740" indent="-205740" defTabSz="411480">
              <a:buFont typeface="+mj-lt"/>
              <a:buAutoNum type="arabicPeriod" startAt="2"/>
            </a:pPr>
            <a:r>
              <a:rPr lang="en-US" sz="1200">
                <a:solidFill>
                  <a:srgbClr val="FF0000"/>
                </a:solidFill>
                <a:latin typeface="Arial" panose="020B0604020202020204"/>
              </a:rPr>
              <a:t>Mac users </a:t>
            </a:r>
            <a:r>
              <a:rPr lang="en-US" sz="1200">
                <a:solidFill>
                  <a:prstClr val="black"/>
                </a:solidFill>
                <a:latin typeface="Arial" panose="020B0604020202020204"/>
              </a:rPr>
              <a:t>follow these steps:</a:t>
            </a:r>
          </a:p>
          <a:p>
            <a:pPr marL="617220" lvl="1" indent="-205740" defTabSz="411480">
              <a:buFont typeface="+mj-lt"/>
              <a:buAutoNum type="arabicPeriod"/>
            </a:pPr>
            <a:r>
              <a:rPr lang="en-US" sz="1200">
                <a:solidFill>
                  <a:prstClr val="black"/>
                </a:solidFill>
                <a:latin typeface="Arial" panose="020B0604020202020204"/>
              </a:rPr>
              <a:t>Open the photo file in Preview (Mac default)</a:t>
            </a:r>
          </a:p>
          <a:p>
            <a:pPr marL="617220" lvl="1" indent="-205740" defTabSz="411480">
              <a:buFont typeface="+mj-lt"/>
              <a:buAutoNum type="arabicPeriod"/>
            </a:pPr>
            <a:r>
              <a:rPr lang="en-US" sz="1200">
                <a:solidFill>
                  <a:prstClr val="black"/>
                </a:solidFill>
                <a:latin typeface="Arial" panose="020B0604020202020204"/>
              </a:rPr>
              <a:t>Click ‘Tools’</a:t>
            </a:r>
          </a:p>
          <a:p>
            <a:pPr marL="617220" lvl="1" indent="-205740" defTabSz="411480">
              <a:buFont typeface="+mj-lt"/>
              <a:buAutoNum type="arabicPeriod"/>
            </a:pPr>
            <a:r>
              <a:rPr lang="en-US" sz="1200">
                <a:solidFill>
                  <a:prstClr val="black"/>
                </a:solidFill>
                <a:latin typeface="Arial" panose="020B0604020202020204"/>
              </a:rPr>
              <a:t>Click ‘Adjust Size’</a:t>
            </a:r>
          </a:p>
          <a:p>
            <a:pPr marL="617220" lvl="1" indent="-205740" defTabSz="411480">
              <a:buFont typeface="+mj-lt"/>
              <a:buAutoNum type="arabicPeriod"/>
            </a:pPr>
            <a:r>
              <a:rPr lang="en-US" sz="1200">
                <a:solidFill>
                  <a:prstClr val="black"/>
                </a:solidFill>
                <a:latin typeface="Arial" panose="020B0604020202020204"/>
              </a:rPr>
              <a:t>A dialog box will pop up</a:t>
            </a:r>
          </a:p>
          <a:p>
            <a:pPr marL="617220" lvl="1" indent="-205740" defTabSz="411480">
              <a:buFont typeface="+mj-lt"/>
              <a:buAutoNum type="arabicPeriod"/>
            </a:pPr>
            <a:r>
              <a:rPr lang="en-US" sz="1200">
                <a:solidFill>
                  <a:prstClr val="black"/>
                </a:solidFill>
                <a:latin typeface="Arial" panose="020B0604020202020204"/>
              </a:rPr>
              <a:t>Check ‘Resolution’ which is the ‘dpi’</a:t>
            </a:r>
          </a:p>
          <a:p>
            <a:pPr marL="617220" lvl="1" indent="-205740" defTabSz="411480">
              <a:buFont typeface="+mj-lt"/>
              <a:buAutoNum type="arabicPeriod"/>
            </a:pPr>
            <a:r>
              <a:rPr lang="en-US" sz="1200">
                <a:solidFill>
                  <a:prstClr val="black"/>
                </a:solidFill>
                <a:latin typeface="Arial" panose="020B0604020202020204"/>
              </a:rPr>
              <a:t>Your photo must be a minimum of 72 dpi for use</a:t>
            </a:r>
          </a:p>
          <a:p>
            <a:pPr defTabSz="411480"/>
            <a:endParaRPr lang="en-US" sz="1620">
              <a:solidFill>
                <a:prstClr val="black"/>
              </a:solidFill>
              <a:latin typeface="Arial" panose="020B0604020202020204"/>
            </a:endParaRPr>
          </a:p>
        </p:txBody>
      </p:sp>
    </p:spTree>
    <p:extLst>
      <p:ext uri="{BB962C8B-B14F-4D97-AF65-F5344CB8AC3E}">
        <p14:creationId xmlns:p14="http://schemas.microsoft.com/office/powerpoint/2010/main" val="18549396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616229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995A26A-88C6-594C-A8A1-C0294EC9661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369036372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1666788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08EC15C-6C28-F74E-A784-787EF87C51C1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351092822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195199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D6D1B99-6C22-404C-94B8-E62C9806B21D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257491829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7017040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Grayscale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821C636D9F7A14FA0CEF057F8E52047" ma:contentTypeVersion="11" ma:contentTypeDescription="Create a new document." ma:contentTypeScope="" ma:versionID="63d940b9bdecaf41baf7f341e5de4be9">
  <xsd:schema xmlns:xsd="http://www.w3.org/2001/XMLSchema" xmlns:xs="http://www.w3.org/2001/XMLSchema" xmlns:p="http://schemas.microsoft.com/office/2006/metadata/properties" xmlns:ns2="cb1aa713-8d44-4b8d-bdfc-8d382eda8243" xmlns:ns3="20d83908-ec8d-4aca-ab0e-80b7f497db28" targetNamespace="http://schemas.microsoft.com/office/2006/metadata/properties" ma:root="true" ma:fieldsID="125e5f7e0f755b0d275122ded007a512" ns2:_="" ns3:_="">
    <xsd:import namespace="cb1aa713-8d44-4b8d-bdfc-8d382eda8243"/>
    <xsd:import namespace="20d83908-ec8d-4aca-ab0e-80b7f497db2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OCR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b1aa713-8d44-4b8d-bdfc-8d382eda824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5" nillable="true" ma:displayName="MediaServiceDateTaken" ma:hidden="true" ma:internalName="MediaServiceDateTaken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0d83908-ec8d-4aca-ab0e-80b7f497db28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AAFBF9DE-1A64-41DB-AD81-69C234E3DA36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06DC7B46-28A9-41EF-A798-9651979D2483}"/>
</file>

<file path=customXml/itemProps3.xml><?xml version="1.0" encoding="utf-8"?>
<ds:datastoreItem xmlns:ds="http://schemas.openxmlformats.org/officeDocument/2006/customXml" ds:itemID="{8E5EA216-579C-4F83-A230-70E0A1403110}">
  <ds:schemaRefs>
    <ds:schemaRef ds:uri="http://purl.org/dc/terms/"/>
    <ds:schemaRef ds:uri="http://purl.org/dc/elements/1.1/"/>
    <ds:schemaRef ds:uri="http://schemas.microsoft.com/office/2006/documentManagement/types"/>
    <ds:schemaRef ds:uri="http://schemas.openxmlformats.org/package/2006/metadata/core-properties"/>
    <ds:schemaRef ds:uri="http://schemas.microsoft.com/office/2006/metadata/properties"/>
    <ds:schemaRef ds:uri="http://www.w3.org/XML/1998/namespace"/>
    <ds:schemaRef ds:uri="http://purl.org/dc/dcmitype/"/>
    <ds:schemaRef ds:uri="http://schemas.microsoft.com/office/infopath/2007/PartnerControls"/>
    <ds:schemaRef ds:uri="db613e52-d29e-48be-9dab-b77cf859024b"/>
    <ds:schemaRef ds:uri="aaf12ef8-83df-4ac1-8570-146fbceeae8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27</TotalTime>
  <Words>842</Words>
  <Application>Microsoft Office PowerPoint</Application>
  <PresentationFormat>Custom</PresentationFormat>
  <Paragraphs>63</Paragraphs>
  <Slides>23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27" baseType="lpstr">
      <vt:lpstr>Arial</vt:lpstr>
      <vt:lpstr>Calibri</vt:lpstr>
      <vt:lpstr>Calibri Light</vt:lpstr>
      <vt:lpstr>Office Theme</vt:lpstr>
      <vt:lpstr>Social Media Posts:  PTA For Your Child/Teen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Blum, Philip</dc:creator>
  <cp:lastModifiedBy>Fox, Amy</cp:lastModifiedBy>
  <cp:revision>1</cp:revision>
  <dcterms:created xsi:type="dcterms:W3CDTF">2020-04-17T13:30:57Z</dcterms:created>
  <dcterms:modified xsi:type="dcterms:W3CDTF">2020-06-05T11:28:04Z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0x0101005821C636D9F7A14FA0CEF057F8E52047</vt:lpwstr>
  </property>
</Properties>
</file>