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7"/>
  </p:notesMasterIdLst>
  <p:sldIdLst>
    <p:sldId id="501" r:id="rId5"/>
    <p:sldId id="503" r:id="rId6"/>
    <p:sldId id="256" r:id="rId7"/>
    <p:sldId id="258" r:id="rId8"/>
    <p:sldId id="263" r:id="rId9"/>
    <p:sldId id="262" r:id="rId10"/>
    <p:sldId id="268" r:id="rId11"/>
    <p:sldId id="269" r:id="rId12"/>
    <p:sldId id="271" r:id="rId13"/>
    <p:sldId id="272" r:id="rId14"/>
    <p:sldId id="273" r:id="rId15"/>
    <p:sldId id="281" r:id="rId16"/>
  </p:sldIdLst>
  <p:sldSz cx="11430000" cy="59801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188" userDrawn="1">
          <p15:clr>
            <a:srgbClr val="A4A3A4"/>
          </p15:clr>
        </p15:guide>
        <p15:guide id="2" pos="360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ain, Amanda" initials="DA" lastIdx="14" clrIdx="0">
    <p:extLst/>
  </p:cmAuthor>
  <p:cmAuthor id="2" name="Kohn, Darcy" initials="KD" lastIdx="4" clrIdx="1">
    <p:extLst/>
  </p:cmAuthor>
  <p:cmAuthor id="3" name="Cherry, Allison" initials="CA" lastIdx="13"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F30A0"/>
    <a:srgbClr val="CB6015"/>
    <a:srgbClr val="003C71"/>
    <a:srgbClr val="72246C"/>
    <a:srgbClr val="78BE20"/>
    <a:srgbClr val="0077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4A79C1-E9AE-7B1F-1836-DAC45CCBD726}" v="13" dt="2020-06-04T19:07:43.121"/>
    <p1510:client id="{3DA41031-6AC8-4B45-98ED-90DF7E29B02B}" v="1" dt="2020-06-05T14:22:00.829"/>
    <p1510:client id="{2962A086-F158-453F-964E-14A687A19241}" v="109" dt="2020-06-05T11:09:55.374"/>
    <p1510:client id="{1D009C9A-38E7-23F6-7D23-B378C13D715D}" v="7" dt="2020-06-05T14:22:25.1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05"/>
    <p:restoredTop sz="94630"/>
  </p:normalViewPr>
  <p:slideViewPr>
    <p:cSldViewPr snapToGrid="0">
      <p:cViewPr varScale="1">
        <p:scale>
          <a:sx n="99" d="100"/>
          <a:sy n="99" d="100"/>
        </p:scale>
        <p:origin x="-114" y="-252"/>
      </p:cViewPr>
      <p:guideLst>
        <p:guide orient="horz" pos="1188"/>
        <p:guide pos="36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ry, Allison" userId="S::allison.cherry@edelman.com::323b9801-8644-4837-a2e8-c780fba0bb73" providerId="AD" clId="Web-{110468E0-A506-7685-91EB-CCA7C983C94F}"/>
    <pc:docChg chg="">
      <pc:chgData name="Cherry, Allison" userId="S::allison.cherry@edelman.com::323b9801-8644-4837-a2e8-c780fba0bb73" providerId="AD" clId="Web-{110468E0-A506-7685-91EB-CCA7C983C94F}" dt="2020-05-28T21:52:33.825" v="1"/>
      <pc:docMkLst>
        <pc:docMk/>
      </pc:docMkLst>
      <pc:sldChg chg="addCm">
        <pc:chgData name="Cherry, Allison" userId="S::allison.cherry@edelman.com::323b9801-8644-4837-a2e8-c780fba0bb73" providerId="AD" clId="Web-{110468E0-A506-7685-91EB-CCA7C983C94F}" dt="2020-05-28T21:52:33.825" v="1"/>
        <pc:sldMkLst>
          <pc:docMk/>
          <pc:sldMk cId="390624561" sldId="501"/>
        </pc:sldMkLst>
      </pc:sldChg>
    </pc:docChg>
  </pc:docChgLst>
  <pc:docChgLst>
    <pc:chgData name="Drain, Amanda" userId="S::amanda.drain@edelman.com::8d0eef54-3ffd-45b8-b5a7-cd58b567f0b0" providerId="AD" clId="Web-{1E6D359F-14D2-64E3-7C25-689233B91939}"/>
    <pc:docChg chg="modSld">
      <pc:chgData name="Drain, Amanda" userId="S::amanda.drain@edelman.com::8d0eef54-3ffd-45b8-b5a7-cd58b567f0b0" providerId="AD" clId="Web-{1E6D359F-14D2-64E3-7C25-689233B91939}" dt="2020-04-30T17:15:18.092" v="8" actId="14100"/>
      <pc:docMkLst>
        <pc:docMk/>
      </pc:docMkLst>
      <pc:sldChg chg="modSp">
        <pc:chgData name="Drain, Amanda" userId="S::amanda.drain@edelman.com::8d0eef54-3ffd-45b8-b5a7-cd58b567f0b0" providerId="AD" clId="Web-{1E6D359F-14D2-64E3-7C25-689233B91939}" dt="2020-04-30T17:15:18.092" v="8" actId="14100"/>
        <pc:sldMkLst>
          <pc:docMk/>
          <pc:sldMk cId="390624561" sldId="501"/>
        </pc:sldMkLst>
        <pc:spChg chg="mod">
          <ac:chgData name="Drain, Amanda" userId="S::amanda.drain@edelman.com::8d0eef54-3ffd-45b8-b5a7-cd58b567f0b0" providerId="AD" clId="Web-{1E6D359F-14D2-64E3-7C25-689233B91939}" dt="2020-04-30T17:15:18.092" v="8" actId="14100"/>
          <ac:spMkLst>
            <pc:docMk/>
            <pc:sldMk cId="390624561" sldId="501"/>
            <ac:spMk id="4" creationId="{4865EF9B-CD1F-46D1-BE3E-6757B8E3B3BD}"/>
          </ac:spMkLst>
        </pc:spChg>
      </pc:sldChg>
    </pc:docChg>
  </pc:docChgLst>
  <pc:docChgLst>
    <pc:chgData name="Drain, Amanda" userId="S::amanda.drain@edelman.com::8d0eef54-3ffd-45b8-b5a7-cd58b567f0b0" providerId="AD" clId="Web-{04BB6E95-A7C7-1DA7-1289-8E39EDC00BFD}"/>
    <pc:docChg chg="">
      <pc:chgData name="Drain, Amanda" userId="S::amanda.drain@edelman.com::8d0eef54-3ffd-45b8-b5a7-cd58b567f0b0" providerId="AD" clId="Web-{04BB6E95-A7C7-1DA7-1289-8E39EDC00BFD}" dt="2020-04-30T19:05:42.668" v="0"/>
      <pc:docMkLst>
        <pc:docMk/>
      </pc:docMkLst>
      <pc:sldChg chg="modCm">
        <pc:chgData name="Drain, Amanda" userId="S::amanda.drain@edelman.com::8d0eef54-3ffd-45b8-b5a7-cd58b567f0b0" providerId="AD" clId="Web-{04BB6E95-A7C7-1DA7-1289-8E39EDC00BFD}" dt="2020-04-30T19:05:42.668" v="0"/>
        <pc:sldMkLst>
          <pc:docMk/>
          <pc:sldMk cId="1854939624" sldId="273"/>
        </pc:sldMkLst>
      </pc:sldChg>
    </pc:docChg>
  </pc:docChgLst>
  <pc:docChgLst>
    <pc:chgData name="Cherry, Allison" userId="S::allison.cherry@edelman.com::323b9801-8644-4837-a2e8-c780fba0bb73" providerId="AD" clId="Web-{0169C4FF-B252-1DF7-5BD1-88C710485E24}"/>
    <pc:docChg chg="">
      <pc:chgData name="Cherry, Allison" userId="S::allison.cherry@edelman.com::323b9801-8644-4837-a2e8-c780fba0bb73" providerId="AD" clId="Web-{0169C4FF-B252-1DF7-5BD1-88C710485E24}" dt="2020-05-29T18:03:01.805" v="0"/>
      <pc:docMkLst>
        <pc:docMk/>
      </pc:docMkLst>
      <pc:sldChg chg="addCm">
        <pc:chgData name="Cherry, Allison" userId="S::allison.cherry@edelman.com::323b9801-8644-4837-a2e8-c780fba0bb73" providerId="AD" clId="Web-{0169C4FF-B252-1DF7-5BD1-88C710485E24}" dt="2020-05-29T18:03:01.805" v="0"/>
        <pc:sldMkLst>
          <pc:docMk/>
          <pc:sldMk cId="390624561" sldId="501"/>
        </pc:sldMkLst>
      </pc:sldChg>
    </pc:docChg>
  </pc:docChgLst>
  <pc:docChgLst>
    <pc:chgData name="Blum, Philip" userId="22bc03cb-108c-4835-8329-cb195ddb6792" providerId="ADAL" clId="{D9DF29CF-36EF-CF45-8053-59FC2B430C13}"/>
    <pc:docChg chg="undo custSel modSld modMainMaster">
      <pc:chgData name="Blum, Philip" userId="22bc03cb-108c-4835-8329-cb195ddb6792" providerId="ADAL" clId="{D9DF29CF-36EF-CF45-8053-59FC2B430C13}" dt="2020-05-01T17:48:13.515" v="86"/>
      <pc:docMkLst>
        <pc:docMk/>
      </pc:docMkLst>
      <pc:sldChg chg="addSp delSp modSp">
        <pc:chgData name="Blum, Philip" userId="22bc03cb-108c-4835-8329-cb195ddb6792" providerId="ADAL" clId="{D9DF29CF-36EF-CF45-8053-59FC2B430C13}" dt="2020-05-01T17:48:13.515" v="86"/>
        <pc:sldMkLst>
          <pc:docMk/>
          <pc:sldMk cId="791995182" sldId="256"/>
        </pc:sldMkLst>
        <pc:spChg chg="add del mod">
          <ac:chgData name="Blum, Philip" userId="22bc03cb-108c-4835-8329-cb195ddb6792" providerId="ADAL" clId="{D9DF29CF-36EF-CF45-8053-59FC2B430C13}" dt="2020-05-01T16:26:50.555" v="9"/>
          <ac:spMkLst>
            <pc:docMk/>
            <pc:sldMk cId="791995182" sldId="256"/>
            <ac:spMk id="2" creationId="{64DFF27A-9DFD-5D49-ACE4-FF2EE9FAF2DF}"/>
          </ac:spMkLst>
        </pc:spChg>
        <pc:spChg chg="add del mod">
          <ac:chgData name="Blum, Philip" userId="22bc03cb-108c-4835-8329-cb195ddb6792" providerId="ADAL" clId="{D9DF29CF-36EF-CF45-8053-59FC2B430C13}" dt="2020-05-01T16:26:50.555" v="9"/>
          <ac:spMkLst>
            <pc:docMk/>
            <pc:sldMk cId="791995182" sldId="256"/>
            <ac:spMk id="3" creationId="{1B331712-337A-064B-B7B2-0B10337B1650}"/>
          </ac:spMkLst>
        </pc:spChg>
        <pc:spChg chg="add del mod">
          <ac:chgData name="Blum, Philip" userId="22bc03cb-108c-4835-8329-cb195ddb6792" providerId="ADAL" clId="{D9DF29CF-36EF-CF45-8053-59FC2B430C13}" dt="2020-05-01T16:26:52.569" v="10"/>
          <ac:spMkLst>
            <pc:docMk/>
            <pc:sldMk cId="791995182" sldId="256"/>
            <ac:spMk id="4" creationId="{9AE738D2-27A7-F84F-BBF1-85B56BE5E8BA}"/>
          </ac:spMkLst>
        </pc:spChg>
        <pc:spChg chg="add del mod">
          <ac:chgData name="Blum, Philip" userId="22bc03cb-108c-4835-8329-cb195ddb6792" providerId="ADAL" clId="{D9DF29CF-36EF-CF45-8053-59FC2B430C13}" dt="2020-05-01T16:26:52.569" v="10"/>
          <ac:spMkLst>
            <pc:docMk/>
            <pc:sldMk cId="791995182" sldId="256"/>
            <ac:spMk id="5" creationId="{059A53D6-E422-CA44-9463-89270DFD274F}"/>
          </ac:spMkLst>
        </pc:spChg>
        <pc:spChg chg="add del mod">
          <ac:chgData name="Blum, Philip" userId="22bc03cb-108c-4835-8329-cb195ddb6792" providerId="ADAL" clId="{D9DF29CF-36EF-CF45-8053-59FC2B430C13}" dt="2020-05-01T17:48:13.515" v="86"/>
          <ac:spMkLst>
            <pc:docMk/>
            <pc:sldMk cId="791995182" sldId="256"/>
            <ac:spMk id="6" creationId="{1768993E-13E4-8147-8AAC-B0014EB3C0CD}"/>
          </ac:spMkLst>
        </pc:spChg>
        <pc:spChg chg="add del mod">
          <ac:chgData name="Blum, Philip" userId="22bc03cb-108c-4835-8329-cb195ddb6792" providerId="ADAL" clId="{D9DF29CF-36EF-CF45-8053-59FC2B430C13}" dt="2020-05-01T16:41:26.179" v="11"/>
          <ac:spMkLst>
            <pc:docMk/>
            <pc:sldMk cId="791995182" sldId="256"/>
            <ac:spMk id="6" creationId="{C4E212E9-5353-014B-9142-F978DBF7EDDA}"/>
          </ac:spMkLst>
        </pc:spChg>
        <pc:spChg chg="add del mod">
          <ac:chgData name="Blum, Philip" userId="22bc03cb-108c-4835-8329-cb195ddb6792" providerId="ADAL" clId="{D9DF29CF-36EF-CF45-8053-59FC2B430C13}" dt="2020-05-01T17:48:13.515" v="86"/>
          <ac:spMkLst>
            <pc:docMk/>
            <pc:sldMk cId="791995182" sldId="256"/>
            <ac:spMk id="7" creationId="{041B9356-8DD2-5E41-98EB-288AFCBE5FB2}"/>
          </ac:spMkLst>
        </pc:spChg>
        <pc:spChg chg="add del mod">
          <ac:chgData name="Blum, Philip" userId="22bc03cb-108c-4835-8329-cb195ddb6792" providerId="ADAL" clId="{D9DF29CF-36EF-CF45-8053-59FC2B430C13}" dt="2020-05-01T16:41:26.179" v="11"/>
          <ac:spMkLst>
            <pc:docMk/>
            <pc:sldMk cId="791995182" sldId="256"/>
            <ac:spMk id="7" creationId="{4644BBBC-FFD7-B44B-8EA6-1EA6A8C22FBB}"/>
          </ac:spMkLst>
        </pc:spChg>
        <pc:spChg chg="del">
          <ac:chgData name="Blum, Philip" userId="22bc03cb-108c-4835-8329-cb195ddb6792" providerId="ADAL" clId="{D9DF29CF-36EF-CF45-8053-59FC2B430C13}" dt="2020-05-01T16:24:59.156" v="8"/>
          <ac:spMkLst>
            <pc:docMk/>
            <pc:sldMk cId="791995182" sldId="256"/>
            <ac:spMk id="8" creationId="{3E464032-DAC7-7A4B-89DF-F894BABF3435}"/>
          </ac:spMkLst>
        </pc:spChg>
        <pc:spChg chg="add mod">
          <ac:chgData name="Blum, Philip" userId="22bc03cb-108c-4835-8329-cb195ddb6792" providerId="ADAL" clId="{D9DF29CF-36EF-CF45-8053-59FC2B430C13}" dt="2020-05-01T17:48:13.515" v="86"/>
          <ac:spMkLst>
            <pc:docMk/>
            <pc:sldMk cId="791995182" sldId="256"/>
            <ac:spMk id="8" creationId="{CA0FDA38-5113-AC4A-BD5F-995441BA0DF3}"/>
          </ac:spMkLst>
        </pc:spChg>
        <pc:spChg chg="del">
          <ac:chgData name="Blum, Philip" userId="22bc03cb-108c-4835-8329-cb195ddb6792" providerId="ADAL" clId="{D9DF29CF-36EF-CF45-8053-59FC2B430C13}" dt="2020-05-01T16:24:59.156" v="8"/>
          <ac:spMkLst>
            <pc:docMk/>
            <pc:sldMk cId="791995182" sldId="256"/>
            <ac:spMk id="9" creationId="{66D3E567-BD9B-F94A-A927-FA6B2E3AB0E8}"/>
          </ac:spMkLst>
        </pc:spChg>
        <pc:spChg chg="add mod">
          <ac:chgData name="Blum, Philip" userId="22bc03cb-108c-4835-8329-cb195ddb6792" providerId="ADAL" clId="{D9DF29CF-36EF-CF45-8053-59FC2B430C13}" dt="2020-05-01T17:48:13.515" v="86"/>
          <ac:spMkLst>
            <pc:docMk/>
            <pc:sldMk cId="791995182" sldId="256"/>
            <ac:spMk id="9" creationId="{70B32A02-93A5-474A-82BE-1C7D092A62DD}"/>
          </ac:spMkLst>
        </pc:spChg>
        <pc:spChg chg="add del mod">
          <ac:chgData name="Blum, Philip" userId="22bc03cb-108c-4835-8329-cb195ddb6792" providerId="ADAL" clId="{D9DF29CF-36EF-CF45-8053-59FC2B430C13}" dt="2020-05-01T17:10:44.356" v="36"/>
          <ac:spMkLst>
            <pc:docMk/>
            <pc:sldMk cId="791995182" sldId="256"/>
            <ac:spMk id="10" creationId="{CB953648-0D65-1C46-A441-D36961EEC7BF}"/>
          </ac:spMkLst>
        </pc:spChg>
        <pc:spChg chg="add del mod">
          <ac:chgData name="Blum, Philip" userId="22bc03cb-108c-4835-8329-cb195ddb6792" providerId="ADAL" clId="{D9DF29CF-36EF-CF45-8053-59FC2B430C13}" dt="2020-05-01T17:10:44.356" v="36"/>
          <ac:spMkLst>
            <pc:docMk/>
            <pc:sldMk cId="791995182" sldId="256"/>
            <ac:spMk id="11" creationId="{DD2FA606-B1DE-E94D-B9F8-AE4F4742C732}"/>
          </ac:spMkLst>
        </pc:spChg>
        <pc:spChg chg="add del mod">
          <ac:chgData name="Blum, Philip" userId="22bc03cb-108c-4835-8329-cb195ddb6792" providerId="ADAL" clId="{D9DF29CF-36EF-CF45-8053-59FC2B430C13}" dt="2020-05-01T17:10:45.506" v="37"/>
          <ac:spMkLst>
            <pc:docMk/>
            <pc:sldMk cId="791995182" sldId="256"/>
            <ac:spMk id="12" creationId="{0267A4E0-DB80-E34E-BC5F-F5B4E3AC49D4}"/>
          </ac:spMkLst>
        </pc:spChg>
        <pc:spChg chg="add del mod">
          <ac:chgData name="Blum, Philip" userId="22bc03cb-108c-4835-8329-cb195ddb6792" providerId="ADAL" clId="{D9DF29CF-36EF-CF45-8053-59FC2B430C13}" dt="2020-05-01T17:10:45.506" v="37"/>
          <ac:spMkLst>
            <pc:docMk/>
            <pc:sldMk cId="791995182" sldId="256"/>
            <ac:spMk id="13" creationId="{CBEC607E-1583-DD42-B753-0D7F0A2BDEAF}"/>
          </ac:spMkLst>
        </pc:spChg>
        <pc:spChg chg="add del mod">
          <ac:chgData name="Blum, Philip" userId="22bc03cb-108c-4835-8329-cb195ddb6792" providerId="ADAL" clId="{D9DF29CF-36EF-CF45-8053-59FC2B430C13}" dt="2020-05-01T17:10:45.875" v="38"/>
          <ac:spMkLst>
            <pc:docMk/>
            <pc:sldMk cId="791995182" sldId="256"/>
            <ac:spMk id="14" creationId="{FE36DC31-233F-8E48-B61B-CCE38866A94E}"/>
          </ac:spMkLst>
        </pc:spChg>
        <pc:spChg chg="add del mod">
          <ac:chgData name="Blum, Philip" userId="22bc03cb-108c-4835-8329-cb195ddb6792" providerId="ADAL" clId="{D9DF29CF-36EF-CF45-8053-59FC2B430C13}" dt="2020-05-01T17:10:45.875" v="38"/>
          <ac:spMkLst>
            <pc:docMk/>
            <pc:sldMk cId="791995182" sldId="256"/>
            <ac:spMk id="15" creationId="{4D8A1CC8-F3FE-6349-B115-FACD95516D89}"/>
          </ac:spMkLst>
        </pc:spChg>
        <pc:spChg chg="add del mod">
          <ac:chgData name="Blum, Philip" userId="22bc03cb-108c-4835-8329-cb195ddb6792" providerId="ADAL" clId="{D9DF29CF-36EF-CF45-8053-59FC2B430C13}" dt="2020-05-01T17:10:51.115" v="39"/>
          <ac:spMkLst>
            <pc:docMk/>
            <pc:sldMk cId="791995182" sldId="256"/>
            <ac:spMk id="16" creationId="{FD475CE6-9BDA-134C-BE0C-92A466346353}"/>
          </ac:spMkLst>
        </pc:spChg>
        <pc:spChg chg="add del mod">
          <ac:chgData name="Blum, Philip" userId="22bc03cb-108c-4835-8329-cb195ddb6792" providerId="ADAL" clId="{D9DF29CF-36EF-CF45-8053-59FC2B430C13}" dt="2020-05-01T17:10:51.115" v="39"/>
          <ac:spMkLst>
            <pc:docMk/>
            <pc:sldMk cId="791995182" sldId="256"/>
            <ac:spMk id="17" creationId="{9E1E357F-A368-5342-A5F2-C1AAD93BF39F}"/>
          </ac:spMkLst>
        </pc:spChg>
        <pc:spChg chg="add del mod">
          <ac:chgData name="Blum, Philip" userId="22bc03cb-108c-4835-8329-cb195ddb6792" providerId="ADAL" clId="{D9DF29CF-36EF-CF45-8053-59FC2B430C13}" dt="2020-05-01T17:22:44.914" v="56"/>
          <ac:spMkLst>
            <pc:docMk/>
            <pc:sldMk cId="791995182" sldId="256"/>
            <ac:spMk id="18" creationId="{291A247A-A416-704E-83EF-24F2BF1BCC19}"/>
          </ac:spMkLst>
        </pc:spChg>
        <pc:spChg chg="add del mod">
          <ac:chgData name="Blum, Philip" userId="22bc03cb-108c-4835-8329-cb195ddb6792" providerId="ADAL" clId="{D9DF29CF-36EF-CF45-8053-59FC2B430C13}" dt="2020-05-01T17:22:44.914" v="56"/>
          <ac:spMkLst>
            <pc:docMk/>
            <pc:sldMk cId="791995182" sldId="256"/>
            <ac:spMk id="19" creationId="{100F3BFA-83D7-C14C-A935-53795A6610FF}"/>
          </ac:spMkLst>
        </pc:spChg>
        <pc:picChg chg="add del mod">
          <ac:chgData name="Blum, Philip" userId="22bc03cb-108c-4835-8329-cb195ddb6792" providerId="ADAL" clId="{D9DF29CF-36EF-CF45-8053-59FC2B430C13}" dt="2020-05-01T17:21:35.586" v="41"/>
          <ac:picMkLst>
            <pc:docMk/>
            <pc:sldMk cId="791995182" sldId="256"/>
            <ac:picMk id="3" creationId="{DCFEB217-5232-5D43-924E-3DEB5827AF24}"/>
          </ac:picMkLst>
        </pc:picChg>
        <pc:picChg chg="add del mod">
          <ac:chgData name="Blum, Philip" userId="22bc03cb-108c-4835-8329-cb195ddb6792" providerId="ADAL" clId="{D9DF29CF-36EF-CF45-8053-59FC2B430C13}" dt="2020-05-01T17:22:05.665" v="46" actId="478"/>
          <ac:picMkLst>
            <pc:docMk/>
            <pc:sldMk cId="791995182" sldId="256"/>
            <ac:picMk id="5" creationId="{2679E4FA-6AE9-574C-B643-E7A7EAECA2D0}"/>
          </ac:picMkLst>
        </pc:picChg>
      </pc:sldChg>
      <pc:sldChg chg="addSp delSp modSp">
        <pc:chgData name="Blum, Philip" userId="22bc03cb-108c-4835-8329-cb195ddb6792" providerId="ADAL" clId="{D9DF29CF-36EF-CF45-8053-59FC2B430C13}" dt="2020-05-01T17:48:13.515" v="86"/>
        <pc:sldMkLst>
          <pc:docMk/>
          <pc:sldMk cId="3394515954" sldId="258"/>
        </pc:sldMkLst>
        <pc:spChg chg="add del mod">
          <ac:chgData name="Blum, Philip" userId="22bc03cb-108c-4835-8329-cb195ddb6792" providerId="ADAL" clId="{D9DF29CF-36EF-CF45-8053-59FC2B430C13}" dt="2020-05-01T17:22:46.715" v="57"/>
          <ac:spMkLst>
            <pc:docMk/>
            <pc:sldMk cId="3394515954" sldId="258"/>
            <ac:spMk id="2" creationId="{B57427ED-C418-4F43-8661-F006422371EC}"/>
          </ac:spMkLst>
        </pc:spChg>
        <pc:spChg chg="add del mod">
          <ac:chgData name="Blum, Philip" userId="22bc03cb-108c-4835-8329-cb195ddb6792" providerId="ADAL" clId="{D9DF29CF-36EF-CF45-8053-59FC2B430C13}" dt="2020-05-01T17:22:46.715" v="57"/>
          <ac:spMkLst>
            <pc:docMk/>
            <pc:sldMk cId="3394515954" sldId="258"/>
            <ac:spMk id="3" creationId="{45DD6474-A565-A148-986D-526242FE2465}"/>
          </ac:spMkLst>
        </pc:spChg>
        <pc:spChg chg="add del mod">
          <ac:chgData name="Blum, Philip" userId="22bc03cb-108c-4835-8329-cb195ddb6792" providerId="ADAL" clId="{D9DF29CF-36EF-CF45-8053-59FC2B430C13}" dt="2020-05-01T17:22:46.715" v="57"/>
          <ac:spMkLst>
            <pc:docMk/>
            <pc:sldMk cId="3394515954" sldId="258"/>
            <ac:spMk id="4" creationId="{E00C8C3F-970D-1741-BA02-18CC8CCB4114}"/>
          </ac:spMkLst>
        </pc:spChg>
        <pc:spChg chg="add del mod">
          <ac:chgData name="Blum, Philip" userId="22bc03cb-108c-4835-8329-cb195ddb6792" providerId="ADAL" clId="{D9DF29CF-36EF-CF45-8053-59FC2B430C13}" dt="2020-05-01T17:48:13.515" v="86"/>
          <ac:spMkLst>
            <pc:docMk/>
            <pc:sldMk cId="3394515954" sldId="258"/>
            <ac:spMk id="5" creationId="{0E6F0EE1-5141-614D-A91E-6950AF000E35}"/>
          </ac:spMkLst>
        </pc:spChg>
        <pc:spChg chg="del">
          <ac:chgData name="Blum, Philip" userId="22bc03cb-108c-4835-8329-cb195ddb6792" providerId="ADAL" clId="{D9DF29CF-36EF-CF45-8053-59FC2B430C13}" dt="2020-05-01T17:10:51.115" v="39"/>
          <ac:spMkLst>
            <pc:docMk/>
            <pc:sldMk cId="3394515954" sldId="258"/>
            <ac:spMk id="5" creationId="{8A8CDEB1-BD45-CD47-B9F6-D3A34C91DE10}"/>
          </ac:spMkLst>
        </pc:spChg>
        <pc:spChg chg="del">
          <ac:chgData name="Blum, Philip" userId="22bc03cb-108c-4835-8329-cb195ddb6792" providerId="ADAL" clId="{D9DF29CF-36EF-CF45-8053-59FC2B430C13}" dt="2020-05-01T17:10:51.115" v="39"/>
          <ac:spMkLst>
            <pc:docMk/>
            <pc:sldMk cId="3394515954" sldId="258"/>
            <ac:spMk id="6" creationId="{CF13B949-8DBE-A545-80F7-5D98941B87D2}"/>
          </ac:spMkLst>
        </pc:spChg>
        <pc:spChg chg="add del mod">
          <ac:chgData name="Blum, Philip" userId="22bc03cb-108c-4835-8329-cb195ddb6792" providerId="ADAL" clId="{D9DF29CF-36EF-CF45-8053-59FC2B430C13}" dt="2020-05-01T17:48:13.515" v="86"/>
          <ac:spMkLst>
            <pc:docMk/>
            <pc:sldMk cId="3394515954" sldId="258"/>
            <ac:spMk id="6" creationId="{D1278D15-E4C2-1C43-A612-CEE723757359}"/>
          </ac:spMkLst>
        </pc:spChg>
        <pc:spChg chg="add del mod">
          <ac:chgData name="Blum, Philip" userId="22bc03cb-108c-4835-8329-cb195ddb6792" providerId="ADAL" clId="{D9DF29CF-36EF-CF45-8053-59FC2B430C13}" dt="2020-05-01T17:48:13.515" v="86"/>
          <ac:spMkLst>
            <pc:docMk/>
            <pc:sldMk cId="3394515954" sldId="258"/>
            <ac:spMk id="7" creationId="{48DE4C35-2856-8249-A6AE-DC5A79D59B45}"/>
          </ac:spMkLst>
        </pc:spChg>
        <pc:spChg chg="del">
          <ac:chgData name="Blum, Philip" userId="22bc03cb-108c-4835-8329-cb195ddb6792" providerId="ADAL" clId="{D9DF29CF-36EF-CF45-8053-59FC2B430C13}" dt="2020-05-01T17:10:51.115" v="39"/>
          <ac:spMkLst>
            <pc:docMk/>
            <pc:sldMk cId="3394515954" sldId="258"/>
            <ac:spMk id="7" creationId="{A289D07D-6D8C-E049-8043-08892460DF0B}"/>
          </ac:spMkLst>
        </pc:spChg>
        <pc:spChg chg="add mod">
          <ac:chgData name="Blum, Philip" userId="22bc03cb-108c-4835-8329-cb195ddb6792" providerId="ADAL" clId="{D9DF29CF-36EF-CF45-8053-59FC2B430C13}" dt="2020-05-01T17:48:13.515" v="86"/>
          <ac:spMkLst>
            <pc:docMk/>
            <pc:sldMk cId="3394515954" sldId="258"/>
            <ac:spMk id="8" creationId="{9CAD9965-BBC5-B840-98BF-C31D7E7144AD}"/>
          </ac:spMkLst>
        </pc:spChg>
        <pc:spChg chg="add mod">
          <ac:chgData name="Blum, Philip" userId="22bc03cb-108c-4835-8329-cb195ddb6792" providerId="ADAL" clId="{D9DF29CF-36EF-CF45-8053-59FC2B430C13}" dt="2020-05-01T17:48:13.515" v="86"/>
          <ac:spMkLst>
            <pc:docMk/>
            <pc:sldMk cId="3394515954" sldId="258"/>
            <ac:spMk id="9" creationId="{344063C9-FC8C-EB47-AC7C-7358F78D3944}"/>
          </ac:spMkLst>
        </pc:spChg>
        <pc:spChg chg="add mod">
          <ac:chgData name="Blum, Philip" userId="22bc03cb-108c-4835-8329-cb195ddb6792" providerId="ADAL" clId="{D9DF29CF-36EF-CF45-8053-59FC2B430C13}" dt="2020-05-01T17:48:13.515" v="86"/>
          <ac:spMkLst>
            <pc:docMk/>
            <pc:sldMk cId="3394515954" sldId="258"/>
            <ac:spMk id="10" creationId="{B25C7FDA-DA3F-EC4A-9338-B02BBF87763F}"/>
          </ac:spMkLst>
        </pc:spChg>
      </pc:sldChg>
      <pc:sldChg chg="addSp delSp modSp">
        <pc:chgData name="Blum, Philip" userId="22bc03cb-108c-4835-8329-cb195ddb6792" providerId="ADAL" clId="{D9DF29CF-36EF-CF45-8053-59FC2B430C13}" dt="2020-05-01T17:48:13.515" v="86"/>
        <pc:sldMkLst>
          <pc:docMk/>
          <pc:sldMk cId="2255228401" sldId="262"/>
        </pc:sldMkLst>
        <pc:spChg chg="add del mod">
          <ac:chgData name="Blum, Philip" userId="22bc03cb-108c-4835-8329-cb195ddb6792" providerId="ADAL" clId="{D9DF29CF-36EF-CF45-8053-59FC2B430C13}" dt="2020-05-01T17:48:13.515" v="86"/>
          <ac:spMkLst>
            <pc:docMk/>
            <pc:sldMk cId="2255228401" sldId="262"/>
            <ac:spMk id="2" creationId="{2844DF5E-15F0-C14C-ADAC-B628273DCB54}"/>
          </ac:spMkLst>
        </pc:spChg>
        <pc:spChg chg="add del mod">
          <ac:chgData name="Blum, Philip" userId="22bc03cb-108c-4835-8329-cb195ddb6792" providerId="ADAL" clId="{D9DF29CF-36EF-CF45-8053-59FC2B430C13}" dt="2020-05-01T17:48:13.515" v="86"/>
          <ac:spMkLst>
            <pc:docMk/>
            <pc:sldMk cId="2255228401" sldId="262"/>
            <ac:spMk id="3" creationId="{23C393AC-B32D-E44C-BD48-9359C6B768F2}"/>
          </ac:spMkLst>
        </pc:spChg>
        <pc:spChg chg="del">
          <ac:chgData name="Blum, Philip" userId="22bc03cb-108c-4835-8329-cb195ddb6792" providerId="ADAL" clId="{D9DF29CF-36EF-CF45-8053-59FC2B430C13}" dt="2020-05-01T17:10:51.115" v="39"/>
          <ac:spMkLst>
            <pc:docMk/>
            <pc:sldMk cId="2255228401" sldId="262"/>
            <ac:spMk id="4" creationId="{250F3F97-78BB-C245-917D-6873A04FFA0D}"/>
          </ac:spMkLst>
        </pc:spChg>
        <pc:spChg chg="add mod">
          <ac:chgData name="Blum, Philip" userId="22bc03cb-108c-4835-8329-cb195ddb6792" providerId="ADAL" clId="{D9DF29CF-36EF-CF45-8053-59FC2B430C13}" dt="2020-05-01T17:48:13.515" v="86"/>
          <ac:spMkLst>
            <pc:docMk/>
            <pc:sldMk cId="2255228401" sldId="262"/>
            <ac:spMk id="4" creationId="{DFF83EBD-C1E8-3D4D-BAEF-2A346135552E}"/>
          </ac:spMkLst>
        </pc:spChg>
        <pc:spChg chg="del">
          <ac:chgData name="Blum, Philip" userId="22bc03cb-108c-4835-8329-cb195ddb6792" providerId="ADAL" clId="{D9DF29CF-36EF-CF45-8053-59FC2B430C13}" dt="2020-05-01T17:10:51.115" v="39"/>
          <ac:spMkLst>
            <pc:docMk/>
            <pc:sldMk cId="2255228401" sldId="262"/>
            <ac:spMk id="5" creationId="{35E0AEDE-4735-8948-A8AE-B939673BF967}"/>
          </ac:spMkLst>
        </pc:spChg>
        <pc:spChg chg="add mod">
          <ac:chgData name="Blum, Philip" userId="22bc03cb-108c-4835-8329-cb195ddb6792" providerId="ADAL" clId="{D9DF29CF-36EF-CF45-8053-59FC2B430C13}" dt="2020-05-01T17:48:13.515" v="86"/>
          <ac:spMkLst>
            <pc:docMk/>
            <pc:sldMk cId="2255228401" sldId="262"/>
            <ac:spMk id="5" creationId="{AAFC47F6-F3C5-C34D-8459-762063C279A6}"/>
          </ac:spMkLst>
        </pc:spChg>
      </pc:sldChg>
      <pc:sldChg chg="addSp delSp modSp">
        <pc:chgData name="Blum, Philip" userId="22bc03cb-108c-4835-8329-cb195ddb6792" providerId="ADAL" clId="{D9DF29CF-36EF-CF45-8053-59FC2B430C13}" dt="2020-05-01T17:48:13.515" v="86"/>
        <pc:sldMkLst>
          <pc:docMk/>
          <pc:sldMk cId="2450321610" sldId="263"/>
        </pc:sldMkLst>
        <pc:spChg chg="add del mod">
          <ac:chgData name="Blum, Philip" userId="22bc03cb-108c-4835-8329-cb195ddb6792" providerId="ADAL" clId="{D9DF29CF-36EF-CF45-8053-59FC2B430C13}" dt="2020-05-01T17:48:13.515" v="86"/>
          <ac:spMkLst>
            <pc:docMk/>
            <pc:sldMk cId="2450321610" sldId="263"/>
            <ac:spMk id="2" creationId="{E638AA0F-A72B-B349-A6B5-341AE34073AD}"/>
          </ac:spMkLst>
        </pc:spChg>
        <pc:spChg chg="add mod">
          <ac:chgData name="Blum, Philip" userId="22bc03cb-108c-4835-8329-cb195ddb6792" providerId="ADAL" clId="{D9DF29CF-36EF-CF45-8053-59FC2B430C13}" dt="2020-05-01T17:48:13.515" v="86"/>
          <ac:spMkLst>
            <pc:docMk/>
            <pc:sldMk cId="2450321610" sldId="263"/>
            <ac:spMk id="3" creationId="{E589FE52-6E28-BF4B-BCBA-5CBA3189F856}"/>
          </ac:spMkLst>
        </pc:spChg>
        <pc:spChg chg="del">
          <ac:chgData name="Blum, Philip" userId="22bc03cb-108c-4835-8329-cb195ddb6792" providerId="ADAL" clId="{D9DF29CF-36EF-CF45-8053-59FC2B430C13}" dt="2020-05-01T17:10:51.115" v="39"/>
          <ac:spMkLst>
            <pc:docMk/>
            <pc:sldMk cId="2450321610" sldId="263"/>
            <ac:spMk id="4" creationId="{AA65F205-37B9-4947-BBAB-8306855ECBCC}"/>
          </ac:spMkLst>
        </pc:spChg>
      </pc:sldChg>
      <pc:sldChg chg="addSp delSp modSp">
        <pc:chgData name="Blum, Philip" userId="22bc03cb-108c-4835-8329-cb195ddb6792" providerId="ADAL" clId="{D9DF29CF-36EF-CF45-8053-59FC2B430C13}" dt="2020-05-01T17:48:13.515" v="86"/>
        <pc:sldMkLst>
          <pc:docMk/>
          <pc:sldMk cId="821263248" sldId="268"/>
        </pc:sldMkLst>
        <pc:spChg chg="del">
          <ac:chgData name="Blum, Philip" userId="22bc03cb-108c-4835-8329-cb195ddb6792" providerId="ADAL" clId="{D9DF29CF-36EF-CF45-8053-59FC2B430C13}" dt="2020-05-01T17:10:51.115" v="39"/>
          <ac:spMkLst>
            <pc:docMk/>
            <pc:sldMk cId="821263248" sldId="268"/>
            <ac:spMk id="2" creationId="{1673EA9D-6C21-D740-80A1-8ECDB5566E49}"/>
          </ac:spMkLst>
        </pc:spChg>
        <pc:spChg chg="add mod">
          <ac:chgData name="Blum, Philip" userId="22bc03cb-108c-4835-8329-cb195ddb6792" providerId="ADAL" clId="{D9DF29CF-36EF-CF45-8053-59FC2B430C13}" dt="2020-05-01T17:48:13.515" v="86"/>
          <ac:spMkLst>
            <pc:docMk/>
            <pc:sldMk cId="821263248" sldId="268"/>
            <ac:spMk id="2" creationId="{17FDB3B1-E536-BD48-88F7-D2CFA532011D}"/>
          </ac:spMkLst>
        </pc:spChg>
        <pc:spChg chg="add del mod">
          <ac:chgData name="Blum, Philip" userId="22bc03cb-108c-4835-8329-cb195ddb6792" providerId="ADAL" clId="{D9DF29CF-36EF-CF45-8053-59FC2B430C13}" dt="2020-05-01T17:48:13.515" v="86"/>
          <ac:spMkLst>
            <pc:docMk/>
            <pc:sldMk cId="821263248" sldId="268"/>
            <ac:spMk id="3" creationId="{278182D0-8E3E-664B-8E86-D2C02CE68F36}"/>
          </ac:spMkLst>
        </pc:spChg>
      </pc:sldChg>
      <pc:sldChg chg="addSp delSp modSp">
        <pc:chgData name="Blum, Philip" userId="22bc03cb-108c-4835-8329-cb195ddb6792" providerId="ADAL" clId="{D9DF29CF-36EF-CF45-8053-59FC2B430C13}" dt="2020-05-01T17:48:13.515" v="86"/>
        <pc:sldMkLst>
          <pc:docMk/>
          <pc:sldMk cId="3803108686" sldId="269"/>
        </pc:sldMkLst>
        <pc:spChg chg="add del mod">
          <ac:chgData name="Blum, Philip" userId="22bc03cb-108c-4835-8329-cb195ddb6792" providerId="ADAL" clId="{D9DF29CF-36EF-CF45-8053-59FC2B430C13}" dt="2020-05-01T17:48:13.515" v="86"/>
          <ac:spMkLst>
            <pc:docMk/>
            <pc:sldMk cId="3803108686" sldId="269"/>
            <ac:spMk id="2" creationId="{29350623-1038-E74F-8109-730056A76A45}"/>
          </ac:spMkLst>
        </pc:spChg>
        <pc:spChg chg="add del mod">
          <ac:chgData name="Blum, Philip" userId="22bc03cb-108c-4835-8329-cb195ddb6792" providerId="ADAL" clId="{D9DF29CF-36EF-CF45-8053-59FC2B430C13}" dt="2020-05-01T17:48:13.515" v="86"/>
          <ac:spMkLst>
            <pc:docMk/>
            <pc:sldMk cId="3803108686" sldId="269"/>
            <ac:spMk id="3" creationId="{2D4BCB7A-DF6B-0548-AA88-3A292D1F1442}"/>
          </ac:spMkLst>
        </pc:spChg>
        <pc:spChg chg="add mod">
          <ac:chgData name="Blum, Philip" userId="22bc03cb-108c-4835-8329-cb195ddb6792" providerId="ADAL" clId="{D9DF29CF-36EF-CF45-8053-59FC2B430C13}" dt="2020-05-01T17:48:13.515" v="86"/>
          <ac:spMkLst>
            <pc:docMk/>
            <pc:sldMk cId="3803108686" sldId="269"/>
            <ac:spMk id="4" creationId="{384A6DE2-2032-A142-8A77-61C309FD044A}"/>
          </ac:spMkLst>
        </pc:spChg>
        <pc:spChg chg="add mod">
          <ac:chgData name="Blum, Philip" userId="22bc03cb-108c-4835-8329-cb195ddb6792" providerId="ADAL" clId="{D9DF29CF-36EF-CF45-8053-59FC2B430C13}" dt="2020-05-01T17:48:13.515" v="86"/>
          <ac:spMkLst>
            <pc:docMk/>
            <pc:sldMk cId="3803108686" sldId="269"/>
            <ac:spMk id="5" creationId="{1C1B99F6-A2D2-4D41-8897-95418F7552D9}"/>
          </ac:spMkLst>
        </pc:spChg>
        <pc:spChg chg="del">
          <ac:chgData name="Blum, Philip" userId="22bc03cb-108c-4835-8329-cb195ddb6792" providerId="ADAL" clId="{D9DF29CF-36EF-CF45-8053-59FC2B430C13}" dt="2020-05-01T17:10:51.115" v="39"/>
          <ac:spMkLst>
            <pc:docMk/>
            <pc:sldMk cId="3803108686" sldId="269"/>
            <ac:spMk id="6" creationId="{E81929E9-AEE3-0B4D-BB00-0B967E1A8E06}"/>
          </ac:spMkLst>
        </pc:spChg>
        <pc:spChg chg="del">
          <ac:chgData name="Blum, Philip" userId="22bc03cb-108c-4835-8329-cb195ddb6792" providerId="ADAL" clId="{D9DF29CF-36EF-CF45-8053-59FC2B430C13}" dt="2020-05-01T17:10:51.115" v="39"/>
          <ac:spMkLst>
            <pc:docMk/>
            <pc:sldMk cId="3803108686" sldId="269"/>
            <ac:spMk id="7" creationId="{95BD6B29-52F7-B149-B089-77DC47D32637}"/>
          </ac:spMkLst>
        </pc:spChg>
      </pc:sldChg>
      <pc:sldChg chg="addSp delSp modSp">
        <pc:chgData name="Blum, Philip" userId="22bc03cb-108c-4835-8329-cb195ddb6792" providerId="ADAL" clId="{D9DF29CF-36EF-CF45-8053-59FC2B430C13}" dt="2020-05-01T17:48:13.515" v="86"/>
        <pc:sldMkLst>
          <pc:docMk/>
          <pc:sldMk cId="2623936626" sldId="271"/>
        </pc:sldMkLst>
        <pc:spChg chg="add del mod">
          <ac:chgData name="Blum, Philip" userId="22bc03cb-108c-4835-8329-cb195ddb6792" providerId="ADAL" clId="{D9DF29CF-36EF-CF45-8053-59FC2B430C13}" dt="2020-05-01T17:48:13.515" v="86"/>
          <ac:spMkLst>
            <pc:docMk/>
            <pc:sldMk cId="2623936626" sldId="271"/>
            <ac:spMk id="2" creationId="{00D92131-7D3B-7A4A-984B-4C76113CC796}"/>
          </ac:spMkLst>
        </pc:spChg>
        <pc:spChg chg="add del mod">
          <ac:chgData name="Blum, Philip" userId="22bc03cb-108c-4835-8329-cb195ddb6792" providerId="ADAL" clId="{D9DF29CF-36EF-CF45-8053-59FC2B430C13}" dt="2020-05-01T17:48:13.515" v="86"/>
          <ac:spMkLst>
            <pc:docMk/>
            <pc:sldMk cId="2623936626" sldId="271"/>
            <ac:spMk id="3" creationId="{5253529F-F967-1740-8F7B-3DE7B43307CE}"/>
          </ac:spMkLst>
        </pc:spChg>
        <pc:spChg chg="add mod">
          <ac:chgData name="Blum, Philip" userId="22bc03cb-108c-4835-8329-cb195ddb6792" providerId="ADAL" clId="{D9DF29CF-36EF-CF45-8053-59FC2B430C13}" dt="2020-05-01T17:48:13.515" v="86"/>
          <ac:spMkLst>
            <pc:docMk/>
            <pc:sldMk cId="2623936626" sldId="271"/>
            <ac:spMk id="4" creationId="{826A3260-09FC-D342-AACF-D271BB786CD6}"/>
          </ac:spMkLst>
        </pc:spChg>
        <pc:spChg chg="del">
          <ac:chgData name="Blum, Philip" userId="22bc03cb-108c-4835-8329-cb195ddb6792" providerId="ADAL" clId="{D9DF29CF-36EF-CF45-8053-59FC2B430C13}" dt="2020-05-01T17:10:51.115" v="39"/>
          <ac:spMkLst>
            <pc:docMk/>
            <pc:sldMk cId="2623936626" sldId="271"/>
            <ac:spMk id="4" creationId="{DE22E3C8-0C33-F84D-A6B9-C40FBEE9E6CA}"/>
          </ac:spMkLst>
        </pc:spChg>
        <pc:spChg chg="del">
          <ac:chgData name="Blum, Philip" userId="22bc03cb-108c-4835-8329-cb195ddb6792" providerId="ADAL" clId="{D9DF29CF-36EF-CF45-8053-59FC2B430C13}" dt="2020-05-01T17:10:51.115" v="39"/>
          <ac:spMkLst>
            <pc:docMk/>
            <pc:sldMk cId="2623936626" sldId="271"/>
            <ac:spMk id="5" creationId="{059F1F82-6BD8-314A-BEA0-DDBECBEC1237}"/>
          </ac:spMkLst>
        </pc:spChg>
        <pc:spChg chg="add mod">
          <ac:chgData name="Blum, Philip" userId="22bc03cb-108c-4835-8329-cb195ddb6792" providerId="ADAL" clId="{D9DF29CF-36EF-CF45-8053-59FC2B430C13}" dt="2020-05-01T17:48:13.515" v="86"/>
          <ac:spMkLst>
            <pc:docMk/>
            <pc:sldMk cId="2623936626" sldId="271"/>
            <ac:spMk id="5" creationId="{D6714B85-0A8A-FF43-AB02-ECEBCAEC7C97}"/>
          </ac:spMkLst>
        </pc:spChg>
      </pc:sldChg>
      <pc:sldChg chg="addSp delSp modSp">
        <pc:chgData name="Blum, Philip" userId="22bc03cb-108c-4835-8329-cb195ddb6792" providerId="ADAL" clId="{D9DF29CF-36EF-CF45-8053-59FC2B430C13}" dt="2020-05-01T17:48:13.515" v="86"/>
        <pc:sldMkLst>
          <pc:docMk/>
          <pc:sldMk cId="4131868471" sldId="272"/>
        </pc:sldMkLst>
        <pc:spChg chg="add del mod">
          <ac:chgData name="Blum, Philip" userId="22bc03cb-108c-4835-8329-cb195ddb6792" providerId="ADAL" clId="{D9DF29CF-36EF-CF45-8053-59FC2B430C13}" dt="2020-05-01T17:48:13.515" v="86"/>
          <ac:spMkLst>
            <pc:docMk/>
            <pc:sldMk cId="4131868471" sldId="272"/>
            <ac:spMk id="2" creationId="{5B6381AF-4C80-D64E-B0FC-081951576C85}"/>
          </ac:spMkLst>
        </pc:spChg>
        <pc:spChg chg="add del mod">
          <ac:chgData name="Blum, Philip" userId="22bc03cb-108c-4835-8329-cb195ddb6792" providerId="ADAL" clId="{D9DF29CF-36EF-CF45-8053-59FC2B430C13}" dt="2020-05-01T17:48:13.515" v="86"/>
          <ac:spMkLst>
            <pc:docMk/>
            <pc:sldMk cId="4131868471" sldId="272"/>
            <ac:spMk id="3" creationId="{C4687C01-C3FF-9E44-951A-64607D93EC49}"/>
          </ac:spMkLst>
        </pc:spChg>
        <pc:spChg chg="add del mod">
          <ac:chgData name="Blum, Philip" userId="22bc03cb-108c-4835-8329-cb195ddb6792" providerId="ADAL" clId="{D9DF29CF-36EF-CF45-8053-59FC2B430C13}" dt="2020-05-01T17:48:13.515" v="86"/>
          <ac:spMkLst>
            <pc:docMk/>
            <pc:sldMk cId="4131868471" sldId="272"/>
            <ac:spMk id="4" creationId="{0B32EAEA-BF2E-9449-A7D7-EF265E896EAD}"/>
          </ac:spMkLst>
        </pc:spChg>
        <pc:spChg chg="add mod">
          <ac:chgData name="Blum, Philip" userId="22bc03cb-108c-4835-8329-cb195ddb6792" providerId="ADAL" clId="{D9DF29CF-36EF-CF45-8053-59FC2B430C13}" dt="2020-05-01T17:48:13.515" v="86"/>
          <ac:spMkLst>
            <pc:docMk/>
            <pc:sldMk cId="4131868471" sldId="272"/>
            <ac:spMk id="5" creationId="{36C1BAC9-1BAE-7146-A62C-80CA1B02E1A9}"/>
          </ac:spMkLst>
        </pc:spChg>
        <pc:spChg chg="add mod">
          <ac:chgData name="Blum, Philip" userId="22bc03cb-108c-4835-8329-cb195ddb6792" providerId="ADAL" clId="{D9DF29CF-36EF-CF45-8053-59FC2B430C13}" dt="2020-05-01T17:48:13.515" v="86"/>
          <ac:spMkLst>
            <pc:docMk/>
            <pc:sldMk cId="4131868471" sldId="272"/>
            <ac:spMk id="6" creationId="{54EB4BA4-3C12-E34A-B2C2-CABC30CA104E}"/>
          </ac:spMkLst>
        </pc:spChg>
        <pc:spChg chg="add mod">
          <ac:chgData name="Blum, Philip" userId="22bc03cb-108c-4835-8329-cb195ddb6792" providerId="ADAL" clId="{D9DF29CF-36EF-CF45-8053-59FC2B430C13}" dt="2020-05-01T17:48:13.515" v="86"/>
          <ac:spMkLst>
            <pc:docMk/>
            <pc:sldMk cId="4131868471" sldId="272"/>
            <ac:spMk id="7" creationId="{17606063-E556-9D42-8F09-683A2AE01A2B}"/>
          </ac:spMkLst>
        </pc:spChg>
        <pc:spChg chg="del">
          <ac:chgData name="Blum, Philip" userId="22bc03cb-108c-4835-8329-cb195ddb6792" providerId="ADAL" clId="{D9DF29CF-36EF-CF45-8053-59FC2B430C13}" dt="2020-05-01T17:10:51.115" v="39"/>
          <ac:spMkLst>
            <pc:docMk/>
            <pc:sldMk cId="4131868471" sldId="272"/>
            <ac:spMk id="9" creationId="{873BE184-3716-E140-86C3-03B8C4E6990C}"/>
          </ac:spMkLst>
        </pc:spChg>
        <pc:spChg chg="del">
          <ac:chgData name="Blum, Philip" userId="22bc03cb-108c-4835-8329-cb195ddb6792" providerId="ADAL" clId="{D9DF29CF-36EF-CF45-8053-59FC2B430C13}" dt="2020-05-01T17:10:51.115" v="39"/>
          <ac:spMkLst>
            <pc:docMk/>
            <pc:sldMk cId="4131868471" sldId="272"/>
            <ac:spMk id="10" creationId="{1EE85E11-D126-AC4B-A70E-84FC5DBF7CA1}"/>
          </ac:spMkLst>
        </pc:spChg>
        <pc:spChg chg="del">
          <ac:chgData name="Blum, Philip" userId="22bc03cb-108c-4835-8329-cb195ddb6792" providerId="ADAL" clId="{D9DF29CF-36EF-CF45-8053-59FC2B430C13}" dt="2020-05-01T17:10:51.115" v="39"/>
          <ac:spMkLst>
            <pc:docMk/>
            <pc:sldMk cId="4131868471" sldId="272"/>
            <ac:spMk id="11" creationId="{E9EFAA8F-1D5F-A442-BCB5-149692F9EFAC}"/>
          </ac:spMkLst>
        </pc:spChg>
      </pc:sldChg>
      <pc:sldMasterChg chg="modSldLayout">
        <pc:chgData name="Blum, Philip" userId="22bc03cb-108c-4835-8329-cb195ddb6792" providerId="ADAL" clId="{D9DF29CF-36EF-CF45-8053-59FC2B430C13}" dt="2020-05-01T17:47:58.530" v="85"/>
        <pc:sldMasterMkLst>
          <pc:docMk/>
          <pc:sldMasterMk cId="3925175366" sldId="2147483660"/>
        </pc:sldMasterMkLst>
        <pc:sldLayoutChg chg="addSp delSp modSp">
          <pc:chgData name="Blum, Philip" userId="22bc03cb-108c-4835-8329-cb195ddb6792" providerId="ADAL" clId="{D9DF29CF-36EF-CF45-8053-59FC2B430C13}" dt="2020-05-01T17:46:47.520" v="64"/>
          <pc:sldLayoutMkLst>
            <pc:docMk/>
            <pc:sldMasterMk cId="3925175366" sldId="2147483660"/>
            <pc:sldLayoutMk cId="3589682189" sldId="2147483684"/>
          </pc:sldLayoutMkLst>
          <pc:picChg chg="add del mod">
            <ac:chgData name="Blum, Philip" userId="22bc03cb-108c-4835-8329-cb195ddb6792" providerId="ADAL" clId="{D9DF29CF-36EF-CF45-8053-59FC2B430C13}" dt="2020-05-01T17:46:46.607" v="63" actId="478"/>
            <ac:picMkLst>
              <pc:docMk/>
              <pc:sldMasterMk cId="3925175366" sldId="2147483660"/>
              <pc:sldLayoutMk cId="3589682189" sldId="2147483684"/>
              <ac:picMk id="11" creationId="{10646D9F-9C3D-6D45-8C4F-F07DD7A57AED}"/>
            </ac:picMkLst>
          </pc:picChg>
          <pc:picChg chg="add mod">
            <ac:chgData name="Blum, Philip" userId="22bc03cb-108c-4835-8329-cb195ddb6792" providerId="ADAL" clId="{D9DF29CF-36EF-CF45-8053-59FC2B430C13}" dt="2020-05-01T17:46:47.520" v="64"/>
            <ac:picMkLst>
              <pc:docMk/>
              <pc:sldMasterMk cId="3925175366" sldId="2147483660"/>
              <pc:sldLayoutMk cId="3589682189" sldId="2147483684"/>
              <ac:picMk id="12" creationId="{FBFA02A9-540B-A944-B87C-931C9856A66D}"/>
            </ac:picMkLst>
          </pc:picChg>
          <pc:picChg chg="del mod modCrop">
            <ac:chgData name="Blum, Philip" userId="22bc03cb-108c-4835-8329-cb195ddb6792" providerId="ADAL" clId="{D9DF29CF-36EF-CF45-8053-59FC2B430C13}" dt="2020-05-01T17:22:11.611" v="47" actId="478"/>
            <ac:picMkLst>
              <pc:docMk/>
              <pc:sldMasterMk cId="3925175366" sldId="2147483660"/>
              <pc:sldLayoutMk cId="3589682189" sldId="2147483684"/>
              <ac:picMk id="19" creationId="{7E342AAE-425A-4D49-936D-6CECECA1DFF4}"/>
            </ac:picMkLst>
          </pc:picChg>
          <pc:picChg chg="del mod modCrop">
            <ac:chgData name="Blum, Philip" userId="22bc03cb-108c-4835-8329-cb195ddb6792" providerId="ADAL" clId="{D9DF29CF-36EF-CF45-8053-59FC2B430C13}" dt="2020-05-01T17:22:11.611" v="47" actId="478"/>
            <ac:picMkLst>
              <pc:docMk/>
              <pc:sldMasterMk cId="3925175366" sldId="2147483660"/>
              <pc:sldLayoutMk cId="3589682189" sldId="2147483684"/>
              <ac:picMk id="20" creationId="{A70CA722-EDA2-DE4A-AA3C-2DC63BEC41B0}"/>
            </ac:picMkLst>
          </pc:picChg>
        </pc:sldLayoutChg>
        <pc:sldLayoutChg chg="addSp delSp modSp">
          <pc:chgData name="Blum, Philip" userId="22bc03cb-108c-4835-8329-cb195ddb6792" providerId="ADAL" clId="{D9DF29CF-36EF-CF45-8053-59FC2B430C13}" dt="2020-05-01T17:47:14.738" v="72" actId="14826"/>
          <pc:sldLayoutMkLst>
            <pc:docMk/>
            <pc:sldMasterMk cId="3925175366" sldId="2147483660"/>
            <pc:sldLayoutMk cId="2962039860" sldId="2147483686"/>
          </pc:sldLayoutMkLst>
          <pc:picChg chg="add mod">
            <ac:chgData name="Blum, Philip" userId="22bc03cb-108c-4835-8329-cb195ddb6792" providerId="ADAL" clId="{D9DF29CF-36EF-CF45-8053-59FC2B430C13}" dt="2020-05-01T17:47:14.738" v="72" actId="14826"/>
            <ac:picMkLst>
              <pc:docMk/>
              <pc:sldMasterMk cId="3925175366" sldId="2147483660"/>
              <pc:sldLayoutMk cId="2962039860" sldId="2147483686"/>
              <ac:picMk id="10" creationId="{A2A4444D-0366-E24C-AE3C-E597B06AC684}"/>
            </ac:picMkLst>
          </pc:picChg>
          <pc:picChg chg="del mod modCrop">
            <ac:chgData name="Blum, Philip" userId="22bc03cb-108c-4835-8329-cb195ddb6792" providerId="ADAL" clId="{D9DF29CF-36EF-CF45-8053-59FC2B430C13}" dt="2020-05-01T17:46:53.047" v="66" actId="478"/>
            <ac:picMkLst>
              <pc:docMk/>
              <pc:sldMasterMk cId="3925175366" sldId="2147483660"/>
              <pc:sldLayoutMk cId="2962039860" sldId="2147483686"/>
              <ac:picMk id="41" creationId="{FB63DD71-915C-9048-8E4F-4A4AFDA7CB9D}"/>
            </ac:picMkLst>
          </pc:picChg>
          <pc:picChg chg="del mod modCrop">
            <ac:chgData name="Blum, Philip" userId="22bc03cb-108c-4835-8329-cb195ddb6792" providerId="ADAL" clId="{D9DF29CF-36EF-CF45-8053-59FC2B430C13}" dt="2020-05-01T17:46:51.390" v="65" actId="478"/>
            <ac:picMkLst>
              <pc:docMk/>
              <pc:sldMasterMk cId="3925175366" sldId="2147483660"/>
              <pc:sldLayoutMk cId="2962039860" sldId="2147483686"/>
              <ac:picMk id="45" creationId="{1B9A8E16-78EC-974A-B3C2-D11BB233D43A}"/>
            </ac:picMkLst>
          </pc:picChg>
        </pc:sldLayoutChg>
        <pc:sldLayoutChg chg="addSp delSp modSp">
          <pc:chgData name="Blum, Philip" userId="22bc03cb-108c-4835-8329-cb195ddb6792" providerId="ADAL" clId="{D9DF29CF-36EF-CF45-8053-59FC2B430C13}" dt="2020-05-01T17:47:26.937" v="75" actId="14826"/>
          <pc:sldLayoutMkLst>
            <pc:docMk/>
            <pc:sldMasterMk cId="3925175366" sldId="2147483660"/>
            <pc:sldLayoutMk cId="1794839806" sldId="2147483688"/>
          </pc:sldLayoutMkLst>
          <pc:picChg chg="add mod">
            <ac:chgData name="Blum, Philip" userId="22bc03cb-108c-4835-8329-cb195ddb6792" providerId="ADAL" clId="{D9DF29CF-36EF-CF45-8053-59FC2B430C13}" dt="2020-05-01T17:47:26.937" v="75" actId="14826"/>
            <ac:picMkLst>
              <pc:docMk/>
              <pc:sldMasterMk cId="3925175366" sldId="2147483660"/>
              <pc:sldLayoutMk cId="1794839806" sldId="2147483688"/>
              <ac:picMk id="11" creationId="{F2D5120B-C1E7-154B-9AE0-E97303832AA5}"/>
            </ac:picMkLst>
          </pc:picChg>
          <pc:picChg chg="del mod modCrop">
            <ac:chgData name="Blum, Philip" userId="22bc03cb-108c-4835-8329-cb195ddb6792" providerId="ADAL" clId="{D9DF29CF-36EF-CF45-8053-59FC2B430C13}" dt="2020-05-01T17:46:58.613" v="69" actId="478"/>
            <ac:picMkLst>
              <pc:docMk/>
              <pc:sldMasterMk cId="3925175366" sldId="2147483660"/>
              <pc:sldLayoutMk cId="1794839806" sldId="2147483688"/>
              <ac:picMk id="14" creationId="{1AD7DDC6-2182-1B40-AE48-DD4E0E0F627E}"/>
            </ac:picMkLst>
          </pc:picChg>
          <pc:picChg chg="del mod modCrop">
            <ac:chgData name="Blum, Philip" userId="22bc03cb-108c-4835-8329-cb195ddb6792" providerId="ADAL" clId="{D9DF29CF-36EF-CF45-8053-59FC2B430C13}" dt="2020-05-01T17:46:59.461" v="70" actId="478"/>
            <ac:picMkLst>
              <pc:docMk/>
              <pc:sldMasterMk cId="3925175366" sldId="2147483660"/>
              <pc:sldLayoutMk cId="1794839806" sldId="2147483688"/>
              <ac:picMk id="16" creationId="{033474EA-967E-4044-908E-1957A7619963}"/>
            </ac:picMkLst>
          </pc:picChg>
        </pc:sldLayoutChg>
        <pc:sldLayoutChg chg="addSp delSp modSp">
          <pc:chgData name="Blum, Philip" userId="22bc03cb-108c-4835-8329-cb195ddb6792" providerId="ADAL" clId="{D9DF29CF-36EF-CF45-8053-59FC2B430C13}" dt="2020-05-01T17:47:49.773" v="82" actId="14826"/>
          <pc:sldLayoutMkLst>
            <pc:docMk/>
            <pc:sldMasterMk cId="3925175366" sldId="2147483660"/>
            <pc:sldLayoutMk cId="2560204869" sldId="2147483690"/>
          </pc:sldLayoutMkLst>
          <pc:picChg chg="add mod">
            <ac:chgData name="Blum, Philip" userId="22bc03cb-108c-4835-8329-cb195ddb6792" providerId="ADAL" clId="{D9DF29CF-36EF-CF45-8053-59FC2B430C13}" dt="2020-05-01T17:47:49.773" v="82" actId="14826"/>
            <ac:picMkLst>
              <pc:docMk/>
              <pc:sldMasterMk cId="3925175366" sldId="2147483660"/>
              <pc:sldLayoutMk cId="2560204869" sldId="2147483690"/>
              <ac:picMk id="11" creationId="{BA91794F-D70F-4C47-B5BD-028862535366}"/>
            </ac:picMkLst>
          </pc:picChg>
          <pc:picChg chg="del mod modCrop">
            <ac:chgData name="Blum, Philip" userId="22bc03cb-108c-4835-8329-cb195ddb6792" providerId="ADAL" clId="{D9DF29CF-36EF-CF45-8053-59FC2B430C13}" dt="2020-05-01T17:47:40.486" v="79" actId="478"/>
            <ac:picMkLst>
              <pc:docMk/>
              <pc:sldMasterMk cId="3925175366" sldId="2147483660"/>
              <pc:sldLayoutMk cId="2560204869" sldId="2147483690"/>
              <ac:picMk id="12" creationId="{A7CF3488-FF83-D749-ADD1-23527F210366}"/>
            </ac:picMkLst>
          </pc:picChg>
          <pc:picChg chg="del mod modCrop">
            <ac:chgData name="Blum, Philip" userId="22bc03cb-108c-4835-8329-cb195ddb6792" providerId="ADAL" clId="{D9DF29CF-36EF-CF45-8053-59FC2B430C13}" dt="2020-05-01T17:47:42.029" v="80" actId="478"/>
            <ac:picMkLst>
              <pc:docMk/>
              <pc:sldMasterMk cId="3925175366" sldId="2147483660"/>
              <pc:sldLayoutMk cId="2560204869" sldId="2147483690"/>
              <ac:picMk id="13" creationId="{44CEFACC-6AFA-684C-A772-2B975BF666C9}"/>
            </ac:picMkLst>
          </pc:picChg>
        </pc:sldLayoutChg>
        <pc:sldLayoutChg chg="addSp delSp modSp">
          <pc:chgData name="Blum, Philip" userId="22bc03cb-108c-4835-8329-cb195ddb6792" providerId="ADAL" clId="{D9DF29CF-36EF-CF45-8053-59FC2B430C13}" dt="2020-05-01T17:46:40.711" v="62" actId="14826"/>
          <pc:sldLayoutMkLst>
            <pc:docMk/>
            <pc:sldMasterMk cId="3925175366" sldId="2147483660"/>
            <pc:sldLayoutMk cId="3788547412" sldId="2147483692"/>
          </pc:sldLayoutMkLst>
          <pc:picChg chg="del mod modCrop">
            <ac:chgData name="Blum, Philip" userId="22bc03cb-108c-4835-8329-cb195ddb6792" providerId="ADAL" clId="{D9DF29CF-36EF-CF45-8053-59FC2B430C13}" dt="2020-05-01T17:22:33.882" v="53" actId="478"/>
            <ac:picMkLst>
              <pc:docMk/>
              <pc:sldMasterMk cId="3925175366" sldId="2147483660"/>
              <pc:sldLayoutMk cId="3788547412" sldId="2147483692"/>
              <ac:picMk id="12" creationId="{B07B4C9B-9824-404E-832F-9F9C5FD4F3E4}"/>
            </ac:picMkLst>
          </pc:picChg>
          <pc:picChg chg="add mod">
            <ac:chgData name="Blum, Philip" userId="22bc03cb-108c-4835-8329-cb195ddb6792" providerId="ADAL" clId="{D9DF29CF-36EF-CF45-8053-59FC2B430C13}" dt="2020-05-01T17:46:40.711" v="62" actId="14826"/>
            <ac:picMkLst>
              <pc:docMk/>
              <pc:sldMasterMk cId="3925175366" sldId="2147483660"/>
              <pc:sldLayoutMk cId="3788547412" sldId="2147483692"/>
              <ac:picMk id="15" creationId="{40CCA739-B12D-944F-A25C-5C790CEF850A}"/>
            </ac:picMkLst>
          </pc:picChg>
          <pc:picChg chg="del mod modCrop">
            <ac:chgData name="Blum, Philip" userId="22bc03cb-108c-4835-8329-cb195ddb6792" providerId="ADAL" clId="{D9DF29CF-36EF-CF45-8053-59FC2B430C13}" dt="2020-05-01T17:22:35.273" v="54" actId="478"/>
            <ac:picMkLst>
              <pc:docMk/>
              <pc:sldMasterMk cId="3925175366" sldId="2147483660"/>
              <pc:sldLayoutMk cId="3788547412" sldId="2147483692"/>
              <ac:picMk id="18" creationId="{73D7A73B-CE4E-A74E-8346-BE4CF8928A92}"/>
            </ac:picMkLst>
          </pc:picChg>
        </pc:sldLayoutChg>
        <pc:sldLayoutChg chg="addSp delSp modSp">
          <pc:chgData name="Blum, Philip" userId="22bc03cb-108c-4835-8329-cb195ddb6792" providerId="ADAL" clId="{D9DF29CF-36EF-CF45-8053-59FC2B430C13}" dt="2020-05-01T17:47:18.160" v="73"/>
          <pc:sldLayoutMkLst>
            <pc:docMk/>
            <pc:sldMasterMk cId="3925175366" sldId="2147483660"/>
            <pc:sldLayoutMk cId="2041999552" sldId="2147483693"/>
          </pc:sldLayoutMkLst>
          <pc:picChg chg="del">
            <ac:chgData name="Blum, Philip" userId="22bc03cb-108c-4835-8329-cb195ddb6792" providerId="ADAL" clId="{D9DF29CF-36EF-CF45-8053-59FC2B430C13}" dt="2020-05-01T17:09:41.031" v="22" actId="478"/>
            <ac:picMkLst>
              <pc:docMk/>
              <pc:sldMasterMk cId="3925175366" sldId="2147483660"/>
              <pc:sldLayoutMk cId="2041999552" sldId="2147483693"/>
              <ac:picMk id="8" creationId="{241FF9A9-49E1-2947-B290-3FF4CC7FFABD}"/>
            </ac:picMkLst>
          </pc:picChg>
          <pc:picChg chg="add del mod">
            <ac:chgData name="Blum, Philip" userId="22bc03cb-108c-4835-8329-cb195ddb6792" providerId="ADAL" clId="{D9DF29CF-36EF-CF45-8053-59FC2B430C13}" dt="2020-05-01T17:46:56.397" v="68" actId="478"/>
            <ac:picMkLst>
              <pc:docMk/>
              <pc:sldMasterMk cId="3925175366" sldId="2147483660"/>
              <pc:sldLayoutMk cId="2041999552" sldId="2147483693"/>
              <ac:picMk id="15" creationId="{1A1F2335-81B1-444A-A133-18973BB4659D}"/>
            </ac:picMkLst>
          </pc:picChg>
          <pc:picChg chg="del">
            <ac:chgData name="Blum, Philip" userId="22bc03cb-108c-4835-8329-cb195ddb6792" providerId="ADAL" clId="{D9DF29CF-36EF-CF45-8053-59FC2B430C13}" dt="2020-05-01T17:09:41.031" v="22" actId="478"/>
            <ac:picMkLst>
              <pc:docMk/>
              <pc:sldMasterMk cId="3925175366" sldId="2147483660"/>
              <pc:sldLayoutMk cId="2041999552" sldId="2147483693"/>
              <ac:picMk id="16" creationId="{3AE49F4F-90DA-5642-942E-3ABE9AF3503C}"/>
            </ac:picMkLst>
          </pc:picChg>
          <pc:picChg chg="add mod">
            <ac:chgData name="Blum, Philip" userId="22bc03cb-108c-4835-8329-cb195ddb6792" providerId="ADAL" clId="{D9DF29CF-36EF-CF45-8053-59FC2B430C13}" dt="2020-05-01T17:47:18.160" v="73"/>
            <ac:picMkLst>
              <pc:docMk/>
              <pc:sldMasterMk cId="3925175366" sldId="2147483660"/>
              <pc:sldLayoutMk cId="2041999552" sldId="2147483693"/>
              <ac:picMk id="16" creationId="{87CB88D2-7AEF-BE46-8D3D-5F75F7EBBBFD}"/>
            </ac:picMkLst>
          </pc:picChg>
          <pc:picChg chg="add del mod">
            <ac:chgData name="Blum, Philip" userId="22bc03cb-108c-4835-8329-cb195ddb6792" providerId="ADAL" clId="{D9DF29CF-36EF-CF45-8053-59FC2B430C13}" dt="2020-05-01T17:46:55.749" v="67" actId="478"/>
            <ac:picMkLst>
              <pc:docMk/>
              <pc:sldMasterMk cId="3925175366" sldId="2147483660"/>
              <pc:sldLayoutMk cId="2041999552" sldId="2147483693"/>
              <ac:picMk id="17" creationId="{190EC826-6CFC-6E4D-B2E2-EF7DDB2584CD}"/>
            </ac:picMkLst>
          </pc:picChg>
        </pc:sldLayoutChg>
        <pc:sldLayoutChg chg="addSp delSp modSp">
          <pc:chgData name="Blum, Philip" userId="22bc03cb-108c-4835-8329-cb195ddb6792" providerId="ADAL" clId="{D9DF29CF-36EF-CF45-8053-59FC2B430C13}" dt="2020-05-01T17:47:38.157" v="78"/>
          <pc:sldLayoutMkLst>
            <pc:docMk/>
            <pc:sldMasterMk cId="3925175366" sldId="2147483660"/>
            <pc:sldLayoutMk cId="3267849681" sldId="2147483694"/>
          </pc:sldLayoutMkLst>
          <pc:picChg chg="add del mod">
            <ac:chgData name="Blum, Philip" userId="22bc03cb-108c-4835-8329-cb195ddb6792" providerId="ADAL" clId="{D9DF29CF-36EF-CF45-8053-59FC2B430C13}" dt="2020-05-01T17:47:31.710" v="76" actId="478"/>
            <ac:picMkLst>
              <pc:docMk/>
              <pc:sldMasterMk cId="3925175366" sldId="2147483660"/>
              <pc:sldLayoutMk cId="3267849681" sldId="2147483694"/>
              <ac:picMk id="12" creationId="{07F9C1A3-3068-4648-93FD-3AAA81E2C7E1}"/>
            </ac:picMkLst>
          </pc:picChg>
          <pc:picChg chg="add del mod">
            <ac:chgData name="Blum, Philip" userId="22bc03cb-108c-4835-8329-cb195ddb6792" providerId="ADAL" clId="{D9DF29CF-36EF-CF45-8053-59FC2B430C13}" dt="2020-05-01T17:47:33.094" v="77" actId="478"/>
            <ac:picMkLst>
              <pc:docMk/>
              <pc:sldMasterMk cId="3925175366" sldId="2147483660"/>
              <pc:sldLayoutMk cId="3267849681" sldId="2147483694"/>
              <ac:picMk id="15" creationId="{C2D69861-4531-354B-A512-D6C313F5D93E}"/>
            </ac:picMkLst>
          </pc:picChg>
          <pc:picChg chg="add mod">
            <ac:chgData name="Blum, Philip" userId="22bc03cb-108c-4835-8329-cb195ddb6792" providerId="ADAL" clId="{D9DF29CF-36EF-CF45-8053-59FC2B430C13}" dt="2020-05-01T17:47:38.157" v="78"/>
            <ac:picMkLst>
              <pc:docMk/>
              <pc:sldMasterMk cId="3925175366" sldId="2147483660"/>
              <pc:sldLayoutMk cId="3267849681" sldId="2147483694"/>
              <ac:picMk id="16" creationId="{A5DD43AA-91FC-BD49-A9D2-93282C26BA80}"/>
            </ac:picMkLst>
          </pc:picChg>
          <pc:picChg chg="del">
            <ac:chgData name="Blum, Philip" userId="22bc03cb-108c-4835-8329-cb195ddb6792" providerId="ADAL" clId="{D9DF29CF-36EF-CF45-8053-59FC2B430C13}" dt="2020-05-01T17:10:09.955" v="28" actId="478"/>
            <ac:picMkLst>
              <pc:docMk/>
              <pc:sldMasterMk cId="3925175366" sldId="2147483660"/>
              <pc:sldLayoutMk cId="3267849681" sldId="2147483694"/>
              <ac:picMk id="28" creationId="{A73D1120-746F-DB4D-8727-EF82E8F2C000}"/>
            </ac:picMkLst>
          </pc:picChg>
          <pc:picChg chg="del">
            <ac:chgData name="Blum, Philip" userId="22bc03cb-108c-4835-8329-cb195ddb6792" providerId="ADAL" clId="{D9DF29CF-36EF-CF45-8053-59FC2B430C13}" dt="2020-05-01T17:10:09.955" v="28" actId="478"/>
            <ac:picMkLst>
              <pc:docMk/>
              <pc:sldMasterMk cId="3925175366" sldId="2147483660"/>
              <pc:sldLayoutMk cId="3267849681" sldId="2147483694"/>
              <ac:picMk id="29" creationId="{EFA7A9A1-C731-474B-9E2C-3D1EDB48847C}"/>
            </ac:picMkLst>
          </pc:picChg>
        </pc:sldLayoutChg>
        <pc:sldLayoutChg chg="addSp delSp modSp">
          <pc:chgData name="Blum, Philip" userId="22bc03cb-108c-4835-8329-cb195ddb6792" providerId="ADAL" clId="{D9DF29CF-36EF-CF45-8053-59FC2B430C13}" dt="2020-05-01T17:47:58.530" v="85"/>
          <pc:sldLayoutMkLst>
            <pc:docMk/>
            <pc:sldMasterMk cId="3925175366" sldId="2147483660"/>
            <pc:sldLayoutMk cId="2158456061" sldId="2147483695"/>
          </pc:sldLayoutMkLst>
          <pc:picChg chg="add del mod">
            <ac:chgData name="Blum, Philip" userId="22bc03cb-108c-4835-8329-cb195ddb6792" providerId="ADAL" clId="{D9DF29CF-36EF-CF45-8053-59FC2B430C13}" dt="2020-05-01T17:47:55.855" v="83" actId="478"/>
            <ac:picMkLst>
              <pc:docMk/>
              <pc:sldMasterMk cId="3925175366" sldId="2147483660"/>
              <pc:sldLayoutMk cId="2158456061" sldId="2147483695"/>
              <ac:picMk id="14" creationId="{B8D7682E-BD05-7D48-8FD3-1712ADC54536}"/>
            </ac:picMkLst>
          </pc:picChg>
          <pc:picChg chg="add del mod">
            <ac:chgData name="Blum, Philip" userId="22bc03cb-108c-4835-8329-cb195ddb6792" providerId="ADAL" clId="{D9DF29CF-36EF-CF45-8053-59FC2B430C13}" dt="2020-05-01T17:47:57.773" v="84" actId="478"/>
            <ac:picMkLst>
              <pc:docMk/>
              <pc:sldMasterMk cId="3925175366" sldId="2147483660"/>
              <pc:sldLayoutMk cId="2158456061" sldId="2147483695"/>
              <ac:picMk id="15" creationId="{F44B5525-AF91-1C4E-A587-12076198C926}"/>
            </ac:picMkLst>
          </pc:picChg>
          <pc:picChg chg="add mod">
            <ac:chgData name="Blum, Philip" userId="22bc03cb-108c-4835-8329-cb195ddb6792" providerId="ADAL" clId="{D9DF29CF-36EF-CF45-8053-59FC2B430C13}" dt="2020-05-01T17:47:58.530" v="85"/>
            <ac:picMkLst>
              <pc:docMk/>
              <pc:sldMasterMk cId="3925175366" sldId="2147483660"/>
              <pc:sldLayoutMk cId="2158456061" sldId="2147483695"/>
              <ac:picMk id="17" creationId="{33B5CC54-A937-654E-B9CD-ABA9D44C3400}"/>
            </ac:picMkLst>
          </pc:picChg>
          <pc:picChg chg="del">
            <ac:chgData name="Blum, Philip" userId="22bc03cb-108c-4835-8329-cb195ddb6792" providerId="ADAL" clId="{D9DF29CF-36EF-CF45-8053-59FC2B430C13}" dt="2020-05-01T17:10:36.555" v="34" actId="478"/>
            <ac:picMkLst>
              <pc:docMk/>
              <pc:sldMasterMk cId="3925175366" sldId="2147483660"/>
              <pc:sldLayoutMk cId="2158456061" sldId="2147483695"/>
              <ac:picMk id="30" creationId="{0B5749B4-F4A6-9946-9E98-8DD3731439CF}"/>
            </ac:picMkLst>
          </pc:picChg>
          <pc:picChg chg="del">
            <ac:chgData name="Blum, Philip" userId="22bc03cb-108c-4835-8329-cb195ddb6792" providerId="ADAL" clId="{D9DF29CF-36EF-CF45-8053-59FC2B430C13}" dt="2020-05-01T17:10:36.555" v="34" actId="478"/>
            <ac:picMkLst>
              <pc:docMk/>
              <pc:sldMasterMk cId="3925175366" sldId="2147483660"/>
              <pc:sldLayoutMk cId="2158456061" sldId="2147483695"/>
              <ac:picMk id="31" creationId="{E8AEB05F-E239-3C40-AF80-59B1E15E9D7F}"/>
            </ac:picMkLst>
          </pc:picChg>
        </pc:sldLayoutChg>
      </pc:sldMasterChg>
    </pc:docChg>
  </pc:docChgLst>
  <pc:docChgLst>
    <pc:chgData name="Blum, Philip" userId="22bc03cb-108c-4835-8329-cb195ddb6792" providerId="ADAL" clId="{421C32E1-0938-6146-9289-5857FBD258B9}"/>
    <pc:docChg chg="undo redo custSel delSld modSld modMainMaster">
      <pc:chgData name="Blum, Philip" userId="22bc03cb-108c-4835-8329-cb195ddb6792" providerId="ADAL" clId="{421C32E1-0938-6146-9289-5857FBD258B9}" dt="2020-04-28T16:22:17.042" v="292"/>
      <pc:docMkLst>
        <pc:docMk/>
      </pc:docMkLst>
      <pc:sldChg chg="addSp delSp modSp">
        <pc:chgData name="Blum, Philip" userId="22bc03cb-108c-4835-8329-cb195ddb6792" providerId="ADAL" clId="{421C32E1-0938-6146-9289-5857FBD258B9}" dt="2020-04-28T16:14:50.023" v="289"/>
        <pc:sldMkLst>
          <pc:docMk/>
          <pc:sldMk cId="791995182" sldId="256"/>
        </pc:sldMkLst>
        <pc:spChg chg="add del mod">
          <ac:chgData name="Blum, Philip" userId="22bc03cb-108c-4835-8329-cb195ddb6792" providerId="ADAL" clId="{421C32E1-0938-6146-9289-5857FBD258B9}" dt="2020-04-28T16:14:48.919" v="288"/>
          <ac:spMkLst>
            <pc:docMk/>
            <pc:sldMk cId="791995182" sldId="256"/>
            <ac:spMk id="2" creationId="{976B8CA3-8C7E-9843-AE31-01736C9A4A82}"/>
          </ac:spMkLst>
        </pc:spChg>
        <pc:spChg chg="add del mod">
          <ac:chgData name="Blum, Philip" userId="22bc03cb-108c-4835-8329-cb195ddb6792" providerId="ADAL" clId="{421C32E1-0938-6146-9289-5857FBD258B9}" dt="2020-04-28T16:14:48.919" v="288"/>
          <ac:spMkLst>
            <pc:docMk/>
            <pc:sldMk cId="791995182" sldId="256"/>
            <ac:spMk id="3" creationId="{5F7472AB-A3E0-8041-A07F-4B25E19CCF3A}"/>
          </ac:spMkLst>
        </pc:spChg>
        <pc:spChg chg="del">
          <ac:chgData name="Blum, Philip" userId="22bc03cb-108c-4835-8329-cb195ddb6792" providerId="ADAL" clId="{421C32E1-0938-6146-9289-5857FBD258B9}" dt="2020-04-28T15:50:58.099" v="22"/>
          <ac:spMkLst>
            <pc:docMk/>
            <pc:sldMk cId="791995182" sldId="256"/>
            <ac:spMk id="4" creationId="{B25B6D58-19D8-134D-AA91-78D68A6F1A5C}"/>
          </ac:spMkLst>
        </pc:spChg>
        <pc:spChg chg="del">
          <ac:chgData name="Blum, Philip" userId="22bc03cb-108c-4835-8329-cb195ddb6792" providerId="ADAL" clId="{421C32E1-0938-6146-9289-5857FBD258B9}" dt="2020-04-28T15:50:58.099" v="22"/>
          <ac:spMkLst>
            <pc:docMk/>
            <pc:sldMk cId="791995182" sldId="256"/>
            <ac:spMk id="5" creationId="{066E000F-5469-1B46-B42E-557A7F70FF6A}"/>
          </ac:spMkLst>
        </pc:spChg>
        <pc:spChg chg="add del mod">
          <ac:chgData name="Blum, Philip" userId="22bc03cb-108c-4835-8329-cb195ddb6792" providerId="ADAL" clId="{421C32E1-0938-6146-9289-5857FBD258B9}" dt="2020-04-28T16:14:50.023" v="289"/>
          <ac:spMkLst>
            <pc:docMk/>
            <pc:sldMk cId="791995182" sldId="256"/>
            <ac:spMk id="6" creationId="{FEAB1244-F14A-CD42-8A33-576D51737DEF}"/>
          </ac:spMkLst>
        </pc:spChg>
        <pc:spChg chg="add del mod">
          <ac:chgData name="Blum, Philip" userId="22bc03cb-108c-4835-8329-cb195ddb6792" providerId="ADAL" clId="{421C32E1-0938-6146-9289-5857FBD258B9}" dt="2020-04-28T16:14:50.023" v="289"/>
          <ac:spMkLst>
            <pc:docMk/>
            <pc:sldMk cId="791995182" sldId="256"/>
            <ac:spMk id="7" creationId="{7F7538E6-F932-5A49-9D81-55A9D4FFF821}"/>
          </ac:spMkLst>
        </pc:spChg>
        <pc:spChg chg="add mod">
          <ac:chgData name="Blum, Philip" userId="22bc03cb-108c-4835-8329-cb195ddb6792" providerId="ADAL" clId="{421C32E1-0938-6146-9289-5857FBD258B9}" dt="2020-04-28T16:14:50.023" v="289"/>
          <ac:spMkLst>
            <pc:docMk/>
            <pc:sldMk cId="791995182" sldId="256"/>
            <ac:spMk id="8" creationId="{3E464032-DAC7-7A4B-89DF-F894BABF3435}"/>
          </ac:spMkLst>
        </pc:spChg>
        <pc:spChg chg="add mod">
          <ac:chgData name="Blum, Philip" userId="22bc03cb-108c-4835-8329-cb195ddb6792" providerId="ADAL" clId="{421C32E1-0938-6146-9289-5857FBD258B9}" dt="2020-04-28T16:14:50.023" v="289"/>
          <ac:spMkLst>
            <pc:docMk/>
            <pc:sldMk cId="791995182" sldId="256"/>
            <ac:spMk id="9" creationId="{66D3E567-BD9B-F94A-A927-FA6B2E3AB0E8}"/>
          </ac:spMkLst>
        </pc:spChg>
      </pc:sldChg>
      <pc:sldChg chg="addSp delSp modSp">
        <pc:chgData name="Blum, Philip" userId="22bc03cb-108c-4835-8329-cb195ddb6792" providerId="ADAL" clId="{421C32E1-0938-6146-9289-5857FBD258B9}" dt="2020-04-28T15:50:58.099" v="22"/>
        <pc:sldMkLst>
          <pc:docMk/>
          <pc:sldMk cId="3394515954" sldId="258"/>
        </pc:sldMkLst>
        <pc:spChg chg="del">
          <ac:chgData name="Blum, Philip" userId="22bc03cb-108c-4835-8329-cb195ddb6792" providerId="ADAL" clId="{421C32E1-0938-6146-9289-5857FBD258B9}" dt="2020-04-28T15:50:58.099" v="22"/>
          <ac:spMkLst>
            <pc:docMk/>
            <pc:sldMk cId="3394515954" sldId="258"/>
            <ac:spMk id="2" creationId="{E8CA9B74-1158-B249-A0AE-F036F587D846}"/>
          </ac:spMkLst>
        </pc:spChg>
        <pc:spChg chg="del">
          <ac:chgData name="Blum, Philip" userId="22bc03cb-108c-4835-8329-cb195ddb6792" providerId="ADAL" clId="{421C32E1-0938-6146-9289-5857FBD258B9}" dt="2020-04-28T15:50:58.099" v="22"/>
          <ac:spMkLst>
            <pc:docMk/>
            <pc:sldMk cId="3394515954" sldId="258"/>
            <ac:spMk id="3" creationId="{8FB1DFB1-4687-864A-B41E-1A7035086F39}"/>
          </ac:spMkLst>
        </pc:spChg>
        <pc:spChg chg="del">
          <ac:chgData name="Blum, Philip" userId="22bc03cb-108c-4835-8329-cb195ddb6792" providerId="ADAL" clId="{421C32E1-0938-6146-9289-5857FBD258B9}" dt="2020-04-28T15:50:58.099" v="22"/>
          <ac:spMkLst>
            <pc:docMk/>
            <pc:sldMk cId="3394515954" sldId="258"/>
            <ac:spMk id="4" creationId="{2D276B72-62CB-A94F-BB7B-788E2E192260}"/>
          </ac:spMkLst>
        </pc:spChg>
        <pc:spChg chg="add mod">
          <ac:chgData name="Blum, Philip" userId="22bc03cb-108c-4835-8329-cb195ddb6792" providerId="ADAL" clId="{421C32E1-0938-6146-9289-5857FBD258B9}" dt="2020-04-28T15:50:58.099" v="22"/>
          <ac:spMkLst>
            <pc:docMk/>
            <pc:sldMk cId="3394515954" sldId="258"/>
            <ac:spMk id="5" creationId="{8A8CDEB1-BD45-CD47-B9F6-D3A34C91DE10}"/>
          </ac:spMkLst>
        </pc:spChg>
        <pc:spChg chg="add mod">
          <ac:chgData name="Blum, Philip" userId="22bc03cb-108c-4835-8329-cb195ddb6792" providerId="ADAL" clId="{421C32E1-0938-6146-9289-5857FBD258B9}" dt="2020-04-28T15:50:58.099" v="22"/>
          <ac:spMkLst>
            <pc:docMk/>
            <pc:sldMk cId="3394515954" sldId="258"/>
            <ac:spMk id="6" creationId="{CF13B949-8DBE-A545-80F7-5D98941B87D2}"/>
          </ac:spMkLst>
        </pc:spChg>
        <pc:spChg chg="add mod">
          <ac:chgData name="Blum, Philip" userId="22bc03cb-108c-4835-8329-cb195ddb6792" providerId="ADAL" clId="{421C32E1-0938-6146-9289-5857FBD258B9}" dt="2020-04-28T15:50:58.099" v="22"/>
          <ac:spMkLst>
            <pc:docMk/>
            <pc:sldMk cId="3394515954" sldId="258"/>
            <ac:spMk id="7" creationId="{A289D07D-6D8C-E049-8043-08892460DF0B}"/>
          </ac:spMkLst>
        </pc:spChg>
      </pc:sldChg>
      <pc:sldChg chg="del">
        <pc:chgData name="Blum, Philip" userId="22bc03cb-108c-4835-8329-cb195ddb6792" providerId="ADAL" clId="{421C32E1-0938-6146-9289-5857FBD258B9}" dt="2020-04-28T15:45:33.530" v="3" actId="2696"/>
        <pc:sldMkLst>
          <pc:docMk/>
          <pc:sldMk cId="654154606" sldId="260"/>
        </pc:sldMkLst>
      </pc:sldChg>
      <pc:sldChg chg="addSp delSp modSp">
        <pc:chgData name="Blum, Philip" userId="22bc03cb-108c-4835-8329-cb195ddb6792" providerId="ADAL" clId="{421C32E1-0938-6146-9289-5857FBD258B9}" dt="2020-04-28T15:50:58.099" v="22"/>
        <pc:sldMkLst>
          <pc:docMk/>
          <pc:sldMk cId="2255228401" sldId="262"/>
        </pc:sldMkLst>
        <pc:spChg chg="del">
          <ac:chgData name="Blum, Philip" userId="22bc03cb-108c-4835-8329-cb195ddb6792" providerId="ADAL" clId="{421C32E1-0938-6146-9289-5857FBD258B9}" dt="2020-04-28T15:50:58.099" v="22"/>
          <ac:spMkLst>
            <pc:docMk/>
            <pc:sldMk cId="2255228401" sldId="262"/>
            <ac:spMk id="2" creationId="{DDFF33FF-1C5D-1148-B69D-E387A0969113}"/>
          </ac:spMkLst>
        </pc:spChg>
        <pc:spChg chg="del">
          <ac:chgData name="Blum, Philip" userId="22bc03cb-108c-4835-8329-cb195ddb6792" providerId="ADAL" clId="{421C32E1-0938-6146-9289-5857FBD258B9}" dt="2020-04-28T15:50:58.099" v="22"/>
          <ac:spMkLst>
            <pc:docMk/>
            <pc:sldMk cId="2255228401" sldId="262"/>
            <ac:spMk id="3" creationId="{B9075F6D-B3FC-9D49-80E5-603976232F31}"/>
          </ac:spMkLst>
        </pc:spChg>
        <pc:spChg chg="add mod">
          <ac:chgData name="Blum, Philip" userId="22bc03cb-108c-4835-8329-cb195ddb6792" providerId="ADAL" clId="{421C32E1-0938-6146-9289-5857FBD258B9}" dt="2020-04-28T15:50:58.099" v="22"/>
          <ac:spMkLst>
            <pc:docMk/>
            <pc:sldMk cId="2255228401" sldId="262"/>
            <ac:spMk id="4" creationId="{250F3F97-78BB-C245-917D-6873A04FFA0D}"/>
          </ac:spMkLst>
        </pc:spChg>
        <pc:spChg chg="add mod">
          <ac:chgData name="Blum, Philip" userId="22bc03cb-108c-4835-8329-cb195ddb6792" providerId="ADAL" clId="{421C32E1-0938-6146-9289-5857FBD258B9}" dt="2020-04-28T15:50:58.099" v="22"/>
          <ac:spMkLst>
            <pc:docMk/>
            <pc:sldMk cId="2255228401" sldId="262"/>
            <ac:spMk id="5" creationId="{35E0AEDE-4735-8948-A8AE-B939673BF967}"/>
          </ac:spMkLst>
        </pc:spChg>
      </pc:sldChg>
      <pc:sldChg chg="addSp delSp modSp">
        <pc:chgData name="Blum, Philip" userId="22bc03cb-108c-4835-8329-cb195ddb6792" providerId="ADAL" clId="{421C32E1-0938-6146-9289-5857FBD258B9}" dt="2020-04-28T16:22:09.445" v="290"/>
        <pc:sldMkLst>
          <pc:docMk/>
          <pc:sldMk cId="2450321610" sldId="263"/>
        </pc:sldMkLst>
        <pc:spChg chg="add del mod">
          <ac:chgData name="Blum, Philip" userId="22bc03cb-108c-4835-8329-cb195ddb6792" providerId="ADAL" clId="{421C32E1-0938-6146-9289-5857FBD258B9}" dt="2020-04-28T16:22:09.445" v="290"/>
          <ac:spMkLst>
            <pc:docMk/>
            <pc:sldMk cId="2450321610" sldId="263"/>
            <ac:spMk id="2" creationId="{229B044B-3531-6D42-A8F1-2433E175D52A}"/>
          </ac:spMkLst>
        </pc:spChg>
        <pc:spChg chg="del">
          <ac:chgData name="Blum, Philip" userId="22bc03cb-108c-4835-8329-cb195ddb6792" providerId="ADAL" clId="{421C32E1-0938-6146-9289-5857FBD258B9}" dt="2020-04-28T15:50:58.099" v="22"/>
          <ac:spMkLst>
            <pc:docMk/>
            <pc:sldMk cId="2450321610" sldId="263"/>
            <ac:spMk id="3" creationId="{8E00BED9-783A-7649-960B-A186DACB3B2D}"/>
          </ac:spMkLst>
        </pc:spChg>
        <pc:spChg chg="add mod">
          <ac:chgData name="Blum, Philip" userId="22bc03cb-108c-4835-8329-cb195ddb6792" providerId="ADAL" clId="{421C32E1-0938-6146-9289-5857FBD258B9}" dt="2020-04-28T16:22:09.445" v="290"/>
          <ac:spMkLst>
            <pc:docMk/>
            <pc:sldMk cId="2450321610" sldId="263"/>
            <ac:spMk id="4" creationId="{AA65F205-37B9-4947-BBAB-8306855ECBCC}"/>
          </ac:spMkLst>
        </pc:spChg>
      </pc:sldChg>
      <pc:sldChg chg="del">
        <pc:chgData name="Blum, Philip" userId="22bc03cb-108c-4835-8329-cb195ddb6792" providerId="ADAL" clId="{421C32E1-0938-6146-9289-5857FBD258B9}" dt="2020-04-28T15:45:33.518" v="2" actId="2696"/>
        <pc:sldMkLst>
          <pc:docMk/>
          <pc:sldMk cId="3512427973" sldId="266"/>
        </pc:sldMkLst>
      </pc:sldChg>
      <pc:sldChg chg="addSp delSp modSp">
        <pc:chgData name="Blum, Philip" userId="22bc03cb-108c-4835-8329-cb195ddb6792" providerId="ADAL" clId="{421C32E1-0938-6146-9289-5857FBD258B9}" dt="2020-04-28T15:50:58.099" v="22"/>
        <pc:sldMkLst>
          <pc:docMk/>
          <pc:sldMk cId="821263248" sldId="268"/>
        </pc:sldMkLst>
        <pc:spChg chg="add mod">
          <ac:chgData name="Blum, Philip" userId="22bc03cb-108c-4835-8329-cb195ddb6792" providerId="ADAL" clId="{421C32E1-0938-6146-9289-5857FBD258B9}" dt="2020-04-28T15:50:58.099" v="22"/>
          <ac:spMkLst>
            <pc:docMk/>
            <pc:sldMk cId="821263248" sldId="268"/>
            <ac:spMk id="2" creationId="{1673EA9D-6C21-D740-80A1-8ECDB5566E49}"/>
          </ac:spMkLst>
        </pc:spChg>
        <pc:spChg chg="del">
          <ac:chgData name="Blum, Philip" userId="22bc03cb-108c-4835-8329-cb195ddb6792" providerId="ADAL" clId="{421C32E1-0938-6146-9289-5857FBD258B9}" dt="2020-04-28T15:50:58.099" v="22"/>
          <ac:spMkLst>
            <pc:docMk/>
            <pc:sldMk cId="821263248" sldId="268"/>
            <ac:spMk id="3" creationId="{712A6E14-0059-AB49-AB6F-A00B7472748A}"/>
          </ac:spMkLst>
        </pc:spChg>
      </pc:sldChg>
      <pc:sldChg chg="addSp delSp modSp">
        <pc:chgData name="Blum, Philip" userId="22bc03cb-108c-4835-8329-cb195ddb6792" providerId="ADAL" clId="{421C32E1-0938-6146-9289-5857FBD258B9}" dt="2020-04-28T16:22:13.258" v="291"/>
        <pc:sldMkLst>
          <pc:docMk/>
          <pc:sldMk cId="3803108686" sldId="269"/>
        </pc:sldMkLst>
        <pc:spChg chg="add del mod">
          <ac:chgData name="Blum, Philip" userId="22bc03cb-108c-4835-8329-cb195ddb6792" providerId="ADAL" clId="{421C32E1-0938-6146-9289-5857FBD258B9}" dt="2020-04-28T16:22:13.258" v="291"/>
          <ac:spMkLst>
            <pc:docMk/>
            <pc:sldMk cId="3803108686" sldId="269"/>
            <ac:spMk id="2" creationId="{7238BC8A-C409-9345-8F95-5CB09746E95E}"/>
          </ac:spMkLst>
        </pc:spChg>
        <pc:spChg chg="add del mod">
          <ac:chgData name="Blum, Philip" userId="22bc03cb-108c-4835-8329-cb195ddb6792" providerId="ADAL" clId="{421C32E1-0938-6146-9289-5857FBD258B9}" dt="2020-04-28T16:22:13.258" v="291"/>
          <ac:spMkLst>
            <pc:docMk/>
            <pc:sldMk cId="3803108686" sldId="269"/>
            <ac:spMk id="3" creationId="{0D202E01-0E7D-6B49-8A96-ADC51C72C103}"/>
          </ac:spMkLst>
        </pc:spChg>
        <pc:spChg chg="del">
          <ac:chgData name="Blum, Philip" userId="22bc03cb-108c-4835-8329-cb195ddb6792" providerId="ADAL" clId="{421C32E1-0938-6146-9289-5857FBD258B9}" dt="2020-04-28T15:50:58.099" v="22"/>
          <ac:spMkLst>
            <pc:docMk/>
            <pc:sldMk cId="3803108686" sldId="269"/>
            <ac:spMk id="4" creationId="{2956DC02-A25C-E247-9E10-2020E148B5F6}"/>
          </ac:spMkLst>
        </pc:spChg>
        <pc:spChg chg="del">
          <ac:chgData name="Blum, Philip" userId="22bc03cb-108c-4835-8329-cb195ddb6792" providerId="ADAL" clId="{421C32E1-0938-6146-9289-5857FBD258B9}" dt="2020-04-28T15:50:58.099" v="22"/>
          <ac:spMkLst>
            <pc:docMk/>
            <pc:sldMk cId="3803108686" sldId="269"/>
            <ac:spMk id="5" creationId="{FFCB08F9-14C4-FF47-9D99-0CEBD461603A}"/>
          </ac:spMkLst>
        </pc:spChg>
        <pc:spChg chg="add mod">
          <ac:chgData name="Blum, Philip" userId="22bc03cb-108c-4835-8329-cb195ddb6792" providerId="ADAL" clId="{421C32E1-0938-6146-9289-5857FBD258B9}" dt="2020-04-28T16:22:13.258" v="291"/>
          <ac:spMkLst>
            <pc:docMk/>
            <pc:sldMk cId="3803108686" sldId="269"/>
            <ac:spMk id="6" creationId="{E81929E9-AEE3-0B4D-BB00-0B967E1A8E06}"/>
          </ac:spMkLst>
        </pc:spChg>
        <pc:spChg chg="add mod">
          <ac:chgData name="Blum, Philip" userId="22bc03cb-108c-4835-8329-cb195ddb6792" providerId="ADAL" clId="{421C32E1-0938-6146-9289-5857FBD258B9}" dt="2020-04-28T16:22:13.258" v="291"/>
          <ac:spMkLst>
            <pc:docMk/>
            <pc:sldMk cId="3803108686" sldId="269"/>
            <ac:spMk id="7" creationId="{95BD6B29-52F7-B149-B089-77DC47D32637}"/>
          </ac:spMkLst>
        </pc:spChg>
      </pc:sldChg>
      <pc:sldChg chg="del">
        <pc:chgData name="Blum, Philip" userId="22bc03cb-108c-4835-8329-cb195ddb6792" providerId="ADAL" clId="{421C32E1-0938-6146-9289-5857FBD258B9}" dt="2020-04-28T15:45:33.516" v="1" actId="2696"/>
        <pc:sldMkLst>
          <pc:docMk/>
          <pc:sldMk cId="229586614" sldId="270"/>
        </pc:sldMkLst>
      </pc:sldChg>
      <pc:sldChg chg="addSp delSp modSp">
        <pc:chgData name="Blum, Philip" userId="22bc03cb-108c-4835-8329-cb195ddb6792" providerId="ADAL" clId="{421C32E1-0938-6146-9289-5857FBD258B9}" dt="2020-04-28T15:50:58.099" v="22"/>
        <pc:sldMkLst>
          <pc:docMk/>
          <pc:sldMk cId="2623936626" sldId="271"/>
        </pc:sldMkLst>
        <pc:spChg chg="del">
          <ac:chgData name="Blum, Philip" userId="22bc03cb-108c-4835-8329-cb195ddb6792" providerId="ADAL" clId="{421C32E1-0938-6146-9289-5857FBD258B9}" dt="2020-04-28T15:50:58.099" v="22"/>
          <ac:spMkLst>
            <pc:docMk/>
            <pc:sldMk cId="2623936626" sldId="271"/>
            <ac:spMk id="2" creationId="{F6780893-1F96-B94D-B7E1-08068FEE8643}"/>
          </ac:spMkLst>
        </pc:spChg>
        <pc:spChg chg="del">
          <ac:chgData name="Blum, Philip" userId="22bc03cb-108c-4835-8329-cb195ddb6792" providerId="ADAL" clId="{421C32E1-0938-6146-9289-5857FBD258B9}" dt="2020-04-28T15:50:58.099" v="22"/>
          <ac:spMkLst>
            <pc:docMk/>
            <pc:sldMk cId="2623936626" sldId="271"/>
            <ac:spMk id="3" creationId="{6E81E7EE-16B0-E849-A86D-8894625C983A}"/>
          </ac:spMkLst>
        </pc:spChg>
        <pc:spChg chg="add mod">
          <ac:chgData name="Blum, Philip" userId="22bc03cb-108c-4835-8329-cb195ddb6792" providerId="ADAL" clId="{421C32E1-0938-6146-9289-5857FBD258B9}" dt="2020-04-28T15:50:58.099" v="22"/>
          <ac:spMkLst>
            <pc:docMk/>
            <pc:sldMk cId="2623936626" sldId="271"/>
            <ac:spMk id="4" creationId="{DE22E3C8-0C33-F84D-A6B9-C40FBEE9E6CA}"/>
          </ac:spMkLst>
        </pc:spChg>
        <pc:spChg chg="add mod">
          <ac:chgData name="Blum, Philip" userId="22bc03cb-108c-4835-8329-cb195ddb6792" providerId="ADAL" clId="{421C32E1-0938-6146-9289-5857FBD258B9}" dt="2020-04-28T15:50:58.099" v="22"/>
          <ac:spMkLst>
            <pc:docMk/>
            <pc:sldMk cId="2623936626" sldId="271"/>
            <ac:spMk id="5" creationId="{059F1F82-6BD8-314A-BEA0-DDBECBEC1237}"/>
          </ac:spMkLst>
        </pc:spChg>
      </pc:sldChg>
      <pc:sldChg chg="addSp delSp modSp">
        <pc:chgData name="Blum, Philip" userId="22bc03cb-108c-4835-8329-cb195ddb6792" providerId="ADAL" clId="{421C32E1-0938-6146-9289-5857FBD258B9}" dt="2020-04-28T16:22:17.042" v="292"/>
        <pc:sldMkLst>
          <pc:docMk/>
          <pc:sldMk cId="4131868471" sldId="272"/>
        </pc:sldMkLst>
        <pc:spChg chg="del">
          <ac:chgData name="Blum, Philip" userId="22bc03cb-108c-4835-8329-cb195ddb6792" providerId="ADAL" clId="{421C32E1-0938-6146-9289-5857FBD258B9}" dt="2020-04-28T15:50:58.099" v="22"/>
          <ac:spMkLst>
            <pc:docMk/>
            <pc:sldMk cId="4131868471" sldId="272"/>
            <ac:spMk id="2" creationId="{F5F3F3FB-43F8-3642-B995-7334DA3CDD2F}"/>
          </ac:spMkLst>
        </pc:spChg>
        <pc:spChg chg="del">
          <ac:chgData name="Blum, Philip" userId="22bc03cb-108c-4835-8329-cb195ddb6792" providerId="ADAL" clId="{421C32E1-0938-6146-9289-5857FBD258B9}" dt="2020-04-28T15:50:58.099" v="22"/>
          <ac:spMkLst>
            <pc:docMk/>
            <pc:sldMk cId="4131868471" sldId="272"/>
            <ac:spMk id="3" creationId="{882D0605-2FA0-D34F-97DC-02444DC29BA8}"/>
          </ac:spMkLst>
        </pc:spChg>
        <pc:spChg chg="del">
          <ac:chgData name="Blum, Philip" userId="22bc03cb-108c-4835-8329-cb195ddb6792" providerId="ADAL" clId="{421C32E1-0938-6146-9289-5857FBD258B9}" dt="2020-04-28T15:50:58.099" v="22"/>
          <ac:spMkLst>
            <pc:docMk/>
            <pc:sldMk cId="4131868471" sldId="272"/>
            <ac:spMk id="4" creationId="{FBE58F79-258B-AC4D-B96C-B296B71CCC2F}"/>
          </ac:spMkLst>
        </pc:spChg>
        <pc:spChg chg="add del mod">
          <ac:chgData name="Blum, Philip" userId="22bc03cb-108c-4835-8329-cb195ddb6792" providerId="ADAL" clId="{421C32E1-0938-6146-9289-5857FBD258B9}" dt="2020-04-28T16:22:17.042" v="292"/>
          <ac:spMkLst>
            <pc:docMk/>
            <pc:sldMk cId="4131868471" sldId="272"/>
            <ac:spMk id="5" creationId="{8F50BB14-0047-894A-B67C-7888E01A39F9}"/>
          </ac:spMkLst>
        </pc:spChg>
        <pc:spChg chg="add del mod">
          <ac:chgData name="Blum, Philip" userId="22bc03cb-108c-4835-8329-cb195ddb6792" providerId="ADAL" clId="{421C32E1-0938-6146-9289-5857FBD258B9}" dt="2020-04-28T16:22:17.042" v="292"/>
          <ac:spMkLst>
            <pc:docMk/>
            <pc:sldMk cId="4131868471" sldId="272"/>
            <ac:spMk id="6" creationId="{76AA7A52-D800-3C42-9228-23F12F16ED82}"/>
          </ac:spMkLst>
        </pc:spChg>
        <pc:spChg chg="add del mod">
          <ac:chgData name="Blum, Philip" userId="22bc03cb-108c-4835-8329-cb195ddb6792" providerId="ADAL" clId="{421C32E1-0938-6146-9289-5857FBD258B9}" dt="2020-04-28T16:22:17.042" v="292"/>
          <ac:spMkLst>
            <pc:docMk/>
            <pc:sldMk cId="4131868471" sldId="272"/>
            <ac:spMk id="7" creationId="{1BAB8FA5-C94E-644A-BB4C-908214C5DCC1}"/>
          </ac:spMkLst>
        </pc:spChg>
        <pc:spChg chg="add mod">
          <ac:chgData name="Blum, Philip" userId="22bc03cb-108c-4835-8329-cb195ddb6792" providerId="ADAL" clId="{421C32E1-0938-6146-9289-5857FBD258B9}" dt="2020-04-28T16:22:17.042" v="292"/>
          <ac:spMkLst>
            <pc:docMk/>
            <pc:sldMk cId="4131868471" sldId="272"/>
            <ac:spMk id="9" creationId="{873BE184-3716-E140-86C3-03B8C4E6990C}"/>
          </ac:spMkLst>
        </pc:spChg>
        <pc:spChg chg="add mod">
          <ac:chgData name="Blum, Philip" userId="22bc03cb-108c-4835-8329-cb195ddb6792" providerId="ADAL" clId="{421C32E1-0938-6146-9289-5857FBD258B9}" dt="2020-04-28T16:22:17.042" v="292"/>
          <ac:spMkLst>
            <pc:docMk/>
            <pc:sldMk cId="4131868471" sldId="272"/>
            <ac:spMk id="10" creationId="{1EE85E11-D126-AC4B-A70E-84FC5DBF7CA1}"/>
          </ac:spMkLst>
        </pc:spChg>
        <pc:spChg chg="add mod">
          <ac:chgData name="Blum, Philip" userId="22bc03cb-108c-4835-8329-cb195ddb6792" providerId="ADAL" clId="{421C32E1-0938-6146-9289-5857FBD258B9}" dt="2020-04-28T16:22:17.042" v="292"/>
          <ac:spMkLst>
            <pc:docMk/>
            <pc:sldMk cId="4131868471" sldId="272"/>
            <ac:spMk id="11" creationId="{E9EFAA8F-1D5F-A442-BCB5-149692F9EFAC}"/>
          </ac:spMkLst>
        </pc:spChg>
        <pc:picChg chg="add del mod">
          <ac:chgData name="Blum, Philip" userId="22bc03cb-108c-4835-8329-cb195ddb6792" providerId="ADAL" clId="{421C32E1-0938-6146-9289-5857FBD258B9}" dt="2020-04-28T15:57:00.901" v="26" actId="478"/>
          <ac:picMkLst>
            <pc:docMk/>
            <pc:sldMk cId="4131868471" sldId="272"/>
            <ac:picMk id="8" creationId="{2637A3F4-1D84-DC4A-96A3-A8D8EE3092CA}"/>
          </ac:picMkLst>
        </pc:picChg>
      </pc:sldChg>
      <pc:sldChg chg="del">
        <pc:chgData name="Blum, Philip" userId="22bc03cb-108c-4835-8329-cb195ddb6792" providerId="ADAL" clId="{421C32E1-0938-6146-9289-5857FBD258B9}" dt="2020-04-28T15:45:33.515" v="0" actId="2696"/>
        <pc:sldMkLst>
          <pc:docMk/>
          <pc:sldMk cId="3961513973" sldId="273"/>
        </pc:sldMkLst>
      </pc:sldChg>
      <pc:sldMasterChg chg="delSldLayout modSldLayout">
        <pc:chgData name="Blum, Philip" userId="22bc03cb-108c-4835-8329-cb195ddb6792" providerId="ADAL" clId="{421C32E1-0938-6146-9289-5857FBD258B9}" dt="2020-04-28T16:14:40.501" v="287" actId="12788"/>
        <pc:sldMasterMkLst>
          <pc:docMk/>
          <pc:sldMasterMk cId="3925175366" sldId="2147483660"/>
        </pc:sldMasterMkLst>
        <pc:sldLayoutChg chg="del">
          <pc:chgData name="Blum, Philip" userId="22bc03cb-108c-4835-8329-cb195ddb6792" providerId="ADAL" clId="{421C32E1-0938-6146-9289-5857FBD258B9}" dt="2020-04-28T15:45:47.645" v="8" actId="2696"/>
          <pc:sldLayoutMkLst>
            <pc:docMk/>
            <pc:sldMasterMk cId="3925175366" sldId="2147483660"/>
            <pc:sldLayoutMk cId="3997122358" sldId="2147483669"/>
          </pc:sldLayoutMkLst>
        </pc:sldLayoutChg>
        <pc:sldLayoutChg chg="addSp delSp modSp">
          <pc:chgData name="Blum, Philip" userId="22bc03cb-108c-4835-8329-cb195ddb6792" providerId="ADAL" clId="{421C32E1-0938-6146-9289-5857FBD258B9}" dt="2020-04-28T16:14:40.501" v="287" actId="12788"/>
          <pc:sldLayoutMkLst>
            <pc:docMk/>
            <pc:sldMasterMk cId="3925175366" sldId="2147483660"/>
            <pc:sldLayoutMk cId="3589682189" sldId="2147483684"/>
          </pc:sldLayoutMkLst>
          <pc:spChg chg="del mod">
            <ac:chgData name="Blum, Philip" userId="22bc03cb-108c-4835-8329-cb195ddb6792" providerId="ADAL" clId="{421C32E1-0938-6146-9289-5857FBD258B9}" dt="2020-04-28T16:06:01.944" v="176" actId="478"/>
            <ac:spMkLst>
              <pc:docMk/>
              <pc:sldMasterMk cId="3925175366" sldId="2147483660"/>
              <pc:sldLayoutMk cId="3589682189" sldId="2147483684"/>
              <ac:spMk id="8" creationId="{B89B252E-4D62-5B47-84ED-830076E1B03E}"/>
            </ac:spMkLst>
          </pc:spChg>
          <pc:spChg chg="del">
            <ac:chgData name="Blum, Philip" userId="22bc03cb-108c-4835-8329-cb195ddb6792" providerId="ADAL" clId="{421C32E1-0938-6146-9289-5857FBD258B9}" dt="2020-04-28T16:06:01.944" v="176" actId="478"/>
            <ac:spMkLst>
              <pc:docMk/>
              <pc:sldMasterMk cId="3925175366" sldId="2147483660"/>
              <pc:sldLayoutMk cId="3589682189" sldId="2147483684"/>
              <ac:spMk id="9" creationId="{E6EF3C0C-1C90-E944-B50A-F683EE8C68BE}"/>
            </ac:spMkLst>
          </pc:spChg>
          <pc:spChg chg="del">
            <ac:chgData name="Blum, Philip" userId="22bc03cb-108c-4835-8329-cb195ddb6792" providerId="ADAL" clId="{421C32E1-0938-6146-9289-5857FBD258B9}" dt="2020-04-28T16:06:01.944" v="176" actId="478"/>
            <ac:spMkLst>
              <pc:docMk/>
              <pc:sldMasterMk cId="3925175366" sldId="2147483660"/>
              <pc:sldLayoutMk cId="3589682189" sldId="2147483684"/>
              <ac:spMk id="13" creationId="{F0E314D9-3CAD-7148-AD70-96D832D1E741}"/>
            </ac:spMkLst>
          </pc:spChg>
          <pc:spChg chg="add mod">
            <ac:chgData name="Blum, Philip" userId="22bc03cb-108c-4835-8329-cb195ddb6792" providerId="ADAL" clId="{421C32E1-0938-6146-9289-5857FBD258B9}" dt="2020-04-28T16:06:02.531" v="177"/>
            <ac:spMkLst>
              <pc:docMk/>
              <pc:sldMasterMk cId="3925175366" sldId="2147483660"/>
              <pc:sldLayoutMk cId="3589682189" sldId="2147483684"/>
              <ac:spMk id="15" creationId="{74910DCB-EFBF-134D-8F3C-B646260058BA}"/>
            </ac:spMkLst>
          </pc:spChg>
          <pc:spChg chg="add mod">
            <ac:chgData name="Blum, Philip" userId="22bc03cb-108c-4835-8329-cb195ddb6792" providerId="ADAL" clId="{421C32E1-0938-6146-9289-5857FBD258B9}" dt="2020-04-28T16:06:02.531" v="177"/>
            <ac:spMkLst>
              <pc:docMk/>
              <pc:sldMasterMk cId="3925175366" sldId="2147483660"/>
              <pc:sldLayoutMk cId="3589682189" sldId="2147483684"/>
              <ac:spMk id="16" creationId="{FF38FD27-BE95-BA4C-BE77-5DFBDAC2FA76}"/>
            </ac:spMkLst>
          </pc:spChg>
          <pc:spChg chg="add mod">
            <ac:chgData name="Blum, Philip" userId="22bc03cb-108c-4835-8329-cb195ddb6792" providerId="ADAL" clId="{421C32E1-0938-6146-9289-5857FBD258B9}" dt="2020-04-28T16:06:02.531" v="177"/>
            <ac:spMkLst>
              <pc:docMk/>
              <pc:sldMasterMk cId="3925175366" sldId="2147483660"/>
              <pc:sldLayoutMk cId="3589682189" sldId="2147483684"/>
              <ac:spMk id="17" creationId="{2D03959F-1F67-E545-9F86-64A8C5988D1C}"/>
            </ac:spMkLst>
          </pc:spChg>
          <pc:picChg chg="mod">
            <ac:chgData name="Blum, Philip" userId="22bc03cb-108c-4835-8329-cb195ddb6792" providerId="ADAL" clId="{421C32E1-0938-6146-9289-5857FBD258B9}" dt="2020-04-28T16:14:40.501" v="287" actId="12788"/>
            <ac:picMkLst>
              <pc:docMk/>
              <pc:sldMasterMk cId="3925175366" sldId="2147483660"/>
              <pc:sldLayoutMk cId="3589682189" sldId="2147483684"/>
              <ac:picMk id="10" creationId="{BB77E5B2-B423-EF44-BBF9-441B2F9CA76D}"/>
            </ac:picMkLst>
          </pc:picChg>
          <pc:picChg chg="add del mod">
            <ac:chgData name="Blum, Philip" userId="22bc03cb-108c-4835-8329-cb195ddb6792" providerId="ADAL" clId="{421C32E1-0938-6146-9289-5857FBD258B9}" dt="2020-04-28T16:13:24.873" v="275" actId="478"/>
            <ac:picMkLst>
              <pc:docMk/>
              <pc:sldMasterMk cId="3925175366" sldId="2147483660"/>
              <pc:sldLayoutMk cId="3589682189" sldId="2147483684"/>
              <ac:picMk id="11" creationId="{08387C17-47E8-2649-86AC-7BE7EB47FCC9}"/>
            </ac:picMkLst>
          </pc:picChg>
          <pc:picChg chg="del">
            <ac:chgData name="Blum, Philip" userId="22bc03cb-108c-4835-8329-cb195ddb6792" providerId="ADAL" clId="{421C32E1-0938-6146-9289-5857FBD258B9}" dt="2020-04-28T16:06:01.944" v="176" actId="478"/>
            <ac:picMkLst>
              <pc:docMk/>
              <pc:sldMasterMk cId="3925175366" sldId="2147483660"/>
              <pc:sldLayoutMk cId="3589682189" sldId="2147483684"/>
              <ac:picMk id="12" creationId="{B07B4C9B-9824-404E-832F-9F9C5FD4F3E4}"/>
            </ac:picMkLst>
          </pc:picChg>
          <pc:picChg chg="add del mod">
            <ac:chgData name="Blum, Philip" userId="22bc03cb-108c-4835-8329-cb195ddb6792" providerId="ADAL" clId="{421C32E1-0938-6146-9289-5857FBD258B9}" dt="2020-04-28T16:13:24.873" v="275" actId="478"/>
            <ac:picMkLst>
              <pc:docMk/>
              <pc:sldMasterMk cId="3925175366" sldId="2147483660"/>
              <pc:sldLayoutMk cId="3589682189" sldId="2147483684"/>
              <ac:picMk id="18" creationId="{975CF949-54FC-BF4E-B228-96744FFA1679}"/>
            </ac:picMkLst>
          </pc:picChg>
          <pc:picChg chg="add mod">
            <ac:chgData name="Blum, Philip" userId="22bc03cb-108c-4835-8329-cb195ddb6792" providerId="ADAL" clId="{421C32E1-0938-6146-9289-5857FBD258B9}" dt="2020-04-28T16:14:40.501" v="287" actId="12788"/>
            <ac:picMkLst>
              <pc:docMk/>
              <pc:sldMasterMk cId="3925175366" sldId="2147483660"/>
              <pc:sldLayoutMk cId="3589682189" sldId="2147483684"/>
              <ac:picMk id="19" creationId="{7E342AAE-425A-4D49-936D-6CECECA1DFF4}"/>
            </ac:picMkLst>
          </pc:picChg>
          <pc:picChg chg="add mod">
            <ac:chgData name="Blum, Philip" userId="22bc03cb-108c-4835-8329-cb195ddb6792" providerId="ADAL" clId="{421C32E1-0938-6146-9289-5857FBD258B9}" dt="2020-04-28T16:14:40.501" v="287" actId="12788"/>
            <ac:picMkLst>
              <pc:docMk/>
              <pc:sldMasterMk cId="3925175366" sldId="2147483660"/>
              <pc:sldLayoutMk cId="3589682189" sldId="2147483684"/>
              <ac:picMk id="20" creationId="{A70CA722-EDA2-DE4A-AA3C-2DC63BEC41B0}"/>
            </ac:picMkLst>
          </pc:picChg>
        </pc:sldLayoutChg>
        <pc:sldLayoutChg chg="del">
          <pc:chgData name="Blum, Philip" userId="22bc03cb-108c-4835-8329-cb195ddb6792" providerId="ADAL" clId="{421C32E1-0938-6146-9289-5857FBD258B9}" dt="2020-04-28T15:45:46.357" v="7" actId="2696"/>
          <pc:sldLayoutMkLst>
            <pc:docMk/>
            <pc:sldMasterMk cId="3925175366" sldId="2147483660"/>
            <pc:sldLayoutMk cId="3383811886" sldId="2147483685"/>
          </pc:sldLayoutMkLst>
        </pc:sldLayoutChg>
        <pc:sldLayoutChg chg="addSp delSp modSp">
          <pc:chgData name="Blum, Philip" userId="22bc03cb-108c-4835-8329-cb195ddb6792" providerId="ADAL" clId="{421C32E1-0938-6146-9289-5857FBD258B9}" dt="2020-04-28T16:11:40.222" v="256" actId="12788"/>
          <pc:sldLayoutMkLst>
            <pc:docMk/>
            <pc:sldMasterMk cId="3925175366" sldId="2147483660"/>
            <pc:sldLayoutMk cId="2962039860" sldId="2147483686"/>
          </pc:sldLayoutMkLst>
          <pc:spChg chg="add del mod">
            <ac:chgData name="Blum, Philip" userId="22bc03cb-108c-4835-8329-cb195ddb6792" providerId="ADAL" clId="{421C32E1-0938-6146-9289-5857FBD258B9}" dt="2020-04-28T16:03:32.151" v="129" actId="478"/>
            <ac:spMkLst>
              <pc:docMk/>
              <pc:sldMasterMk cId="3925175366" sldId="2147483660"/>
              <pc:sldLayoutMk cId="2962039860" sldId="2147483686"/>
              <ac:spMk id="3" creationId="{4E2E1555-A60F-B140-B804-915C748FC4AB}"/>
            </ac:spMkLst>
          </pc:spChg>
          <pc:spChg chg="add del mod">
            <ac:chgData name="Blum, Philip" userId="22bc03cb-108c-4835-8329-cb195ddb6792" providerId="ADAL" clId="{421C32E1-0938-6146-9289-5857FBD258B9}" dt="2020-04-28T16:03:32.151" v="129" actId="478"/>
            <ac:spMkLst>
              <pc:docMk/>
              <pc:sldMasterMk cId="3925175366" sldId="2147483660"/>
              <pc:sldLayoutMk cId="2962039860" sldId="2147483686"/>
              <ac:spMk id="12" creationId="{6EAEAFF2-5816-F845-81E5-5FA5F9426433}"/>
            </ac:spMkLst>
          </pc:spChg>
          <pc:spChg chg="add del mod">
            <ac:chgData name="Blum, Philip" userId="22bc03cb-108c-4835-8329-cb195ddb6792" providerId="ADAL" clId="{421C32E1-0938-6146-9289-5857FBD258B9}" dt="2020-04-28T16:03:32.151" v="129" actId="478"/>
            <ac:spMkLst>
              <pc:docMk/>
              <pc:sldMasterMk cId="3925175366" sldId="2147483660"/>
              <pc:sldLayoutMk cId="2962039860" sldId="2147483686"/>
              <ac:spMk id="13" creationId="{A634297F-F779-8043-93AA-1D56DD591515}"/>
            </ac:spMkLst>
          </pc:spChg>
          <pc:spChg chg="add del mod">
            <ac:chgData name="Blum, Philip" userId="22bc03cb-108c-4835-8329-cb195ddb6792" providerId="ADAL" clId="{421C32E1-0938-6146-9289-5857FBD258B9}" dt="2020-04-28T16:03:26.062" v="125"/>
            <ac:spMkLst>
              <pc:docMk/>
              <pc:sldMasterMk cId="3925175366" sldId="2147483660"/>
              <pc:sldLayoutMk cId="2962039860" sldId="2147483686"/>
              <ac:spMk id="16" creationId="{4EFE3B0E-718E-FB4C-9BD9-5DA50633E217}"/>
            </ac:spMkLst>
          </pc:spChg>
          <pc:spChg chg="add del mod">
            <ac:chgData name="Blum, Philip" userId="22bc03cb-108c-4835-8329-cb195ddb6792" providerId="ADAL" clId="{421C32E1-0938-6146-9289-5857FBD258B9}" dt="2020-04-28T16:03:26.062" v="125"/>
            <ac:spMkLst>
              <pc:docMk/>
              <pc:sldMasterMk cId="3925175366" sldId="2147483660"/>
              <pc:sldLayoutMk cId="2962039860" sldId="2147483686"/>
              <ac:spMk id="18" creationId="{2718C178-0CB7-2F4A-857F-CCDC00E6C876}"/>
            </ac:spMkLst>
          </pc:spChg>
          <pc:spChg chg="add del mod">
            <ac:chgData name="Blum, Philip" userId="22bc03cb-108c-4835-8329-cb195ddb6792" providerId="ADAL" clId="{421C32E1-0938-6146-9289-5857FBD258B9}" dt="2020-04-28T16:03:26.062" v="125"/>
            <ac:spMkLst>
              <pc:docMk/>
              <pc:sldMasterMk cId="3925175366" sldId="2147483660"/>
              <pc:sldLayoutMk cId="2962039860" sldId="2147483686"/>
              <ac:spMk id="19" creationId="{DF789DA0-62EF-4C49-84B3-4E444416FB82}"/>
            </ac:spMkLst>
          </pc:spChg>
          <pc:spChg chg="add del mod">
            <ac:chgData name="Blum, Philip" userId="22bc03cb-108c-4835-8329-cb195ddb6792" providerId="ADAL" clId="{421C32E1-0938-6146-9289-5857FBD258B9}" dt="2020-04-28T16:03:26.062" v="125"/>
            <ac:spMkLst>
              <pc:docMk/>
              <pc:sldMasterMk cId="3925175366" sldId="2147483660"/>
              <pc:sldLayoutMk cId="2962039860" sldId="2147483686"/>
              <ac:spMk id="20" creationId="{43217EFB-9C7E-FC4F-BEFE-0C9AB1287631}"/>
            </ac:spMkLst>
          </pc:spChg>
          <pc:spChg chg="add del mod">
            <ac:chgData name="Blum, Philip" userId="22bc03cb-108c-4835-8329-cb195ddb6792" providerId="ADAL" clId="{421C32E1-0938-6146-9289-5857FBD258B9}" dt="2020-04-28T16:03:30.961" v="128"/>
            <ac:spMkLst>
              <pc:docMk/>
              <pc:sldMasterMk cId="3925175366" sldId="2147483660"/>
              <pc:sldLayoutMk cId="2962039860" sldId="2147483686"/>
              <ac:spMk id="24" creationId="{1DF070D9-091B-014C-B4BD-DBBE94B639D2}"/>
            </ac:spMkLst>
          </pc:spChg>
          <pc:spChg chg="add del mod">
            <ac:chgData name="Blum, Philip" userId="22bc03cb-108c-4835-8329-cb195ddb6792" providerId="ADAL" clId="{421C32E1-0938-6146-9289-5857FBD258B9}" dt="2020-04-28T16:03:30.961" v="128"/>
            <ac:spMkLst>
              <pc:docMk/>
              <pc:sldMasterMk cId="3925175366" sldId="2147483660"/>
              <pc:sldLayoutMk cId="2962039860" sldId="2147483686"/>
              <ac:spMk id="26" creationId="{F44767CD-B17F-B442-B8C3-4EE22EB98726}"/>
            </ac:spMkLst>
          </pc:spChg>
          <pc:spChg chg="add del mod">
            <ac:chgData name="Blum, Philip" userId="22bc03cb-108c-4835-8329-cb195ddb6792" providerId="ADAL" clId="{421C32E1-0938-6146-9289-5857FBD258B9}" dt="2020-04-28T16:03:30.961" v="128"/>
            <ac:spMkLst>
              <pc:docMk/>
              <pc:sldMasterMk cId="3925175366" sldId="2147483660"/>
              <pc:sldLayoutMk cId="2962039860" sldId="2147483686"/>
              <ac:spMk id="27" creationId="{9E89FB16-D988-FF4B-963E-CAF0D76FDC34}"/>
            </ac:spMkLst>
          </pc:spChg>
          <pc:spChg chg="add del mod">
            <ac:chgData name="Blum, Philip" userId="22bc03cb-108c-4835-8329-cb195ddb6792" providerId="ADAL" clId="{421C32E1-0938-6146-9289-5857FBD258B9}" dt="2020-04-28T16:03:30.961" v="128"/>
            <ac:spMkLst>
              <pc:docMk/>
              <pc:sldMasterMk cId="3925175366" sldId="2147483660"/>
              <pc:sldLayoutMk cId="2962039860" sldId="2147483686"/>
              <ac:spMk id="28" creationId="{D494A682-A971-E44E-B5CB-A08C30442392}"/>
            </ac:spMkLst>
          </pc:spChg>
          <pc:spChg chg="add del mod">
            <ac:chgData name="Blum, Philip" userId="22bc03cb-108c-4835-8329-cb195ddb6792" providerId="ADAL" clId="{421C32E1-0938-6146-9289-5857FBD258B9}" dt="2020-04-28T16:03:38.494" v="131" actId="478"/>
            <ac:spMkLst>
              <pc:docMk/>
              <pc:sldMasterMk cId="3925175366" sldId="2147483660"/>
              <pc:sldLayoutMk cId="2962039860" sldId="2147483686"/>
              <ac:spMk id="32" creationId="{AE498D91-DA06-554C-A14A-4DADC2D25B9A}"/>
            </ac:spMkLst>
          </pc:spChg>
          <pc:spChg chg="add del mod">
            <ac:chgData name="Blum, Philip" userId="22bc03cb-108c-4835-8329-cb195ddb6792" providerId="ADAL" clId="{421C32E1-0938-6146-9289-5857FBD258B9}" dt="2020-04-28T16:07:31.873" v="198" actId="478"/>
            <ac:spMkLst>
              <pc:docMk/>
              <pc:sldMasterMk cId="3925175366" sldId="2147483660"/>
              <pc:sldLayoutMk cId="2962039860" sldId="2147483686"/>
              <ac:spMk id="34" creationId="{F271F9D3-4C3D-9049-8D54-A41011FA1335}"/>
            </ac:spMkLst>
          </pc:spChg>
          <pc:spChg chg="add del mod">
            <ac:chgData name="Blum, Philip" userId="22bc03cb-108c-4835-8329-cb195ddb6792" providerId="ADAL" clId="{421C32E1-0938-6146-9289-5857FBD258B9}" dt="2020-04-28T16:07:31.873" v="198" actId="478"/>
            <ac:spMkLst>
              <pc:docMk/>
              <pc:sldMasterMk cId="3925175366" sldId="2147483660"/>
              <pc:sldLayoutMk cId="2962039860" sldId="2147483686"/>
              <ac:spMk id="35" creationId="{CC6E888E-217B-0248-8172-CFBDE13227EF}"/>
            </ac:spMkLst>
          </pc:spChg>
          <pc:spChg chg="add del mod">
            <ac:chgData name="Blum, Philip" userId="22bc03cb-108c-4835-8329-cb195ddb6792" providerId="ADAL" clId="{421C32E1-0938-6146-9289-5857FBD258B9}" dt="2020-04-28T16:07:31.873" v="198" actId="478"/>
            <ac:spMkLst>
              <pc:docMk/>
              <pc:sldMasterMk cId="3925175366" sldId="2147483660"/>
              <pc:sldLayoutMk cId="2962039860" sldId="2147483686"/>
              <ac:spMk id="36" creationId="{635A0F94-F235-1447-BDD7-E5D70EB0E9FF}"/>
            </ac:spMkLst>
          </pc:spChg>
          <pc:spChg chg="add del mod">
            <ac:chgData name="Blum, Philip" userId="22bc03cb-108c-4835-8329-cb195ddb6792" providerId="ADAL" clId="{421C32E1-0938-6146-9289-5857FBD258B9}" dt="2020-04-28T16:07:36.791" v="200" actId="478"/>
            <ac:spMkLst>
              <pc:docMk/>
              <pc:sldMasterMk cId="3925175366" sldId="2147483660"/>
              <pc:sldLayoutMk cId="2962039860" sldId="2147483686"/>
              <ac:spMk id="40" creationId="{9F3884D0-F61D-894E-98CB-D5F9A25930CD}"/>
            </ac:spMkLst>
          </pc:spChg>
          <pc:spChg chg="add mod">
            <ac:chgData name="Blum, Philip" userId="22bc03cb-108c-4835-8329-cb195ddb6792" providerId="ADAL" clId="{421C32E1-0938-6146-9289-5857FBD258B9}" dt="2020-04-28T16:07:32.533" v="199"/>
            <ac:spMkLst>
              <pc:docMk/>
              <pc:sldMasterMk cId="3925175366" sldId="2147483660"/>
              <pc:sldLayoutMk cId="2962039860" sldId="2147483686"/>
              <ac:spMk id="42" creationId="{7589951D-C12E-764B-BE61-2ACACEB80647}"/>
            </ac:spMkLst>
          </pc:spChg>
          <pc:spChg chg="add mod">
            <ac:chgData name="Blum, Philip" userId="22bc03cb-108c-4835-8329-cb195ddb6792" providerId="ADAL" clId="{421C32E1-0938-6146-9289-5857FBD258B9}" dt="2020-04-28T16:07:32.533" v="199"/>
            <ac:spMkLst>
              <pc:docMk/>
              <pc:sldMasterMk cId="3925175366" sldId="2147483660"/>
              <pc:sldLayoutMk cId="2962039860" sldId="2147483686"/>
              <ac:spMk id="43" creationId="{FDAC5EAA-6EE7-ED47-ABD9-0E5882F8D8B3}"/>
            </ac:spMkLst>
          </pc:spChg>
          <pc:spChg chg="add mod">
            <ac:chgData name="Blum, Philip" userId="22bc03cb-108c-4835-8329-cb195ddb6792" providerId="ADAL" clId="{421C32E1-0938-6146-9289-5857FBD258B9}" dt="2020-04-28T16:07:32.533" v="199"/>
            <ac:spMkLst>
              <pc:docMk/>
              <pc:sldMasterMk cId="3925175366" sldId="2147483660"/>
              <pc:sldLayoutMk cId="2962039860" sldId="2147483686"/>
              <ac:spMk id="44" creationId="{D19B2E9F-AFA2-B946-A788-26B66E3689CB}"/>
            </ac:spMkLst>
          </pc:spChg>
          <pc:picChg chg="add del mod">
            <ac:chgData name="Blum, Philip" userId="22bc03cb-108c-4835-8329-cb195ddb6792" providerId="ADAL" clId="{421C32E1-0938-6146-9289-5857FBD258B9}" dt="2020-04-28T16:03:32.151" v="129" actId="478"/>
            <ac:picMkLst>
              <pc:docMk/>
              <pc:sldMasterMk cId="3925175366" sldId="2147483660"/>
              <pc:sldLayoutMk cId="2962039860" sldId="2147483686"/>
              <ac:picMk id="8" creationId="{241FF9A9-49E1-2947-B290-3FF4CC7FFABD}"/>
            </ac:picMkLst>
          </pc:picChg>
          <pc:picChg chg="add mod">
            <ac:chgData name="Blum, Philip" userId="22bc03cb-108c-4835-8329-cb195ddb6792" providerId="ADAL" clId="{421C32E1-0938-6146-9289-5857FBD258B9}" dt="2020-04-28T16:11:40.222" v="256" actId="12788"/>
            <ac:picMkLst>
              <pc:docMk/>
              <pc:sldMasterMk cId="3925175366" sldId="2147483660"/>
              <pc:sldLayoutMk cId="2962039860" sldId="2147483686"/>
              <ac:picMk id="9" creationId="{A3B9CFA0-AE8D-1A45-90EE-0A553EE57F9A}"/>
            </ac:picMkLst>
          </pc:picChg>
          <pc:picChg chg="del">
            <ac:chgData name="Blum, Philip" userId="22bc03cb-108c-4835-8329-cb195ddb6792" providerId="ADAL" clId="{421C32E1-0938-6146-9289-5857FBD258B9}" dt="2020-04-28T15:50:28.079" v="10" actId="478"/>
            <ac:picMkLst>
              <pc:docMk/>
              <pc:sldMasterMk cId="3925175366" sldId="2147483660"/>
              <pc:sldLayoutMk cId="2962039860" sldId="2147483686"/>
              <ac:picMk id="10" creationId="{BB77E5B2-B423-EF44-BBF9-441B2F9CA76D}"/>
            </ac:picMkLst>
          </pc:picChg>
          <pc:picChg chg="add del mod">
            <ac:chgData name="Blum, Philip" userId="22bc03cb-108c-4835-8329-cb195ddb6792" providerId="ADAL" clId="{421C32E1-0938-6146-9289-5857FBD258B9}" dt="2020-04-28T16:03:26.062" v="125"/>
            <ac:picMkLst>
              <pc:docMk/>
              <pc:sldMasterMk cId="3925175366" sldId="2147483660"/>
              <pc:sldLayoutMk cId="2962039860" sldId="2147483686"/>
              <ac:picMk id="11" creationId="{D160413B-33ED-5940-8F4B-31C7ECA32236}"/>
            </ac:picMkLst>
          </pc:picChg>
          <pc:picChg chg="add del mod">
            <ac:chgData name="Blum, Philip" userId="22bc03cb-108c-4835-8329-cb195ddb6792" providerId="ADAL" clId="{421C32E1-0938-6146-9289-5857FBD258B9}" dt="2020-04-28T16:03:26.062" v="125"/>
            <ac:picMkLst>
              <pc:docMk/>
              <pc:sldMasterMk cId="3925175366" sldId="2147483660"/>
              <pc:sldLayoutMk cId="2962039860" sldId="2147483686"/>
              <ac:picMk id="17" creationId="{BF2A6529-A273-9C4B-A153-3B046BA65CDE}"/>
            </ac:picMkLst>
          </pc:picChg>
          <pc:picChg chg="add del mod">
            <ac:chgData name="Blum, Philip" userId="22bc03cb-108c-4835-8329-cb195ddb6792" providerId="ADAL" clId="{421C32E1-0938-6146-9289-5857FBD258B9}" dt="2020-04-28T16:03:26.062" v="125"/>
            <ac:picMkLst>
              <pc:docMk/>
              <pc:sldMasterMk cId="3925175366" sldId="2147483660"/>
              <pc:sldLayoutMk cId="2962039860" sldId="2147483686"/>
              <ac:picMk id="21" creationId="{CDC329E2-203C-F94C-B643-70B145BDA02E}"/>
            </ac:picMkLst>
          </pc:picChg>
          <pc:picChg chg="add del mod">
            <ac:chgData name="Blum, Philip" userId="22bc03cb-108c-4835-8329-cb195ddb6792" providerId="ADAL" clId="{421C32E1-0938-6146-9289-5857FBD258B9}" dt="2020-04-28T16:03:30.961" v="128"/>
            <ac:picMkLst>
              <pc:docMk/>
              <pc:sldMasterMk cId="3925175366" sldId="2147483660"/>
              <pc:sldLayoutMk cId="2962039860" sldId="2147483686"/>
              <ac:picMk id="22" creationId="{671AE81E-E9FF-2647-8A3F-09AF32496D06}"/>
            </ac:picMkLst>
          </pc:picChg>
          <pc:picChg chg="add del mod">
            <ac:chgData name="Blum, Philip" userId="22bc03cb-108c-4835-8329-cb195ddb6792" providerId="ADAL" clId="{421C32E1-0938-6146-9289-5857FBD258B9}" dt="2020-04-28T16:03:30.961" v="128"/>
            <ac:picMkLst>
              <pc:docMk/>
              <pc:sldMasterMk cId="3925175366" sldId="2147483660"/>
              <pc:sldLayoutMk cId="2962039860" sldId="2147483686"/>
              <ac:picMk id="25" creationId="{3603C12F-A29A-E94D-AA0F-0816EA29DF6C}"/>
            </ac:picMkLst>
          </pc:picChg>
          <pc:picChg chg="add del mod">
            <ac:chgData name="Blum, Philip" userId="22bc03cb-108c-4835-8329-cb195ddb6792" providerId="ADAL" clId="{421C32E1-0938-6146-9289-5857FBD258B9}" dt="2020-04-28T16:03:30.961" v="128"/>
            <ac:picMkLst>
              <pc:docMk/>
              <pc:sldMasterMk cId="3925175366" sldId="2147483660"/>
              <pc:sldLayoutMk cId="2962039860" sldId="2147483686"/>
              <ac:picMk id="29" creationId="{35F5137D-DD68-EB44-91C8-C3914E191988}"/>
            </ac:picMkLst>
          </pc:picChg>
          <pc:picChg chg="add del mod">
            <ac:chgData name="Blum, Philip" userId="22bc03cb-108c-4835-8329-cb195ddb6792" providerId="ADAL" clId="{421C32E1-0938-6146-9289-5857FBD258B9}" dt="2020-04-28T16:03:38.494" v="131" actId="478"/>
            <ac:picMkLst>
              <pc:docMk/>
              <pc:sldMasterMk cId="3925175366" sldId="2147483660"/>
              <pc:sldLayoutMk cId="2962039860" sldId="2147483686"/>
              <ac:picMk id="30" creationId="{4C933274-167E-9548-80E1-E1F427AF3A8E}"/>
            </ac:picMkLst>
          </pc:picChg>
          <pc:picChg chg="add del mod">
            <ac:chgData name="Blum, Philip" userId="22bc03cb-108c-4835-8329-cb195ddb6792" providerId="ADAL" clId="{421C32E1-0938-6146-9289-5857FBD258B9}" dt="2020-04-28T16:07:31.873" v="198" actId="478"/>
            <ac:picMkLst>
              <pc:docMk/>
              <pc:sldMasterMk cId="3925175366" sldId="2147483660"/>
              <pc:sldLayoutMk cId="2962039860" sldId="2147483686"/>
              <ac:picMk id="33" creationId="{01B79015-76BF-5340-814B-516CA4922436}"/>
            </ac:picMkLst>
          </pc:picChg>
          <pc:picChg chg="add del mod">
            <ac:chgData name="Blum, Philip" userId="22bc03cb-108c-4835-8329-cb195ddb6792" providerId="ADAL" clId="{421C32E1-0938-6146-9289-5857FBD258B9}" dt="2020-04-28T16:07:31.873" v="198" actId="478"/>
            <ac:picMkLst>
              <pc:docMk/>
              <pc:sldMasterMk cId="3925175366" sldId="2147483660"/>
              <pc:sldLayoutMk cId="2962039860" sldId="2147483686"/>
              <ac:picMk id="37" creationId="{E5DA7823-4BC9-FD46-BD83-D3D184765C3E}"/>
            </ac:picMkLst>
          </pc:picChg>
          <pc:picChg chg="add del mod">
            <ac:chgData name="Blum, Philip" userId="22bc03cb-108c-4835-8329-cb195ddb6792" providerId="ADAL" clId="{421C32E1-0938-6146-9289-5857FBD258B9}" dt="2020-04-28T16:07:36.791" v="200" actId="478"/>
            <ac:picMkLst>
              <pc:docMk/>
              <pc:sldMasterMk cId="3925175366" sldId="2147483660"/>
              <pc:sldLayoutMk cId="2962039860" sldId="2147483686"/>
              <ac:picMk id="38" creationId="{9DE3AA86-F337-6A42-92DC-0D9A78A674F8}"/>
            </ac:picMkLst>
          </pc:picChg>
          <pc:picChg chg="add mod">
            <ac:chgData name="Blum, Philip" userId="22bc03cb-108c-4835-8329-cb195ddb6792" providerId="ADAL" clId="{421C32E1-0938-6146-9289-5857FBD258B9}" dt="2020-04-28T16:11:40.222" v="256" actId="12788"/>
            <ac:picMkLst>
              <pc:docMk/>
              <pc:sldMasterMk cId="3925175366" sldId="2147483660"/>
              <pc:sldLayoutMk cId="2962039860" sldId="2147483686"/>
              <ac:picMk id="41" creationId="{FB63DD71-915C-9048-8E4F-4A4AFDA7CB9D}"/>
            </ac:picMkLst>
          </pc:picChg>
          <pc:picChg chg="add mod">
            <ac:chgData name="Blum, Philip" userId="22bc03cb-108c-4835-8329-cb195ddb6792" providerId="ADAL" clId="{421C32E1-0938-6146-9289-5857FBD258B9}" dt="2020-04-28T16:07:32.533" v="199"/>
            <ac:picMkLst>
              <pc:docMk/>
              <pc:sldMasterMk cId="3925175366" sldId="2147483660"/>
              <pc:sldLayoutMk cId="2962039860" sldId="2147483686"/>
              <ac:picMk id="45" creationId="{1B9A8E16-78EC-974A-B3C2-D11BB233D43A}"/>
            </ac:picMkLst>
          </pc:picChg>
          <pc:cxnChg chg="add del mod">
            <ac:chgData name="Blum, Philip" userId="22bc03cb-108c-4835-8329-cb195ddb6792" providerId="ADAL" clId="{421C32E1-0938-6146-9289-5857FBD258B9}" dt="2020-04-28T16:03:26.062" v="125"/>
            <ac:cxnSpMkLst>
              <pc:docMk/>
              <pc:sldMasterMk cId="3925175366" sldId="2147483660"/>
              <pc:sldLayoutMk cId="2962039860" sldId="2147483686"/>
              <ac:cxnSpMk id="15" creationId="{B0D15806-CC2F-3D40-9CBD-B46E94C57C17}"/>
            </ac:cxnSpMkLst>
          </pc:cxnChg>
          <pc:cxnChg chg="add del mod">
            <ac:chgData name="Blum, Philip" userId="22bc03cb-108c-4835-8329-cb195ddb6792" providerId="ADAL" clId="{421C32E1-0938-6146-9289-5857FBD258B9}" dt="2020-04-28T16:03:30.961" v="128"/>
            <ac:cxnSpMkLst>
              <pc:docMk/>
              <pc:sldMasterMk cId="3925175366" sldId="2147483660"/>
              <pc:sldLayoutMk cId="2962039860" sldId="2147483686"/>
              <ac:cxnSpMk id="23" creationId="{C2DFFA08-6FD5-6641-8E90-0CAF90009929}"/>
            </ac:cxnSpMkLst>
          </pc:cxnChg>
          <pc:cxnChg chg="add del mod">
            <ac:chgData name="Blum, Philip" userId="22bc03cb-108c-4835-8329-cb195ddb6792" providerId="ADAL" clId="{421C32E1-0938-6146-9289-5857FBD258B9}" dt="2020-04-28T16:03:38.494" v="131" actId="478"/>
            <ac:cxnSpMkLst>
              <pc:docMk/>
              <pc:sldMasterMk cId="3925175366" sldId="2147483660"/>
              <pc:sldLayoutMk cId="2962039860" sldId="2147483686"/>
              <ac:cxnSpMk id="31" creationId="{9F23499B-E417-CE48-8300-EEADE4FE1AC5}"/>
            </ac:cxnSpMkLst>
          </pc:cxnChg>
          <pc:cxnChg chg="add del mod">
            <ac:chgData name="Blum, Philip" userId="22bc03cb-108c-4835-8329-cb195ddb6792" providerId="ADAL" clId="{421C32E1-0938-6146-9289-5857FBD258B9}" dt="2020-04-28T16:07:36.791" v="200" actId="478"/>
            <ac:cxnSpMkLst>
              <pc:docMk/>
              <pc:sldMasterMk cId="3925175366" sldId="2147483660"/>
              <pc:sldLayoutMk cId="2962039860" sldId="2147483686"/>
              <ac:cxnSpMk id="39" creationId="{124CAC8F-3A06-CC48-A1E7-62A34FC34D93}"/>
            </ac:cxnSpMkLst>
          </pc:cxnChg>
        </pc:sldLayoutChg>
        <pc:sldLayoutChg chg="del">
          <pc:chgData name="Blum, Philip" userId="22bc03cb-108c-4835-8329-cb195ddb6792" providerId="ADAL" clId="{421C32E1-0938-6146-9289-5857FBD258B9}" dt="2020-04-28T15:45:46.355" v="6" actId="2696"/>
          <pc:sldLayoutMkLst>
            <pc:docMk/>
            <pc:sldMasterMk cId="3925175366" sldId="2147483660"/>
            <pc:sldLayoutMk cId="4179610556" sldId="2147483687"/>
          </pc:sldLayoutMkLst>
        </pc:sldLayoutChg>
        <pc:sldLayoutChg chg="addSp delSp modSp">
          <pc:chgData name="Blum, Philip" userId="22bc03cb-108c-4835-8329-cb195ddb6792" providerId="ADAL" clId="{421C32E1-0938-6146-9289-5857FBD258B9}" dt="2020-04-28T16:11:24.311" v="253" actId="478"/>
          <pc:sldLayoutMkLst>
            <pc:docMk/>
            <pc:sldMasterMk cId="3925175366" sldId="2147483660"/>
            <pc:sldLayoutMk cId="1794839806" sldId="2147483688"/>
          </pc:sldLayoutMkLst>
          <pc:spChg chg="add del mod">
            <ac:chgData name="Blum, Philip" userId="22bc03cb-108c-4835-8329-cb195ddb6792" providerId="ADAL" clId="{421C32E1-0938-6146-9289-5857FBD258B9}" dt="2020-04-28T16:02:04.456" v="96" actId="478"/>
            <ac:spMkLst>
              <pc:docMk/>
              <pc:sldMasterMk cId="3925175366" sldId="2147483660"/>
              <pc:sldLayoutMk cId="1794839806" sldId="2147483688"/>
              <ac:spMk id="2" creationId="{0079908B-9D26-164C-8238-2B02141867FA}"/>
            </ac:spMkLst>
          </pc:spChg>
          <pc:spChg chg="add del mod">
            <ac:chgData name="Blum, Philip" userId="22bc03cb-108c-4835-8329-cb195ddb6792" providerId="ADAL" clId="{421C32E1-0938-6146-9289-5857FBD258B9}" dt="2020-04-28T16:07:02.382" v="192" actId="478"/>
            <ac:spMkLst>
              <pc:docMk/>
              <pc:sldMasterMk cId="3925175366" sldId="2147483660"/>
              <pc:sldLayoutMk cId="1794839806" sldId="2147483688"/>
              <ac:spMk id="3" creationId="{ED13CA0A-97C6-3E43-BC35-53AA0C6FCD59}"/>
            </ac:spMkLst>
          </pc:spChg>
          <pc:spChg chg="add del mod">
            <ac:chgData name="Blum, Philip" userId="22bc03cb-108c-4835-8329-cb195ddb6792" providerId="ADAL" clId="{421C32E1-0938-6146-9289-5857FBD258B9}" dt="2020-04-28T16:11:24.311" v="253" actId="478"/>
            <ac:spMkLst>
              <pc:docMk/>
              <pc:sldMasterMk cId="3925175366" sldId="2147483660"/>
              <pc:sldLayoutMk cId="1794839806" sldId="2147483688"/>
              <ac:spMk id="4" creationId="{51AF2872-0BCD-444E-A8AC-1E0D8C02D6B2}"/>
            </ac:spMkLst>
          </pc:spChg>
          <pc:spChg chg="mod">
            <ac:chgData name="Blum, Philip" userId="22bc03cb-108c-4835-8329-cb195ddb6792" providerId="ADAL" clId="{421C32E1-0938-6146-9289-5857FBD258B9}" dt="2020-04-28T16:06:32.279" v="188" actId="1035"/>
            <ac:spMkLst>
              <pc:docMk/>
              <pc:sldMasterMk cId="3925175366" sldId="2147483660"/>
              <pc:sldLayoutMk cId="1794839806" sldId="2147483688"/>
              <ac:spMk id="9" creationId="{B3EBEE78-42C2-D441-A3C0-A96B6B054057}"/>
            </ac:spMkLst>
          </pc:spChg>
          <pc:spChg chg="mod">
            <ac:chgData name="Blum, Philip" userId="22bc03cb-108c-4835-8329-cb195ddb6792" providerId="ADAL" clId="{421C32E1-0938-6146-9289-5857FBD258B9}" dt="2020-04-28T16:06:32.279" v="188" actId="1035"/>
            <ac:spMkLst>
              <pc:docMk/>
              <pc:sldMasterMk cId="3925175366" sldId="2147483660"/>
              <pc:sldLayoutMk cId="1794839806" sldId="2147483688"/>
              <ac:spMk id="12" creationId="{381D01B7-B29B-B94E-8AC3-DAF336D791F0}"/>
            </ac:spMkLst>
          </pc:spChg>
          <pc:picChg chg="mod">
            <ac:chgData name="Blum, Philip" userId="22bc03cb-108c-4835-8329-cb195ddb6792" providerId="ADAL" clId="{421C32E1-0938-6146-9289-5857FBD258B9}" dt="2020-04-28T16:06:19.093" v="179" actId="1076"/>
            <ac:picMkLst>
              <pc:docMk/>
              <pc:sldMasterMk cId="3925175366" sldId="2147483660"/>
              <pc:sldLayoutMk cId="1794839806" sldId="2147483688"/>
              <ac:picMk id="10" creationId="{B04C6861-34D7-774F-BC6D-D986A65C872F}"/>
            </ac:picMkLst>
          </pc:picChg>
          <pc:picChg chg="del">
            <ac:chgData name="Blum, Philip" userId="22bc03cb-108c-4835-8329-cb195ddb6792" providerId="ADAL" clId="{421C32E1-0938-6146-9289-5857FBD258B9}" dt="2020-04-28T15:50:34.502" v="14" actId="478"/>
            <ac:picMkLst>
              <pc:docMk/>
              <pc:sldMasterMk cId="3925175366" sldId="2147483660"/>
              <pc:sldLayoutMk cId="1794839806" sldId="2147483688"/>
              <ac:picMk id="11" creationId="{4DAA4083-5251-694A-A7A3-4C3D41A87236}"/>
            </ac:picMkLst>
          </pc:picChg>
          <pc:picChg chg="add mod">
            <ac:chgData name="Blum, Philip" userId="22bc03cb-108c-4835-8329-cb195ddb6792" providerId="ADAL" clId="{421C32E1-0938-6146-9289-5857FBD258B9}" dt="2020-04-28T16:11:02.861" v="251" actId="12788"/>
            <ac:picMkLst>
              <pc:docMk/>
              <pc:sldMasterMk cId="3925175366" sldId="2147483660"/>
              <pc:sldLayoutMk cId="1794839806" sldId="2147483688"/>
              <ac:picMk id="13" creationId="{B6EEF14A-35C4-614B-986D-77B01BC01299}"/>
            </ac:picMkLst>
          </pc:picChg>
          <pc:picChg chg="add mod">
            <ac:chgData name="Blum, Philip" userId="22bc03cb-108c-4835-8329-cb195ddb6792" providerId="ADAL" clId="{421C32E1-0938-6146-9289-5857FBD258B9}" dt="2020-04-28T16:11:02.861" v="251" actId="12788"/>
            <ac:picMkLst>
              <pc:docMk/>
              <pc:sldMasterMk cId="3925175366" sldId="2147483660"/>
              <pc:sldLayoutMk cId="1794839806" sldId="2147483688"/>
              <ac:picMk id="14" creationId="{1AD7DDC6-2182-1B40-AE48-DD4E0E0F627E}"/>
            </ac:picMkLst>
          </pc:picChg>
          <pc:picChg chg="del">
            <ac:chgData name="Blum, Philip" userId="22bc03cb-108c-4835-8329-cb195ddb6792" providerId="ADAL" clId="{421C32E1-0938-6146-9289-5857FBD258B9}" dt="2020-04-28T15:59:07.272" v="59" actId="478"/>
            <ac:picMkLst>
              <pc:docMk/>
              <pc:sldMasterMk cId="3925175366" sldId="2147483660"/>
              <pc:sldLayoutMk cId="1794839806" sldId="2147483688"/>
              <ac:picMk id="15" creationId="{D208C10E-1838-6748-9F39-8C43B5515AE9}"/>
            </ac:picMkLst>
          </pc:picChg>
          <pc:picChg chg="add mod">
            <ac:chgData name="Blum, Philip" userId="22bc03cb-108c-4835-8329-cb195ddb6792" providerId="ADAL" clId="{421C32E1-0938-6146-9289-5857FBD258B9}" dt="2020-04-28T16:06:32.279" v="188" actId="1035"/>
            <ac:picMkLst>
              <pc:docMk/>
              <pc:sldMasterMk cId="3925175366" sldId="2147483660"/>
              <pc:sldLayoutMk cId="1794839806" sldId="2147483688"/>
              <ac:picMk id="16" creationId="{033474EA-967E-4044-908E-1957A7619963}"/>
            </ac:picMkLst>
          </pc:picChg>
        </pc:sldLayoutChg>
        <pc:sldLayoutChg chg="del">
          <pc:chgData name="Blum, Philip" userId="22bc03cb-108c-4835-8329-cb195ddb6792" providerId="ADAL" clId="{421C32E1-0938-6146-9289-5857FBD258B9}" dt="2020-04-28T15:45:46.354" v="5" actId="2696"/>
          <pc:sldLayoutMkLst>
            <pc:docMk/>
            <pc:sldMasterMk cId="3925175366" sldId="2147483660"/>
            <pc:sldLayoutMk cId="2383432667" sldId="2147483689"/>
          </pc:sldLayoutMkLst>
        </pc:sldLayoutChg>
        <pc:sldLayoutChg chg="addSp delSp modSp">
          <pc:chgData name="Blum, Philip" userId="22bc03cb-108c-4835-8329-cb195ddb6792" providerId="ADAL" clId="{421C32E1-0938-6146-9289-5857FBD258B9}" dt="2020-04-28T16:14:21.053" v="285" actId="12788"/>
          <pc:sldLayoutMkLst>
            <pc:docMk/>
            <pc:sldMasterMk cId="3925175366" sldId="2147483660"/>
            <pc:sldLayoutMk cId="2560204869" sldId="2147483690"/>
          </pc:sldLayoutMkLst>
          <pc:spChg chg="mod">
            <ac:chgData name="Blum, Philip" userId="22bc03cb-108c-4835-8329-cb195ddb6792" providerId="ADAL" clId="{421C32E1-0938-6146-9289-5857FBD258B9}" dt="2020-04-28T16:08:18.532" v="215" actId="1037"/>
            <ac:spMkLst>
              <pc:docMk/>
              <pc:sldMasterMk cId="3925175366" sldId="2147483660"/>
              <pc:sldLayoutMk cId="2560204869" sldId="2147483690"/>
              <ac:spMk id="5" creationId="{3CF0BCF7-79F6-8D4E-ADDB-197F89CDA2FC}"/>
            </ac:spMkLst>
          </pc:spChg>
          <pc:spChg chg="mod">
            <ac:chgData name="Blum, Philip" userId="22bc03cb-108c-4835-8329-cb195ddb6792" providerId="ADAL" clId="{421C32E1-0938-6146-9289-5857FBD258B9}" dt="2020-04-28T16:00:57.698" v="83" actId="1076"/>
            <ac:spMkLst>
              <pc:docMk/>
              <pc:sldMasterMk cId="3925175366" sldId="2147483660"/>
              <pc:sldLayoutMk cId="2560204869" sldId="2147483690"/>
              <ac:spMk id="8" creationId="{9E086F3B-BD64-0542-B943-E4920DC59E35}"/>
            </ac:spMkLst>
          </pc:spChg>
          <pc:spChg chg="mod">
            <ac:chgData name="Blum, Philip" userId="22bc03cb-108c-4835-8329-cb195ddb6792" providerId="ADAL" clId="{421C32E1-0938-6146-9289-5857FBD258B9}" dt="2020-04-28T16:09:39.270" v="234" actId="12788"/>
            <ac:spMkLst>
              <pc:docMk/>
              <pc:sldMasterMk cId="3925175366" sldId="2147483660"/>
              <pc:sldLayoutMk cId="2560204869" sldId="2147483690"/>
              <ac:spMk id="9" creationId="{2C66AB15-50A9-644E-A05A-9F21FCDDC0D9}"/>
            </ac:spMkLst>
          </pc:spChg>
          <pc:spChg chg="mod">
            <ac:chgData name="Blum, Philip" userId="22bc03cb-108c-4835-8329-cb195ddb6792" providerId="ADAL" clId="{421C32E1-0938-6146-9289-5857FBD258B9}" dt="2020-04-28T16:08:18.532" v="215" actId="1037"/>
            <ac:spMkLst>
              <pc:docMk/>
              <pc:sldMasterMk cId="3925175366" sldId="2147483660"/>
              <pc:sldLayoutMk cId="2560204869" sldId="2147483690"/>
              <ac:spMk id="15" creationId="{81FE95B0-5742-2F4B-8AB2-3CA1AD6FCB55}"/>
            </ac:spMkLst>
          </pc:spChg>
          <pc:spChg chg="add del mod">
            <ac:chgData name="Blum, Philip" userId="22bc03cb-108c-4835-8329-cb195ddb6792" providerId="ADAL" clId="{421C32E1-0938-6146-9289-5857FBD258B9}" dt="2020-04-28T16:01:54.125" v="93" actId="478"/>
            <ac:spMkLst>
              <pc:docMk/>
              <pc:sldMasterMk cId="3925175366" sldId="2147483660"/>
              <pc:sldLayoutMk cId="2560204869" sldId="2147483690"/>
              <ac:spMk id="17" creationId="{626AA7D4-F968-7C4A-83A3-A57D67CB1D71}"/>
            </ac:spMkLst>
          </pc:spChg>
          <pc:spChg chg="add del mod">
            <ac:chgData name="Blum, Philip" userId="22bc03cb-108c-4835-8329-cb195ddb6792" providerId="ADAL" clId="{421C32E1-0938-6146-9289-5857FBD258B9}" dt="2020-04-28T16:08:25.319" v="216" actId="478"/>
            <ac:spMkLst>
              <pc:docMk/>
              <pc:sldMasterMk cId="3925175366" sldId="2147483660"/>
              <pc:sldLayoutMk cId="2560204869" sldId="2147483690"/>
              <ac:spMk id="18" creationId="{5798B406-339B-8544-9836-BB3548692B72}"/>
            </ac:spMkLst>
          </pc:spChg>
          <pc:spChg chg="add del mod">
            <ac:chgData name="Blum, Philip" userId="22bc03cb-108c-4835-8329-cb195ddb6792" providerId="ADAL" clId="{421C32E1-0938-6146-9289-5857FBD258B9}" dt="2020-04-28T16:11:31.462" v="255" actId="478"/>
            <ac:spMkLst>
              <pc:docMk/>
              <pc:sldMasterMk cId="3925175366" sldId="2147483660"/>
              <pc:sldLayoutMk cId="2560204869" sldId="2147483690"/>
              <ac:spMk id="19" creationId="{7878E9ED-6A75-C849-9743-94EDCD67DA6C}"/>
            </ac:spMkLst>
          </pc:spChg>
          <pc:picChg chg="add mod">
            <ac:chgData name="Blum, Philip" userId="22bc03cb-108c-4835-8329-cb195ddb6792" providerId="ADAL" clId="{421C32E1-0938-6146-9289-5857FBD258B9}" dt="2020-04-28T16:14:21.053" v="285" actId="12788"/>
            <ac:picMkLst>
              <pc:docMk/>
              <pc:sldMasterMk cId="3925175366" sldId="2147483660"/>
              <pc:sldLayoutMk cId="2560204869" sldId="2147483690"/>
              <ac:picMk id="10" creationId="{54A619D0-FD22-6A41-95E4-7618C7784B25}"/>
            </ac:picMkLst>
          </pc:picChg>
          <pc:picChg chg="del">
            <ac:chgData name="Blum, Philip" userId="22bc03cb-108c-4835-8329-cb195ddb6792" providerId="ADAL" clId="{421C32E1-0938-6146-9289-5857FBD258B9}" dt="2020-04-28T15:50:40.714" v="17" actId="478"/>
            <ac:picMkLst>
              <pc:docMk/>
              <pc:sldMasterMk cId="3925175366" sldId="2147483660"/>
              <pc:sldLayoutMk cId="2560204869" sldId="2147483690"/>
              <ac:picMk id="11" creationId="{E5A8C1A3-B35C-7B41-98F7-925907485E9A}"/>
            </ac:picMkLst>
          </pc:picChg>
          <pc:picChg chg="add mod">
            <ac:chgData name="Blum, Philip" userId="22bc03cb-108c-4835-8329-cb195ddb6792" providerId="ADAL" clId="{421C32E1-0938-6146-9289-5857FBD258B9}" dt="2020-04-28T16:14:21.053" v="285" actId="12788"/>
            <ac:picMkLst>
              <pc:docMk/>
              <pc:sldMasterMk cId="3925175366" sldId="2147483660"/>
              <pc:sldLayoutMk cId="2560204869" sldId="2147483690"/>
              <ac:picMk id="12" creationId="{A7CF3488-FF83-D749-ADD1-23527F210366}"/>
            </ac:picMkLst>
          </pc:picChg>
          <pc:picChg chg="add mod">
            <ac:chgData name="Blum, Philip" userId="22bc03cb-108c-4835-8329-cb195ddb6792" providerId="ADAL" clId="{421C32E1-0938-6146-9289-5857FBD258B9}" dt="2020-04-28T16:14:21.053" v="285" actId="12788"/>
            <ac:picMkLst>
              <pc:docMk/>
              <pc:sldMasterMk cId="3925175366" sldId="2147483660"/>
              <pc:sldLayoutMk cId="2560204869" sldId="2147483690"/>
              <ac:picMk id="13" creationId="{44CEFACC-6AFA-684C-A772-2B975BF666C9}"/>
            </ac:picMkLst>
          </pc:picChg>
          <pc:picChg chg="del mod">
            <ac:chgData name="Blum, Philip" userId="22bc03cb-108c-4835-8329-cb195ddb6792" providerId="ADAL" clId="{421C32E1-0938-6146-9289-5857FBD258B9}" dt="2020-04-28T15:58:06.611" v="34" actId="478"/>
            <ac:picMkLst>
              <pc:docMk/>
              <pc:sldMasterMk cId="3925175366" sldId="2147483660"/>
              <pc:sldLayoutMk cId="2560204869" sldId="2147483690"/>
              <ac:picMk id="14" creationId="{AA0350E3-3EDD-F345-9E93-83B6735AB4E2}"/>
            </ac:picMkLst>
          </pc:picChg>
        </pc:sldLayoutChg>
        <pc:sldLayoutChg chg="del">
          <pc:chgData name="Blum, Philip" userId="22bc03cb-108c-4835-8329-cb195ddb6792" providerId="ADAL" clId="{421C32E1-0938-6146-9289-5857FBD258B9}" dt="2020-04-28T15:45:46.346" v="4" actId="2696"/>
          <pc:sldLayoutMkLst>
            <pc:docMk/>
            <pc:sldMasterMk cId="3925175366" sldId="2147483660"/>
            <pc:sldLayoutMk cId="1083172787" sldId="2147483691"/>
          </pc:sldLayoutMkLst>
        </pc:sldLayoutChg>
        <pc:sldLayoutChg chg="addSp delSp modSp">
          <pc:chgData name="Blum, Philip" userId="22bc03cb-108c-4835-8329-cb195ddb6792" providerId="ADAL" clId="{421C32E1-0938-6146-9289-5857FBD258B9}" dt="2020-04-28T16:14:34.701" v="286" actId="1076"/>
          <pc:sldLayoutMkLst>
            <pc:docMk/>
            <pc:sldMasterMk cId="3925175366" sldId="2147483660"/>
            <pc:sldLayoutMk cId="3788547412" sldId="2147483692"/>
          </pc:sldLayoutMkLst>
          <pc:spChg chg="add del mod">
            <ac:chgData name="Blum, Philip" userId="22bc03cb-108c-4835-8329-cb195ddb6792" providerId="ADAL" clId="{421C32E1-0938-6146-9289-5857FBD258B9}" dt="2020-04-28T16:04:46.493" v="146" actId="47"/>
            <ac:spMkLst>
              <pc:docMk/>
              <pc:sldMasterMk cId="3925175366" sldId="2147483660"/>
              <pc:sldLayoutMk cId="3788547412" sldId="2147483692"/>
              <ac:spMk id="3" creationId="{203F7B0A-AD01-DE4C-B4C0-7779D0CE4D40}"/>
            </ac:spMkLst>
          </pc:spChg>
          <pc:spChg chg="mod">
            <ac:chgData name="Blum, Philip" userId="22bc03cb-108c-4835-8329-cb195ddb6792" providerId="ADAL" clId="{421C32E1-0938-6146-9289-5857FBD258B9}" dt="2020-04-28T16:14:34.701" v="286" actId="1076"/>
            <ac:spMkLst>
              <pc:docMk/>
              <pc:sldMasterMk cId="3925175366" sldId="2147483660"/>
              <pc:sldLayoutMk cId="3788547412" sldId="2147483692"/>
              <ac:spMk id="6" creationId="{C91C9FC8-8806-C04F-9873-985B8FF3F44C}"/>
            </ac:spMkLst>
          </pc:spChg>
          <pc:spChg chg="mod">
            <ac:chgData name="Blum, Philip" userId="22bc03cb-108c-4835-8329-cb195ddb6792" providerId="ADAL" clId="{421C32E1-0938-6146-9289-5857FBD258B9}" dt="2020-04-28T16:13:10.158" v="273" actId="12788"/>
            <ac:spMkLst>
              <pc:docMk/>
              <pc:sldMasterMk cId="3925175366" sldId="2147483660"/>
              <pc:sldLayoutMk cId="3788547412" sldId="2147483692"/>
              <ac:spMk id="8" creationId="{B89B252E-4D62-5B47-84ED-830076E1B03E}"/>
            </ac:spMkLst>
          </pc:spChg>
          <pc:spChg chg="mod">
            <ac:chgData name="Blum, Philip" userId="22bc03cb-108c-4835-8329-cb195ddb6792" providerId="ADAL" clId="{421C32E1-0938-6146-9289-5857FBD258B9}" dt="2020-04-28T16:05:40.324" v="174" actId="1037"/>
            <ac:spMkLst>
              <pc:docMk/>
              <pc:sldMasterMk cId="3925175366" sldId="2147483660"/>
              <pc:sldLayoutMk cId="3788547412" sldId="2147483692"/>
              <ac:spMk id="9" creationId="{E6EF3C0C-1C90-E944-B50A-F683EE8C68BE}"/>
            </ac:spMkLst>
          </pc:spChg>
          <pc:spChg chg="mod">
            <ac:chgData name="Blum, Philip" userId="22bc03cb-108c-4835-8329-cb195ddb6792" providerId="ADAL" clId="{421C32E1-0938-6146-9289-5857FBD258B9}" dt="2020-04-28T16:05:40.324" v="174" actId="1037"/>
            <ac:spMkLst>
              <pc:docMk/>
              <pc:sldMasterMk cId="3925175366" sldId="2147483660"/>
              <pc:sldLayoutMk cId="3788547412" sldId="2147483692"/>
              <ac:spMk id="13" creationId="{F0E314D9-3CAD-7148-AD70-96D832D1E741}"/>
            </ac:spMkLst>
          </pc:spChg>
          <pc:spChg chg="add del mod">
            <ac:chgData name="Blum, Philip" userId="22bc03cb-108c-4835-8329-cb195ddb6792" providerId="ADAL" clId="{421C32E1-0938-6146-9289-5857FBD258B9}" dt="2020-04-28T16:05:46.075" v="175" actId="478"/>
            <ac:spMkLst>
              <pc:docMk/>
              <pc:sldMasterMk cId="3925175366" sldId="2147483660"/>
              <pc:sldLayoutMk cId="3788547412" sldId="2147483692"/>
              <ac:spMk id="15" creationId="{A435F6A1-10C7-0A42-A4D2-4C88F6C9CC3E}"/>
            </ac:spMkLst>
          </pc:spChg>
          <pc:spChg chg="add del mod">
            <ac:chgData name="Blum, Philip" userId="22bc03cb-108c-4835-8329-cb195ddb6792" providerId="ADAL" clId="{421C32E1-0938-6146-9289-5857FBD258B9}" dt="2020-04-28T16:04:49.324" v="148" actId="478"/>
            <ac:spMkLst>
              <pc:docMk/>
              <pc:sldMasterMk cId="3925175366" sldId="2147483660"/>
              <pc:sldLayoutMk cId="3788547412" sldId="2147483692"/>
              <ac:spMk id="16" creationId="{64E14D83-4662-1049-820E-DF961B2D37B3}"/>
            </ac:spMkLst>
          </pc:spChg>
          <pc:picChg chg="mod">
            <ac:chgData name="Blum, Philip" userId="22bc03cb-108c-4835-8329-cb195ddb6792" providerId="ADAL" clId="{421C32E1-0938-6146-9289-5857FBD258B9}" dt="2020-04-28T16:14:34.701" v="286" actId="1076"/>
            <ac:picMkLst>
              <pc:docMk/>
              <pc:sldMasterMk cId="3925175366" sldId="2147483660"/>
              <pc:sldLayoutMk cId="3788547412" sldId="2147483692"/>
              <ac:picMk id="10" creationId="{BB77E5B2-B423-EF44-BBF9-441B2F9CA76D}"/>
            </ac:picMkLst>
          </pc:picChg>
          <pc:picChg chg="mod modCrop">
            <ac:chgData name="Blum, Philip" userId="22bc03cb-108c-4835-8329-cb195ddb6792" providerId="ADAL" clId="{421C32E1-0938-6146-9289-5857FBD258B9}" dt="2020-04-28T16:13:18.658" v="274" actId="1076"/>
            <ac:picMkLst>
              <pc:docMk/>
              <pc:sldMasterMk cId="3925175366" sldId="2147483660"/>
              <pc:sldLayoutMk cId="3788547412" sldId="2147483692"/>
              <ac:picMk id="12" creationId="{B07B4C9B-9824-404E-832F-9F9C5FD4F3E4}"/>
            </ac:picMkLst>
          </pc:picChg>
          <pc:picChg chg="add del mod">
            <ac:chgData name="Blum, Philip" userId="22bc03cb-108c-4835-8329-cb195ddb6792" providerId="ADAL" clId="{421C32E1-0938-6146-9289-5857FBD258B9}" dt="2020-04-28T16:04:44.698" v="145"/>
            <ac:picMkLst>
              <pc:docMk/>
              <pc:sldMasterMk cId="3925175366" sldId="2147483660"/>
              <pc:sldLayoutMk cId="3788547412" sldId="2147483692"/>
              <ac:picMk id="17" creationId="{30C27861-655F-3144-9DE3-12AF0F18679B}"/>
            </ac:picMkLst>
          </pc:picChg>
          <pc:picChg chg="add mod">
            <ac:chgData name="Blum, Philip" userId="22bc03cb-108c-4835-8329-cb195ddb6792" providerId="ADAL" clId="{421C32E1-0938-6146-9289-5857FBD258B9}" dt="2020-04-28T16:13:18.658" v="274" actId="1076"/>
            <ac:picMkLst>
              <pc:docMk/>
              <pc:sldMasterMk cId="3925175366" sldId="2147483660"/>
              <pc:sldLayoutMk cId="3788547412" sldId="2147483692"/>
              <ac:picMk id="18" creationId="{73D7A73B-CE4E-A74E-8346-BE4CF8928A92}"/>
            </ac:picMkLst>
          </pc:picChg>
          <pc:picChg chg="add del mod">
            <ac:chgData name="Blum, Philip" userId="22bc03cb-108c-4835-8329-cb195ddb6792" providerId="ADAL" clId="{421C32E1-0938-6146-9289-5857FBD258B9}" dt="2020-04-28T16:05:22.947" v="167" actId="478"/>
            <ac:picMkLst>
              <pc:docMk/>
              <pc:sldMasterMk cId="3925175366" sldId="2147483660"/>
              <pc:sldLayoutMk cId="3788547412" sldId="2147483692"/>
              <ac:picMk id="19" creationId="{55AAE64E-6A40-2A48-8D48-8DB957164F0A}"/>
            </ac:picMkLst>
          </pc:picChg>
          <pc:picChg chg="add del mod">
            <ac:chgData name="Blum, Philip" userId="22bc03cb-108c-4835-8329-cb195ddb6792" providerId="ADAL" clId="{421C32E1-0938-6146-9289-5857FBD258B9}" dt="2020-04-28T16:13:00.707" v="272" actId="478"/>
            <ac:picMkLst>
              <pc:docMk/>
              <pc:sldMasterMk cId="3925175366" sldId="2147483660"/>
              <pc:sldLayoutMk cId="3788547412" sldId="2147483692"/>
              <ac:picMk id="20" creationId="{340ABF07-B90F-7E4A-9180-416BD9B21D07}"/>
            </ac:picMkLst>
          </pc:picChg>
          <pc:cxnChg chg="mod">
            <ac:chgData name="Blum, Philip" userId="22bc03cb-108c-4835-8329-cb195ddb6792" providerId="ADAL" clId="{421C32E1-0938-6146-9289-5857FBD258B9}" dt="2020-04-28T16:14:34.701" v="286" actId="1076"/>
            <ac:cxnSpMkLst>
              <pc:docMk/>
              <pc:sldMasterMk cId="3925175366" sldId="2147483660"/>
              <pc:sldLayoutMk cId="3788547412" sldId="2147483692"/>
              <ac:cxnSpMk id="11" creationId="{14269F1C-F516-FB4B-8C07-67DBA021A473}"/>
            </ac:cxnSpMkLst>
          </pc:cxnChg>
        </pc:sldLayoutChg>
        <pc:sldLayoutChg chg="addSp delSp modSp">
          <pc:chgData name="Blum, Philip" userId="22bc03cb-108c-4835-8329-cb195ddb6792" providerId="ADAL" clId="{421C32E1-0938-6146-9289-5857FBD258B9}" dt="2020-04-28T16:11:55.810" v="261" actId="478"/>
          <pc:sldLayoutMkLst>
            <pc:docMk/>
            <pc:sldMasterMk cId="3925175366" sldId="2147483660"/>
            <pc:sldLayoutMk cId="2041999552" sldId="2147483693"/>
          </pc:sldLayoutMkLst>
          <pc:spChg chg="mod">
            <ac:chgData name="Blum, Philip" userId="22bc03cb-108c-4835-8329-cb195ddb6792" providerId="ADAL" clId="{421C32E1-0938-6146-9289-5857FBD258B9}" dt="2020-04-28T16:07:15.823" v="196" actId="1038"/>
            <ac:spMkLst>
              <pc:docMk/>
              <pc:sldMasterMk cId="3925175366" sldId="2147483660"/>
              <pc:sldLayoutMk cId="2041999552" sldId="2147483693"/>
              <ac:spMk id="3" creationId="{4E2E1555-A60F-B140-B804-915C748FC4AB}"/>
            </ac:spMkLst>
          </pc:spChg>
          <pc:spChg chg="add del mod">
            <ac:chgData name="Blum, Philip" userId="22bc03cb-108c-4835-8329-cb195ddb6792" providerId="ADAL" clId="{421C32E1-0938-6146-9289-5857FBD258B9}" dt="2020-04-28T16:03:05.841" v="120"/>
            <ac:spMkLst>
              <pc:docMk/>
              <pc:sldMasterMk cId="3925175366" sldId="2147483660"/>
              <pc:sldLayoutMk cId="2041999552" sldId="2147483693"/>
              <ac:spMk id="4" creationId="{0F500291-65AC-3A44-9EBD-9A7511B16BAC}"/>
            </ac:spMkLst>
          </pc:spChg>
          <pc:spChg chg="mod">
            <ac:chgData name="Blum, Philip" userId="22bc03cb-108c-4835-8329-cb195ddb6792" providerId="ADAL" clId="{421C32E1-0938-6146-9289-5857FBD258B9}" dt="2020-04-28T16:11:53.788" v="260" actId="1037"/>
            <ac:spMkLst>
              <pc:docMk/>
              <pc:sldMasterMk cId="3925175366" sldId="2147483660"/>
              <pc:sldLayoutMk cId="2041999552" sldId="2147483693"/>
              <ac:spMk id="6" creationId="{C91C9FC8-8806-C04F-9873-985B8FF3F44C}"/>
            </ac:spMkLst>
          </pc:spChg>
          <pc:spChg chg="mod">
            <ac:chgData name="Blum, Philip" userId="22bc03cb-108c-4835-8329-cb195ddb6792" providerId="ADAL" clId="{421C32E1-0938-6146-9289-5857FBD258B9}" dt="2020-04-28T16:07:15.823" v="196" actId="1038"/>
            <ac:spMkLst>
              <pc:docMk/>
              <pc:sldMasterMk cId="3925175366" sldId="2147483660"/>
              <pc:sldLayoutMk cId="2041999552" sldId="2147483693"/>
              <ac:spMk id="12" creationId="{6EAEAFF2-5816-F845-81E5-5FA5F9426433}"/>
            </ac:spMkLst>
          </pc:spChg>
          <pc:spChg chg="mod">
            <ac:chgData name="Blum, Philip" userId="22bc03cb-108c-4835-8329-cb195ddb6792" providerId="ADAL" clId="{421C32E1-0938-6146-9289-5857FBD258B9}" dt="2020-04-28T16:07:15.823" v="196" actId="1038"/>
            <ac:spMkLst>
              <pc:docMk/>
              <pc:sldMasterMk cId="3925175366" sldId="2147483660"/>
              <pc:sldLayoutMk cId="2041999552" sldId="2147483693"/>
              <ac:spMk id="13" creationId="{A634297F-F779-8043-93AA-1D56DD591515}"/>
            </ac:spMkLst>
          </pc:spChg>
          <pc:spChg chg="add del mod">
            <ac:chgData name="Blum, Philip" userId="22bc03cb-108c-4835-8329-cb195ddb6792" providerId="ADAL" clId="{421C32E1-0938-6146-9289-5857FBD258B9}" dt="2020-04-28T16:03:50.046" v="132" actId="478"/>
            <ac:spMkLst>
              <pc:docMk/>
              <pc:sldMasterMk cId="3925175366" sldId="2147483660"/>
              <pc:sldLayoutMk cId="2041999552" sldId="2147483693"/>
              <ac:spMk id="15" creationId="{754CA07E-E0DA-8442-A647-CCB09C75DA1D}"/>
            </ac:spMkLst>
          </pc:spChg>
          <pc:spChg chg="add del mod">
            <ac:chgData name="Blum, Philip" userId="22bc03cb-108c-4835-8329-cb195ddb6792" providerId="ADAL" clId="{421C32E1-0938-6146-9289-5857FBD258B9}" dt="2020-04-28T16:07:20.874" v="197" actId="478"/>
            <ac:spMkLst>
              <pc:docMk/>
              <pc:sldMasterMk cId="3925175366" sldId="2147483660"/>
              <pc:sldLayoutMk cId="2041999552" sldId="2147483693"/>
              <ac:spMk id="17" creationId="{247A90F1-8775-3F4D-BA50-245C960D3511}"/>
            </ac:spMkLst>
          </pc:spChg>
          <pc:picChg chg="mod modCrop">
            <ac:chgData name="Blum, Philip" userId="22bc03cb-108c-4835-8329-cb195ddb6792" providerId="ADAL" clId="{421C32E1-0938-6146-9289-5857FBD258B9}" dt="2020-04-28T16:07:15.823" v="196" actId="1038"/>
            <ac:picMkLst>
              <pc:docMk/>
              <pc:sldMasterMk cId="3925175366" sldId="2147483660"/>
              <pc:sldLayoutMk cId="2041999552" sldId="2147483693"/>
              <ac:picMk id="8" creationId="{241FF9A9-49E1-2947-B290-3FF4CC7FFABD}"/>
            </ac:picMkLst>
          </pc:picChg>
          <pc:picChg chg="mod">
            <ac:chgData name="Blum, Philip" userId="22bc03cb-108c-4835-8329-cb195ddb6792" providerId="ADAL" clId="{421C32E1-0938-6146-9289-5857FBD258B9}" dt="2020-04-28T16:11:53.788" v="260" actId="1037"/>
            <ac:picMkLst>
              <pc:docMk/>
              <pc:sldMasterMk cId="3925175366" sldId="2147483660"/>
              <pc:sldLayoutMk cId="2041999552" sldId="2147483693"/>
              <ac:picMk id="10" creationId="{BB77E5B2-B423-EF44-BBF9-441B2F9CA76D}"/>
            </ac:picMkLst>
          </pc:picChg>
          <pc:picChg chg="add mod">
            <ac:chgData name="Blum, Philip" userId="22bc03cb-108c-4835-8329-cb195ddb6792" providerId="ADAL" clId="{421C32E1-0938-6146-9289-5857FBD258B9}" dt="2020-04-28T16:07:15.823" v="196" actId="1038"/>
            <ac:picMkLst>
              <pc:docMk/>
              <pc:sldMasterMk cId="3925175366" sldId="2147483660"/>
              <pc:sldLayoutMk cId="2041999552" sldId="2147483693"/>
              <ac:picMk id="16" creationId="{3AE49F4F-90DA-5642-942E-3ABE9AF3503C}"/>
            </ac:picMkLst>
          </pc:picChg>
          <pc:picChg chg="add del mod">
            <ac:chgData name="Blum, Philip" userId="22bc03cb-108c-4835-8329-cb195ddb6792" providerId="ADAL" clId="{421C32E1-0938-6146-9289-5857FBD258B9}" dt="2020-04-28T16:11:55.810" v="261" actId="478"/>
            <ac:picMkLst>
              <pc:docMk/>
              <pc:sldMasterMk cId="3925175366" sldId="2147483660"/>
              <pc:sldLayoutMk cId="2041999552" sldId="2147483693"/>
              <ac:picMk id="18" creationId="{4E039ECD-A9B1-3944-83EB-7EE012D2BDA3}"/>
            </ac:picMkLst>
          </pc:picChg>
          <pc:cxnChg chg="mod">
            <ac:chgData name="Blum, Philip" userId="22bc03cb-108c-4835-8329-cb195ddb6792" providerId="ADAL" clId="{421C32E1-0938-6146-9289-5857FBD258B9}" dt="2020-04-28T16:11:53.788" v="260" actId="1037"/>
            <ac:cxnSpMkLst>
              <pc:docMk/>
              <pc:sldMasterMk cId="3925175366" sldId="2147483660"/>
              <pc:sldLayoutMk cId="2041999552" sldId="2147483693"/>
              <ac:cxnSpMk id="11" creationId="{14269F1C-F516-FB4B-8C07-67DBA021A473}"/>
            </ac:cxnSpMkLst>
          </pc:cxnChg>
        </pc:sldLayoutChg>
        <pc:sldLayoutChg chg="addSp delSp modSp">
          <pc:chgData name="Blum, Philip" userId="22bc03cb-108c-4835-8329-cb195ddb6792" providerId="ADAL" clId="{421C32E1-0938-6146-9289-5857FBD258B9}" dt="2020-04-28T16:10:56.513" v="250" actId="478"/>
          <pc:sldLayoutMkLst>
            <pc:docMk/>
            <pc:sldMasterMk cId="3925175366" sldId="2147483660"/>
            <pc:sldLayoutMk cId="3267849681" sldId="2147483694"/>
          </pc:sldLayoutMkLst>
          <pc:spChg chg="add del mod">
            <ac:chgData name="Blum, Philip" userId="22bc03cb-108c-4835-8329-cb195ddb6792" providerId="ADAL" clId="{421C32E1-0938-6146-9289-5857FBD258B9}" dt="2020-04-28T16:08:04.573" v="202" actId="478"/>
            <ac:spMkLst>
              <pc:docMk/>
              <pc:sldMasterMk cId="3925175366" sldId="2147483660"/>
              <pc:sldLayoutMk cId="3267849681" sldId="2147483694"/>
              <ac:spMk id="2" creationId="{FD71307C-74FB-3145-B8F6-A58508C8E80D}"/>
            </ac:spMkLst>
          </pc:spChg>
          <pc:spChg chg="del mod">
            <ac:chgData name="Blum, Philip" userId="22bc03cb-108c-4835-8329-cb195ddb6792" providerId="ADAL" clId="{421C32E1-0938-6146-9289-5857FBD258B9}" dt="2020-04-28T16:00:16.093" v="70" actId="478"/>
            <ac:spMkLst>
              <pc:docMk/>
              <pc:sldMasterMk cId="3925175366" sldId="2147483660"/>
              <pc:sldLayoutMk cId="3267849681" sldId="2147483694"/>
              <ac:spMk id="9" creationId="{B3EBEE78-42C2-D441-A3C0-A96B6B054057}"/>
            </ac:spMkLst>
          </pc:spChg>
          <pc:spChg chg="del">
            <ac:chgData name="Blum, Philip" userId="22bc03cb-108c-4835-8329-cb195ddb6792" providerId="ADAL" clId="{421C32E1-0938-6146-9289-5857FBD258B9}" dt="2020-04-28T16:00:16.093" v="70" actId="478"/>
            <ac:spMkLst>
              <pc:docMk/>
              <pc:sldMasterMk cId="3925175366" sldId="2147483660"/>
              <pc:sldLayoutMk cId="3267849681" sldId="2147483694"/>
              <ac:spMk id="12" creationId="{381D01B7-B29B-B94E-8AC3-DAF336D791F0}"/>
            </ac:spMkLst>
          </pc:spChg>
          <pc:spChg chg="mod">
            <ac:chgData name="Blum, Philip" userId="22bc03cb-108c-4835-8329-cb195ddb6792" providerId="ADAL" clId="{421C32E1-0938-6146-9289-5857FBD258B9}" dt="2020-04-28T16:10:52.313" v="249" actId="1038"/>
            <ac:spMkLst>
              <pc:docMk/>
              <pc:sldMasterMk cId="3925175366" sldId="2147483660"/>
              <pc:sldLayoutMk cId="3267849681" sldId="2147483694"/>
              <ac:spMk id="14" creationId="{1894AF0A-F427-B644-9979-303B770EAB4A}"/>
            </ac:spMkLst>
          </pc:spChg>
          <pc:spChg chg="add del mod">
            <ac:chgData name="Blum, Philip" userId="22bc03cb-108c-4835-8329-cb195ddb6792" providerId="ADAL" clId="{421C32E1-0938-6146-9289-5857FBD258B9}" dt="2020-04-28T16:06:47.423" v="189" actId="478"/>
            <ac:spMkLst>
              <pc:docMk/>
              <pc:sldMasterMk cId="3925175366" sldId="2147483660"/>
              <pc:sldLayoutMk cId="3267849681" sldId="2147483694"/>
              <ac:spMk id="22" creationId="{DE136CAF-D1E2-F944-AD19-BBE36F399AEC}"/>
            </ac:spMkLst>
          </pc:spChg>
          <pc:spChg chg="add del mod">
            <ac:chgData name="Blum, Philip" userId="22bc03cb-108c-4835-8329-cb195ddb6792" providerId="ADAL" clId="{421C32E1-0938-6146-9289-5857FBD258B9}" dt="2020-04-28T16:06:47.423" v="189" actId="478"/>
            <ac:spMkLst>
              <pc:docMk/>
              <pc:sldMasterMk cId="3925175366" sldId="2147483660"/>
              <pc:sldLayoutMk cId="3267849681" sldId="2147483694"/>
              <ac:spMk id="23" creationId="{0B912C7F-78A5-5748-ACA1-00DCEE420F81}"/>
            </ac:spMkLst>
          </pc:spChg>
          <pc:spChg chg="add mod">
            <ac:chgData name="Blum, Philip" userId="22bc03cb-108c-4835-8329-cb195ddb6792" providerId="ADAL" clId="{421C32E1-0938-6146-9289-5857FBD258B9}" dt="2020-04-28T16:06:48.089" v="190"/>
            <ac:spMkLst>
              <pc:docMk/>
              <pc:sldMasterMk cId="3925175366" sldId="2147483660"/>
              <pc:sldLayoutMk cId="3267849681" sldId="2147483694"/>
              <ac:spMk id="26" creationId="{79094C70-CF3E-EF46-8978-4DB14DC0BEB4}"/>
            </ac:spMkLst>
          </pc:spChg>
          <pc:spChg chg="add mod">
            <ac:chgData name="Blum, Philip" userId="22bc03cb-108c-4835-8329-cb195ddb6792" providerId="ADAL" clId="{421C32E1-0938-6146-9289-5857FBD258B9}" dt="2020-04-28T16:06:48.089" v="190"/>
            <ac:spMkLst>
              <pc:docMk/>
              <pc:sldMasterMk cId="3925175366" sldId="2147483660"/>
              <pc:sldLayoutMk cId="3267849681" sldId="2147483694"/>
              <ac:spMk id="27" creationId="{12F0F66F-2260-2F4D-A2AC-C46CBB717338}"/>
            </ac:spMkLst>
          </pc:spChg>
          <pc:picChg chg="mod">
            <ac:chgData name="Blum, Philip" userId="22bc03cb-108c-4835-8329-cb195ddb6792" providerId="ADAL" clId="{421C32E1-0938-6146-9289-5857FBD258B9}" dt="2020-04-28T16:10:52.313" v="249" actId="1038"/>
            <ac:picMkLst>
              <pc:docMk/>
              <pc:sldMasterMk cId="3925175366" sldId="2147483660"/>
              <pc:sldLayoutMk cId="3267849681" sldId="2147483694"/>
              <ac:picMk id="11" creationId="{4DAA4083-5251-694A-A7A3-4C3D41A87236}"/>
            </ac:picMkLst>
          </pc:picChg>
          <pc:picChg chg="del mod modCrop">
            <ac:chgData name="Blum, Philip" userId="22bc03cb-108c-4835-8329-cb195ddb6792" providerId="ADAL" clId="{421C32E1-0938-6146-9289-5857FBD258B9}" dt="2020-04-28T16:00:16.093" v="70" actId="478"/>
            <ac:picMkLst>
              <pc:docMk/>
              <pc:sldMasterMk cId="3925175366" sldId="2147483660"/>
              <pc:sldLayoutMk cId="3267849681" sldId="2147483694"/>
              <ac:picMk id="15" creationId="{D208C10E-1838-6748-9F39-8C43B5515AE9}"/>
            </ac:picMkLst>
          </pc:picChg>
          <pc:picChg chg="add del mod">
            <ac:chgData name="Blum, Philip" userId="22bc03cb-108c-4835-8329-cb195ddb6792" providerId="ADAL" clId="{421C32E1-0938-6146-9289-5857FBD258B9}" dt="2020-04-28T15:58:17.650" v="39"/>
            <ac:picMkLst>
              <pc:docMk/>
              <pc:sldMasterMk cId="3925175366" sldId="2147483660"/>
              <pc:sldLayoutMk cId="3267849681" sldId="2147483694"/>
              <ac:picMk id="16" creationId="{3B81F791-0939-474D-BE59-E1184A170435}"/>
            </ac:picMkLst>
          </pc:picChg>
          <pc:picChg chg="add del mod">
            <ac:chgData name="Blum, Philip" userId="22bc03cb-108c-4835-8329-cb195ddb6792" providerId="ADAL" clId="{421C32E1-0938-6146-9289-5857FBD258B9}" dt="2020-04-28T15:58:17.650" v="39"/>
            <ac:picMkLst>
              <pc:docMk/>
              <pc:sldMasterMk cId="3925175366" sldId="2147483660"/>
              <pc:sldLayoutMk cId="3267849681" sldId="2147483694"/>
              <ac:picMk id="17" creationId="{49302F9E-F3A0-F04B-B2BE-177E629B7C25}"/>
            </ac:picMkLst>
          </pc:picChg>
          <pc:picChg chg="add del mod">
            <ac:chgData name="Blum, Philip" userId="22bc03cb-108c-4835-8329-cb195ddb6792" providerId="ADAL" clId="{421C32E1-0938-6146-9289-5857FBD258B9}" dt="2020-04-28T15:58:21.729" v="41" actId="478"/>
            <ac:picMkLst>
              <pc:docMk/>
              <pc:sldMasterMk cId="3925175366" sldId="2147483660"/>
              <pc:sldLayoutMk cId="3267849681" sldId="2147483694"/>
              <ac:picMk id="18" creationId="{89C051C5-1F19-4B49-B857-D43F9C4E348D}"/>
            </ac:picMkLst>
          </pc:picChg>
          <pc:picChg chg="add del mod">
            <ac:chgData name="Blum, Philip" userId="22bc03cb-108c-4835-8329-cb195ddb6792" providerId="ADAL" clId="{421C32E1-0938-6146-9289-5857FBD258B9}" dt="2020-04-28T16:00:16.093" v="70" actId="478"/>
            <ac:picMkLst>
              <pc:docMk/>
              <pc:sldMasterMk cId="3925175366" sldId="2147483660"/>
              <pc:sldLayoutMk cId="3267849681" sldId="2147483694"/>
              <ac:picMk id="19" creationId="{DB5ADAB6-C611-F14D-A7B1-D78BB7D078B8}"/>
            </ac:picMkLst>
          </pc:picChg>
          <pc:picChg chg="add del mod">
            <ac:chgData name="Blum, Philip" userId="22bc03cb-108c-4835-8329-cb195ddb6792" providerId="ADAL" clId="{421C32E1-0938-6146-9289-5857FBD258B9}" dt="2020-04-28T15:59:41.608" v="62"/>
            <ac:picMkLst>
              <pc:docMk/>
              <pc:sldMasterMk cId="3925175366" sldId="2147483660"/>
              <pc:sldLayoutMk cId="3267849681" sldId="2147483694"/>
              <ac:picMk id="20" creationId="{60E139A7-8B0C-5346-8BF3-6532AB28F7C2}"/>
            </ac:picMkLst>
          </pc:picChg>
          <pc:picChg chg="add del mod">
            <ac:chgData name="Blum, Philip" userId="22bc03cb-108c-4835-8329-cb195ddb6792" providerId="ADAL" clId="{421C32E1-0938-6146-9289-5857FBD258B9}" dt="2020-04-28T15:59:41.608" v="62"/>
            <ac:picMkLst>
              <pc:docMk/>
              <pc:sldMasterMk cId="3925175366" sldId="2147483660"/>
              <pc:sldLayoutMk cId="3267849681" sldId="2147483694"/>
              <ac:picMk id="21" creationId="{BBDA5956-7A6C-A54F-9CD0-8884E6B59F82}"/>
            </ac:picMkLst>
          </pc:picChg>
          <pc:picChg chg="add del mod">
            <ac:chgData name="Blum, Philip" userId="22bc03cb-108c-4835-8329-cb195ddb6792" providerId="ADAL" clId="{421C32E1-0938-6146-9289-5857FBD258B9}" dt="2020-04-28T16:06:47.423" v="189" actId="478"/>
            <ac:picMkLst>
              <pc:docMk/>
              <pc:sldMasterMk cId="3925175366" sldId="2147483660"/>
              <pc:sldLayoutMk cId="3267849681" sldId="2147483694"/>
              <ac:picMk id="24" creationId="{6D3C621C-80A4-B84D-8F86-D26ECD23ACAC}"/>
            </ac:picMkLst>
          </pc:picChg>
          <pc:picChg chg="add del mod">
            <ac:chgData name="Blum, Philip" userId="22bc03cb-108c-4835-8329-cb195ddb6792" providerId="ADAL" clId="{421C32E1-0938-6146-9289-5857FBD258B9}" dt="2020-04-28T16:06:47.423" v="189" actId="478"/>
            <ac:picMkLst>
              <pc:docMk/>
              <pc:sldMasterMk cId="3925175366" sldId="2147483660"/>
              <pc:sldLayoutMk cId="3267849681" sldId="2147483694"/>
              <ac:picMk id="25" creationId="{2AF08CB4-1169-C740-A454-3B9121EDDC6B}"/>
            </ac:picMkLst>
          </pc:picChg>
          <pc:picChg chg="add mod">
            <ac:chgData name="Blum, Philip" userId="22bc03cb-108c-4835-8329-cb195ddb6792" providerId="ADAL" clId="{421C32E1-0938-6146-9289-5857FBD258B9}" dt="2020-04-28T16:06:48.089" v="190"/>
            <ac:picMkLst>
              <pc:docMk/>
              <pc:sldMasterMk cId="3925175366" sldId="2147483660"/>
              <pc:sldLayoutMk cId="3267849681" sldId="2147483694"/>
              <ac:picMk id="28" creationId="{A73D1120-746F-DB4D-8727-EF82E8F2C000}"/>
            </ac:picMkLst>
          </pc:picChg>
          <pc:picChg chg="add mod">
            <ac:chgData name="Blum, Philip" userId="22bc03cb-108c-4835-8329-cb195ddb6792" providerId="ADAL" clId="{421C32E1-0938-6146-9289-5857FBD258B9}" dt="2020-04-28T16:06:48.089" v="190"/>
            <ac:picMkLst>
              <pc:docMk/>
              <pc:sldMasterMk cId="3925175366" sldId="2147483660"/>
              <pc:sldLayoutMk cId="3267849681" sldId="2147483694"/>
              <ac:picMk id="29" creationId="{EFA7A9A1-C731-474B-9E2C-3D1EDB48847C}"/>
            </ac:picMkLst>
          </pc:picChg>
          <pc:picChg chg="add del mod">
            <ac:chgData name="Blum, Philip" userId="22bc03cb-108c-4835-8329-cb195ddb6792" providerId="ADAL" clId="{421C32E1-0938-6146-9289-5857FBD258B9}" dt="2020-04-28T16:09:29.418" v="233" actId="478"/>
            <ac:picMkLst>
              <pc:docMk/>
              <pc:sldMasterMk cId="3925175366" sldId="2147483660"/>
              <pc:sldLayoutMk cId="3267849681" sldId="2147483694"/>
              <ac:picMk id="30" creationId="{ED85B828-8785-ED46-9831-B336D56FDDFE}"/>
            </ac:picMkLst>
          </pc:picChg>
          <pc:picChg chg="add del mod">
            <ac:chgData name="Blum, Philip" userId="22bc03cb-108c-4835-8329-cb195ddb6792" providerId="ADAL" clId="{421C32E1-0938-6146-9289-5857FBD258B9}" dt="2020-04-28T16:10:56.513" v="250" actId="478"/>
            <ac:picMkLst>
              <pc:docMk/>
              <pc:sldMasterMk cId="3925175366" sldId="2147483660"/>
              <pc:sldLayoutMk cId="3267849681" sldId="2147483694"/>
              <ac:picMk id="31" creationId="{9CC1D2E0-C388-DB45-9143-2F69FCFF9FE6}"/>
            </ac:picMkLst>
          </pc:picChg>
          <pc:cxnChg chg="mod">
            <ac:chgData name="Blum, Philip" userId="22bc03cb-108c-4835-8329-cb195ddb6792" providerId="ADAL" clId="{421C32E1-0938-6146-9289-5857FBD258B9}" dt="2020-04-28T16:10:52.313" v="249" actId="1038"/>
            <ac:cxnSpMkLst>
              <pc:docMk/>
              <pc:sldMasterMk cId="3925175366" sldId="2147483660"/>
              <pc:sldLayoutMk cId="3267849681" sldId="2147483694"/>
              <ac:cxnSpMk id="13" creationId="{A863B23D-FB88-7B48-AD38-291C3370D148}"/>
            </ac:cxnSpMkLst>
          </pc:cxnChg>
        </pc:sldLayoutChg>
        <pc:sldLayoutChg chg="addSp delSp modSp">
          <pc:chgData name="Blum, Philip" userId="22bc03cb-108c-4835-8329-cb195ddb6792" providerId="ADAL" clId="{421C32E1-0938-6146-9289-5857FBD258B9}" dt="2020-04-28T16:14:15.582" v="284" actId="1076"/>
          <pc:sldLayoutMkLst>
            <pc:docMk/>
            <pc:sldMasterMk cId="3925175366" sldId="2147483660"/>
            <pc:sldLayoutMk cId="2158456061" sldId="2147483695"/>
          </pc:sldLayoutMkLst>
          <pc:spChg chg="add del mod">
            <ac:chgData name="Blum, Philip" userId="22bc03cb-108c-4835-8329-cb195ddb6792" providerId="ADAL" clId="{421C32E1-0938-6146-9289-5857FBD258B9}" dt="2020-04-28T15:58:14.816" v="37"/>
            <ac:spMkLst>
              <pc:docMk/>
              <pc:sldMasterMk cId="3925175366" sldId="2147483660"/>
              <pc:sldLayoutMk cId="2158456061" sldId="2147483695"/>
              <ac:spMk id="2" creationId="{3FAE3489-BEFC-C94A-8133-A06EBAB8AC74}"/>
            </ac:spMkLst>
          </pc:spChg>
          <pc:spChg chg="del">
            <ac:chgData name="Blum, Philip" userId="22bc03cb-108c-4835-8329-cb195ddb6792" providerId="ADAL" clId="{421C32E1-0938-6146-9289-5857FBD258B9}" dt="2020-04-28T16:01:37.588" v="89" actId="478"/>
            <ac:spMkLst>
              <pc:docMk/>
              <pc:sldMasterMk cId="3925175366" sldId="2147483660"/>
              <pc:sldLayoutMk cId="2158456061" sldId="2147483695"/>
              <ac:spMk id="5" creationId="{3CF0BCF7-79F6-8D4E-ADDB-197F89CDA2FC}"/>
            </ac:spMkLst>
          </pc:spChg>
          <pc:spChg chg="del mod">
            <ac:chgData name="Blum, Philip" userId="22bc03cb-108c-4835-8329-cb195ddb6792" providerId="ADAL" clId="{421C32E1-0938-6146-9289-5857FBD258B9}" dt="2020-04-28T16:01:37.588" v="89" actId="478"/>
            <ac:spMkLst>
              <pc:docMk/>
              <pc:sldMasterMk cId="3925175366" sldId="2147483660"/>
              <pc:sldLayoutMk cId="2158456061" sldId="2147483695"/>
              <ac:spMk id="9" creationId="{2C66AB15-50A9-644E-A05A-9F21FCDDC0D9}"/>
            </ac:spMkLst>
          </pc:spChg>
          <pc:spChg chg="mod">
            <ac:chgData name="Blum, Philip" userId="22bc03cb-108c-4835-8329-cb195ddb6792" providerId="ADAL" clId="{421C32E1-0938-6146-9289-5857FBD258B9}" dt="2020-04-28T16:14:15.582" v="284" actId="1076"/>
            <ac:spMkLst>
              <pc:docMk/>
              <pc:sldMasterMk cId="3925175366" sldId="2147483660"/>
              <pc:sldLayoutMk cId="2158456061" sldId="2147483695"/>
              <ac:spMk id="13" creationId="{1F6E1BEE-CBA9-F349-8DEC-FE7BCB8C1343}"/>
            </ac:spMkLst>
          </pc:spChg>
          <pc:spChg chg="del">
            <ac:chgData name="Blum, Philip" userId="22bc03cb-108c-4835-8329-cb195ddb6792" providerId="ADAL" clId="{421C32E1-0938-6146-9289-5857FBD258B9}" dt="2020-04-28T16:01:37.588" v="89" actId="478"/>
            <ac:spMkLst>
              <pc:docMk/>
              <pc:sldMasterMk cId="3925175366" sldId="2147483660"/>
              <pc:sldLayoutMk cId="2158456061" sldId="2147483695"/>
              <ac:spMk id="15" creationId="{81FE95B0-5742-2F4B-8AB2-3CA1AD6FCB55}"/>
            </ac:spMkLst>
          </pc:spChg>
          <pc:spChg chg="add del mod">
            <ac:chgData name="Blum, Philip" userId="22bc03cb-108c-4835-8329-cb195ddb6792" providerId="ADAL" clId="{421C32E1-0938-6146-9289-5857FBD258B9}" dt="2020-04-28T16:01:39.733" v="91"/>
            <ac:spMkLst>
              <pc:docMk/>
              <pc:sldMasterMk cId="3925175366" sldId="2147483660"/>
              <pc:sldLayoutMk cId="2158456061" sldId="2147483695"/>
              <ac:spMk id="18" creationId="{781F5EC3-F9B4-7A4D-B886-8F064A9ED0CE}"/>
            </ac:spMkLst>
          </pc:spChg>
          <pc:spChg chg="add del mod">
            <ac:chgData name="Blum, Philip" userId="22bc03cb-108c-4835-8329-cb195ddb6792" providerId="ADAL" clId="{421C32E1-0938-6146-9289-5857FBD258B9}" dt="2020-04-28T16:08:34.519" v="219" actId="478"/>
            <ac:spMkLst>
              <pc:docMk/>
              <pc:sldMasterMk cId="3925175366" sldId="2147483660"/>
              <pc:sldLayoutMk cId="2158456061" sldId="2147483695"/>
              <ac:spMk id="19" creationId="{1C609BC6-E6A3-7042-8B53-4853B425B6BD}"/>
            </ac:spMkLst>
          </pc:spChg>
          <pc:spChg chg="add del mod">
            <ac:chgData name="Blum, Philip" userId="22bc03cb-108c-4835-8329-cb195ddb6792" providerId="ADAL" clId="{421C32E1-0938-6146-9289-5857FBD258B9}" dt="2020-04-28T16:08:34.519" v="219" actId="478"/>
            <ac:spMkLst>
              <pc:docMk/>
              <pc:sldMasterMk cId="3925175366" sldId="2147483660"/>
              <pc:sldLayoutMk cId="2158456061" sldId="2147483695"/>
              <ac:spMk id="20" creationId="{3690148B-5A16-8548-A8F7-E342A01D9A78}"/>
            </ac:spMkLst>
          </pc:spChg>
          <pc:spChg chg="add del mod">
            <ac:chgData name="Blum, Philip" userId="22bc03cb-108c-4835-8329-cb195ddb6792" providerId="ADAL" clId="{421C32E1-0938-6146-9289-5857FBD258B9}" dt="2020-04-28T16:08:34.519" v="219" actId="478"/>
            <ac:spMkLst>
              <pc:docMk/>
              <pc:sldMasterMk cId="3925175366" sldId="2147483660"/>
              <pc:sldLayoutMk cId="2158456061" sldId="2147483695"/>
              <ac:spMk id="21" creationId="{791A0FEA-BC2E-D04D-A243-82C2ECF1B680}"/>
            </ac:spMkLst>
          </pc:spChg>
          <pc:spChg chg="add mod">
            <ac:chgData name="Blum, Philip" userId="22bc03cb-108c-4835-8329-cb195ddb6792" providerId="ADAL" clId="{421C32E1-0938-6146-9289-5857FBD258B9}" dt="2020-04-28T16:08:35.189" v="220"/>
            <ac:spMkLst>
              <pc:docMk/>
              <pc:sldMasterMk cId="3925175366" sldId="2147483660"/>
              <pc:sldLayoutMk cId="2158456061" sldId="2147483695"/>
              <ac:spMk id="24" creationId="{FBE96A1E-6C53-2C4D-9C2A-073147E370C1}"/>
            </ac:spMkLst>
          </pc:spChg>
          <pc:spChg chg="add mod">
            <ac:chgData name="Blum, Philip" userId="22bc03cb-108c-4835-8329-cb195ddb6792" providerId="ADAL" clId="{421C32E1-0938-6146-9289-5857FBD258B9}" dt="2020-04-28T16:08:35.189" v="220"/>
            <ac:spMkLst>
              <pc:docMk/>
              <pc:sldMasterMk cId="3925175366" sldId="2147483660"/>
              <pc:sldLayoutMk cId="2158456061" sldId="2147483695"/>
              <ac:spMk id="25" creationId="{752F6D58-7014-6E44-8A81-FBB24B44D448}"/>
            </ac:spMkLst>
          </pc:spChg>
          <pc:spChg chg="add mod">
            <ac:chgData name="Blum, Philip" userId="22bc03cb-108c-4835-8329-cb195ddb6792" providerId="ADAL" clId="{421C32E1-0938-6146-9289-5857FBD258B9}" dt="2020-04-28T16:08:35.189" v="220"/>
            <ac:spMkLst>
              <pc:docMk/>
              <pc:sldMasterMk cId="3925175366" sldId="2147483660"/>
              <pc:sldLayoutMk cId="2158456061" sldId="2147483695"/>
              <ac:spMk id="26" creationId="{D8B2752D-DA07-BE4E-88CA-6AF7A088C251}"/>
            </ac:spMkLst>
          </pc:spChg>
          <pc:picChg chg="mod">
            <ac:chgData name="Blum, Philip" userId="22bc03cb-108c-4835-8329-cb195ddb6792" providerId="ADAL" clId="{421C32E1-0938-6146-9289-5857FBD258B9}" dt="2020-04-28T16:14:15.582" v="284" actId="1076"/>
            <ac:picMkLst>
              <pc:docMk/>
              <pc:sldMasterMk cId="3925175366" sldId="2147483660"/>
              <pc:sldLayoutMk cId="2158456061" sldId="2147483695"/>
              <ac:picMk id="11" creationId="{E5A8C1A3-B35C-7B41-98F7-925907485E9A}"/>
            </ac:picMkLst>
          </pc:picChg>
          <pc:picChg chg="del mod modCrop">
            <ac:chgData name="Blum, Philip" userId="22bc03cb-108c-4835-8329-cb195ddb6792" providerId="ADAL" clId="{421C32E1-0938-6146-9289-5857FBD258B9}" dt="2020-04-28T16:01:37.588" v="89" actId="478"/>
            <ac:picMkLst>
              <pc:docMk/>
              <pc:sldMasterMk cId="3925175366" sldId="2147483660"/>
              <pc:sldLayoutMk cId="2158456061" sldId="2147483695"/>
              <ac:picMk id="14" creationId="{AA0350E3-3EDD-F345-9E93-83B6735AB4E2}"/>
            </ac:picMkLst>
          </pc:picChg>
          <pc:picChg chg="mod">
            <ac:chgData name="Blum, Philip" userId="22bc03cb-108c-4835-8329-cb195ddb6792" providerId="ADAL" clId="{421C32E1-0938-6146-9289-5857FBD258B9}" dt="2020-04-28T16:08:31.139" v="218" actId="1076"/>
            <ac:picMkLst>
              <pc:docMk/>
              <pc:sldMasterMk cId="3925175366" sldId="2147483660"/>
              <pc:sldLayoutMk cId="2158456061" sldId="2147483695"/>
              <ac:picMk id="16" creationId="{5B81F2E2-FC68-6049-9FCA-F2C868A7B7FD}"/>
            </ac:picMkLst>
          </pc:picChg>
          <pc:picChg chg="add del mod">
            <ac:chgData name="Blum, Philip" userId="22bc03cb-108c-4835-8329-cb195ddb6792" providerId="ADAL" clId="{421C32E1-0938-6146-9289-5857FBD258B9}" dt="2020-04-28T16:01:37.588" v="89" actId="478"/>
            <ac:picMkLst>
              <pc:docMk/>
              <pc:sldMasterMk cId="3925175366" sldId="2147483660"/>
              <pc:sldLayoutMk cId="2158456061" sldId="2147483695"/>
              <ac:picMk id="17" creationId="{6AEB9782-9C74-BB4E-8FAC-4FB648EE8371}"/>
            </ac:picMkLst>
          </pc:picChg>
          <pc:picChg chg="add del mod">
            <ac:chgData name="Blum, Philip" userId="22bc03cb-108c-4835-8329-cb195ddb6792" providerId="ADAL" clId="{421C32E1-0938-6146-9289-5857FBD258B9}" dt="2020-04-28T16:08:34.519" v="219" actId="478"/>
            <ac:picMkLst>
              <pc:docMk/>
              <pc:sldMasterMk cId="3925175366" sldId="2147483660"/>
              <pc:sldLayoutMk cId="2158456061" sldId="2147483695"/>
              <ac:picMk id="22" creationId="{42B173EC-9736-AA42-B7E8-5F01B1F6E5A3}"/>
            </ac:picMkLst>
          </pc:picChg>
          <pc:picChg chg="add del mod">
            <ac:chgData name="Blum, Philip" userId="22bc03cb-108c-4835-8329-cb195ddb6792" providerId="ADAL" clId="{421C32E1-0938-6146-9289-5857FBD258B9}" dt="2020-04-28T16:08:34.519" v="219" actId="478"/>
            <ac:picMkLst>
              <pc:docMk/>
              <pc:sldMasterMk cId="3925175366" sldId="2147483660"/>
              <pc:sldLayoutMk cId="2158456061" sldId="2147483695"/>
              <ac:picMk id="23" creationId="{619FA244-517A-544F-AD9D-C4482593491E}"/>
            </ac:picMkLst>
          </pc:picChg>
          <pc:picChg chg="add del mod">
            <ac:chgData name="Blum, Philip" userId="22bc03cb-108c-4835-8329-cb195ddb6792" providerId="ADAL" clId="{421C32E1-0938-6146-9289-5857FBD258B9}" dt="2020-04-28T16:14:02.553" v="280" actId="478"/>
            <ac:picMkLst>
              <pc:docMk/>
              <pc:sldMasterMk cId="3925175366" sldId="2147483660"/>
              <pc:sldLayoutMk cId="2158456061" sldId="2147483695"/>
              <ac:picMk id="27" creationId="{825B9144-B1E3-FC46-9449-19F08F84F75F}"/>
            </ac:picMkLst>
          </pc:picChg>
          <pc:picChg chg="add del mod">
            <ac:chgData name="Blum, Philip" userId="22bc03cb-108c-4835-8329-cb195ddb6792" providerId="ADAL" clId="{421C32E1-0938-6146-9289-5857FBD258B9}" dt="2020-04-28T16:14:02.553" v="280" actId="478"/>
            <ac:picMkLst>
              <pc:docMk/>
              <pc:sldMasterMk cId="3925175366" sldId="2147483660"/>
              <pc:sldLayoutMk cId="2158456061" sldId="2147483695"/>
              <ac:picMk id="28" creationId="{73D5FE7C-8981-844F-8B34-FB45BEB27741}"/>
            </ac:picMkLst>
          </pc:picChg>
          <pc:picChg chg="add del mod">
            <ac:chgData name="Blum, Philip" userId="22bc03cb-108c-4835-8329-cb195ddb6792" providerId="ADAL" clId="{421C32E1-0938-6146-9289-5857FBD258B9}" dt="2020-04-28T16:10:13.014" v="238" actId="478"/>
            <ac:picMkLst>
              <pc:docMk/>
              <pc:sldMasterMk cId="3925175366" sldId="2147483660"/>
              <pc:sldLayoutMk cId="2158456061" sldId="2147483695"/>
              <ac:picMk id="29" creationId="{79ABD5FF-B4BB-9F47-80AF-DB86B23586E0}"/>
            </ac:picMkLst>
          </pc:picChg>
          <pc:picChg chg="add mod">
            <ac:chgData name="Blum, Philip" userId="22bc03cb-108c-4835-8329-cb195ddb6792" providerId="ADAL" clId="{421C32E1-0938-6146-9289-5857FBD258B9}" dt="2020-04-28T16:14:03.223" v="281"/>
            <ac:picMkLst>
              <pc:docMk/>
              <pc:sldMasterMk cId="3925175366" sldId="2147483660"/>
              <pc:sldLayoutMk cId="2158456061" sldId="2147483695"/>
              <ac:picMk id="30" creationId="{0B5749B4-F4A6-9946-9E98-8DD3731439CF}"/>
            </ac:picMkLst>
          </pc:picChg>
          <pc:picChg chg="add mod">
            <ac:chgData name="Blum, Philip" userId="22bc03cb-108c-4835-8329-cb195ddb6792" providerId="ADAL" clId="{421C32E1-0938-6146-9289-5857FBD258B9}" dt="2020-04-28T16:14:03.223" v="281"/>
            <ac:picMkLst>
              <pc:docMk/>
              <pc:sldMasterMk cId="3925175366" sldId="2147483660"/>
              <pc:sldLayoutMk cId="2158456061" sldId="2147483695"/>
              <ac:picMk id="31" creationId="{E8AEB05F-E239-3C40-AF80-59B1E15E9D7F}"/>
            </ac:picMkLst>
          </pc:picChg>
          <pc:cxnChg chg="mod">
            <ac:chgData name="Blum, Philip" userId="22bc03cb-108c-4835-8329-cb195ddb6792" providerId="ADAL" clId="{421C32E1-0938-6146-9289-5857FBD258B9}" dt="2020-04-28T16:14:15.582" v="284" actId="1076"/>
            <ac:cxnSpMkLst>
              <pc:docMk/>
              <pc:sldMasterMk cId="3925175366" sldId="2147483660"/>
              <pc:sldLayoutMk cId="2158456061" sldId="2147483695"/>
              <ac:cxnSpMk id="12" creationId="{8496B1A9-D858-D347-9C77-A73F7511920B}"/>
            </ac:cxnSpMkLst>
          </pc:cxnChg>
        </pc:sldLayoutChg>
      </pc:sldMasterChg>
    </pc:docChg>
  </pc:docChgLst>
  <pc:docChgLst>
    <pc:chgData name="Drain, Amanda" userId="8d0eef54-3ffd-45b8-b5a7-cd58b567f0b0" providerId="ADAL" clId="{3DA41031-6AC8-4B45-98ED-90DF7E29B02B}"/>
    <pc:docChg chg="undo custSel modSld">
      <pc:chgData name="Drain, Amanda" userId="8d0eef54-3ffd-45b8-b5a7-cd58b567f0b0" providerId="ADAL" clId="{3DA41031-6AC8-4B45-98ED-90DF7E29B02B}" dt="2020-06-05T14:22:00.825" v="168" actId="207"/>
      <pc:docMkLst>
        <pc:docMk/>
      </pc:docMkLst>
      <pc:sldChg chg="modSp mod">
        <pc:chgData name="Drain, Amanda" userId="8d0eef54-3ffd-45b8-b5a7-cd58b567f0b0" providerId="ADAL" clId="{3DA41031-6AC8-4B45-98ED-90DF7E29B02B}" dt="2020-06-01T16:25:43.762" v="110" actId="20577"/>
        <pc:sldMkLst>
          <pc:docMk/>
          <pc:sldMk cId="1854939624" sldId="273"/>
        </pc:sldMkLst>
        <pc:spChg chg="mod">
          <ac:chgData name="Drain, Amanda" userId="8d0eef54-3ffd-45b8-b5a7-cd58b567f0b0" providerId="ADAL" clId="{3DA41031-6AC8-4B45-98ED-90DF7E29B02B}" dt="2020-06-01T16:25:43.762" v="110" actId="20577"/>
          <ac:spMkLst>
            <pc:docMk/>
            <pc:sldMk cId="1854939624" sldId="273"/>
            <ac:spMk id="3" creationId="{81E4E84F-F9E2-489D-AFFA-B1B27C666B9C}"/>
          </ac:spMkLst>
        </pc:spChg>
      </pc:sldChg>
      <pc:sldChg chg="addSp delSp modSp mod addCm delCm modCm">
        <pc:chgData name="Drain, Amanda" userId="8d0eef54-3ffd-45b8-b5a7-cd58b567f0b0" providerId="ADAL" clId="{3DA41031-6AC8-4B45-98ED-90DF7E29B02B}" dt="2020-06-05T14:22:00.825" v="168" actId="207"/>
        <pc:sldMkLst>
          <pc:docMk/>
          <pc:sldMk cId="390624561" sldId="501"/>
        </pc:sldMkLst>
        <pc:spChg chg="mod">
          <ac:chgData name="Drain, Amanda" userId="8d0eef54-3ffd-45b8-b5a7-cd58b567f0b0" providerId="ADAL" clId="{3DA41031-6AC8-4B45-98ED-90DF7E29B02B}" dt="2020-06-05T14:22:00.825" v="168" actId="207"/>
          <ac:spMkLst>
            <pc:docMk/>
            <pc:sldMk cId="390624561" sldId="501"/>
            <ac:spMk id="4" creationId="{4865EF9B-CD1F-46D1-BE3E-6757B8E3B3BD}"/>
          </ac:spMkLst>
        </pc:spChg>
        <pc:spChg chg="add del mod topLvl">
          <ac:chgData name="Drain, Amanda" userId="8d0eef54-3ffd-45b8-b5a7-cd58b567f0b0" providerId="ADAL" clId="{3DA41031-6AC8-4B45-98ED-90DF7E29B02B}" dt="2020-06-03T21:34:39.783" v="167" actId="11529"/>
          <ac:spMkLst>
            <pc:docMk/>
            <pc:sldMk cId="390624561" sldId="501"/>
            <ac:spMk id="6" creationId="{814EE869-CC6F-43EE-A45A-AA0C86E03A47}"/>
          </ac:spMkLst>
        </pc:spChg>
        <pc:grpChg chg="add del mod">
          <ac:chgData name="Drain, Amanda" userId="8d0eef54-3ffd-45b8-b5a7-cd58b567f0b0" providerId="ADAL" clId="{3DA41031-6AC8-4B45-98ED-90DF7E29B02B}" dt="2020-06-03T21:34:38.303" v="165" actId="164"/>
          <ac:grpSpMkLst>
            <pc:docMk/>
            <pc:sldMk cId="390624561" sldId="501"/>
            <ac:grpSpMk id="7" creationId="{939C5983-0CE1-43C2-B5AC-C4CBA4D0A047}"/>
          </ac:grpSpMkLst>
        </pc:grpChg>
        <pc:grpChg chg="add mod">
          <ac:chgData name="Drain, Amanda" userId="8d0eef54-3ffd-45b8-b5a7-cd58b567f0b0" providerId="ADAL" clId="{3DA41031-6AC8-4B45-98ED-90DF7E29B02B}" dt="2020-06-03T21:33:50.449" v="147" actId="164"/>
          <ac:grpSpMkLst>
            <pc:docMk/>
            <pc:sldMk cId="390624561" sldId="501"/>
            <ac:grpSpMk id="8" creationId="{364D7952-8C1A-4841-B546-3A450880D102}"/>
          </ac:grpSpMkLst>
        </pc:grpChg>
        <pc:grpChg chg="add mod">
          <ac:chgData name="Drain, Amanda" userId="8d0eef54-3ffd-45b8-b5a7-cd58b567f0b0" providerId="ADAL" clId="{3DA41031-6AC8-4B45-98ED-90DF7E29B02B}" dt="2020-06-03T21:34:32.683" v="159" actId="164"/>
          <ac:grpSpMkLst>
            <pc:docMk/>
            <pc:sldMk cId="390624561" sldId="501"/>
            <ac:grpSpMk id="9" creationId="{F02D7F10-B097-42C1-A41F-6864FEFD8DFD}"/>
          </ac:grpSpMkLst>
        </pc:grpChg>
        <pc:picChg chg="add mod topLvl">
          <ac:chgData name="Drain, Amanda" userId="8d0eef54-3ffd-45b8-b5a7-cd58b567f0b0" providerId="ADAL" clId="{3DA41031-6AC8-4B45-98ED-90DF7E29B02B}" dt="2020-06-03T21:34:38.303" v="165" actId="164"/>
          <ac:picMkLst>
            <pc:docMk/>
            <pc:sldMk cId="390624561" sldId="501"/>
            <ac:picMk id="2" creationId="{F4BC3914-FA59-4049-8E5F-66F0576A85F8}"/>
          </ac:picMkLst>
        </pc:picChg>
        <pc:picChg chg="add mod">
          <ac:chgData name="Drain, Amanda" userId="8d0eef54-3ffd-45b8-b5a7-cd58b567f0b0" providerId="ADAL" clId="{3DA41031-6AC8-4B45-98ED-90DF7E29B02B}" dt="2020-06-03T21:34:33.187" v="160" actId="1076"/>
          <ac:picMkLst>
            <pc:docMk/>
            <pc:sldMk cId="390624561" sldId="501"/>
            <ac:picMk id="5" creationId="{449A3223-BBBC-4BF5-AE59-1ABACE3C469E}"/>
          </ac:picMkLst>
        </pc:picChg>
        <pc:picChg chg="del mod">
          <ac:chgData name="Drain, Amanda" userId="8d0eef54-3ffd-45b8-b5a7-cd58b567f0b0" providerId="ADAL" clId="{3DA41031-6AC8-4B45-98ED-90DF7E29B02B}" dt="2020-06-01T17:05:50.088" v="130" actId="478"/>
          <ac:picMkLst>
            <pc:docMk/>
            <pc:sldMk cId="390624561" sldId="501"/>
            <ac:picMk id="7" creationId="{3724DBE9-5982-499C-81F4-2F0CA78FFBEA}"/>
          </ac:picMkLst>
        </pc:picChg>
        <pc:picChg chg="del">
          <ac:chgData name="Drain, Amanda" userId="8d0eef54-3ffd-45b8-b5a7-cd58b567f0b0" providerId="ADAL" clId="{3DA41031-6AC8-4B45-98ED-90DF7E29B02B}" dt="2020-06-01T16:52:47.434" v="114" actId="478"/>
          <ac:picMkLst>
            <pc:docMk/>
            <pc:sldMk cId="390624561" sldId="501"/>
            <ac:picMk id="10" creationId="{6FB75557-1FAA-4499-A6AA-39D912922603}"/>
          </ac:picMkLst>
        </pc:picChg>
      </pc:sldChg>
      <pc:sldChg chg="addCm delCm modCm">
        <pc:chgData name="Drain, Amanda" userId="8d0eef54-3ffd-45b8-b5a7-cd58b567f0b0" providerId="ADAL" clId="{3DA41031-6AC8-4B45-98ED-90DF7E29B02B}" dt="2020-06-01T16:25:19.035" v="90" actId="1592"/>
        <pc:sldMkLst>
          <pc:docMk/>
          <pc:sldMk cId="2243239735" sldId="503"/>
        </pc:sldMkLst>
      </pc:sldChg>
    </pc:docChg>
  </pc:docChgLst>
  <pc:docChgLst>
    <pc:chgData name="Chini, Kaveh" userId="913d77f2-626d-47f9-a8b9-8c30bf1e064e" providerId="ADAL" clId="{EB0E166F-190E-4F4F-936A-55D59DEA5FA6}"/>
    <pc:docChg chg="custSel addSld delSld modSld modMainMaster">
      <pc:chgData name="Chini, Kaveh" userId="913d77f2-626d-47f9-a8b9-8c30bf1e064e" providerId="ADAL" clId="{EB0E166F-190E-4F4F-936A-55D59DEA5FA6}" dt="2020-04-17T18:49:58.407" v="13" actId="2696"/>
      <pc:docMkLst>
        <pc:docMk/>
      </pc:docMkLst>
      <pc:sldChg chg="add del">
        <pc:chgData name="Chini, Kaveh" userId="913d77f2-626d-47f9-a8b9-8c30bf1e064e" providerId="ADAL" clId="{EB0E166F-190E-4F4F-936A-55D59DEA5FA6}" dt="2020-04-17T18:49:58.407" v="13" actId="2696"/>
        <pc:sldMkLst>
          <pc:docMk/>
          <pc:sldMk cId="1038288126" sldId="271"/>
        </pc:sldMkLst>
      </pc:sldChg>
      <pc:sldMasterChg chg="modSldLayout">
        <pc:chgData name="Chini, Kaveh" userId="913d77f2-626d-47f9-a8b9-8c30bf1e064e" providerId="ADAL" clId="{EB0E166F-190E-4F4F-936A-55D59DEA5FA6}" dt="2020-04-17T18:49:47.050" v="12"/>
        <pc:sldMasterMkLst>
          <pc:docMk/>
          <pc:sldMasterMk cId="3925175366" sldId="2147483660"/>
        </pc:sldMasterMkLst>
        <pc:sldLayoutChg chg="modSp">
          <pc:chgData name="Chini, Kaveh" userId="913d77f2-626d-47f9-a8b9-8c30bf1e064e" providerId="ADAL" clId="{EB0E166F-190E-4F4F-936A-55D59DEA5FA6}" dt="2020-04-17T18:49:10.891" v="2" actId="1076"/>
          <pc:sldLayoutMkLst>
            <pc:docMk/>
            <pc:sldMasterMk cId="3925175366" sldId="2147483660"/>
            <pc:sldLayoutMk cId="3589682189" sldId="2147483684"/>
          </pc:sldLayoutMkLst>
          <pc:picChg chg="mod">
            <ac:chgData name="Chini, Kaveh" userId="913d77f2-626d-47f9-a8b9-8c30bf1e064e" providerId="ADAL" clId="{EB0E166F-190E-4F4F-936A-55D59DEA5FA6}" dt="2020-04-17T18:49:10.891" v="2" actId="1076"/>
            <ac:picMkLst>
              <pc:docMk/>
              <pc:sldMasterMk cId="3925175366" sldId="2147483660"/>
              <pc:sldLayoutMk cId="3589682189" sldId="2147483684"/>
              <ac:picMk id="14" creationId="{6BF7128D-75DF-1B4B-BB1B-5B5E7D1E1A5E}"/>
            </ac:picMkLst>
          </pc:picChg>
        </pc:sldLayoutChg>
        <pc:sldLayoutChg chg="addSp delSp modSp">
          <pc:chgData name="Chini, Kaveh" userId="913d77f2-626d-47f9-a8b9-8c30bf1e064e" providerId="ADAL" clId="{EB0E166F-190E-4F4F-936A-55D59DEA5FA6}" dt="2020-04-17T18:49:15.130" v="4"/>
          <pc:sldLayoutMkLst>
            <pc:docMk/>
            <pc:sldMasterMk cId="3925175366" sldId="2147483660"/>
            <pc:sldLayoutMk cId="3383811886" sldId="2147483685"/>
          </pc:sldLayoutMkLst>
          <pc:picChg chg="del">
            <ac:chgData name="Chini, Kaveh" userId="913d77f2-626d-47f9-a8b9-8c30bf1e064e" providerId="ADAL" clId="{EB0E166F-190E-4F4F-936A-55D59DEA5FA6}" dt="2020-04-17T18:49:14.732" v="3" actId="478"/>
            <ac:picMkLst>
              <pc:docMk/>
              <pc:sldMasterMk cId="3925175366" sldId="2147483660"/>
              <pc:sldLayoutMk cId="3383811886" sldId="2147483685"/>
              <ac:picMk id="13" creationId="{D7AA619D-E66F-DC41-A8AF-578F79F4687F}"/>
            </ac:picMkLst>
          </pc:picChg>
          <pc:picChg chg="add mod">
            <ac:chgData name="Chini, Kaveh" userId="913d77f2-626d-47f9-a8b9-8c30bf1e064e" providerId="ADAL" clId="{EB0E166F-190E-4F4F-936A-55D59DEA5FA6}" dt="2020-04-17T18:49:15.130" v="4"/>
            <ac:picMkLst>
              <pc:docMk/>
              <pc:sldMasterMk cId="3925175366" sldId="2147483660"/>
              <pc:sldLayoutMk cId="3383811886" sldId="2147483685"/>
              <ac:picMk id="15" creationId="{FA586A69-7EDA-EA41-A8D6-0DFE6C0EE7EC}"/>
            </ac:picMkLst>
          </pc:picChg>
        </pc:sldLayoutChg>
        <pc:sldLayoutChg chg="modSp">
          <pc:chgData name="Chini, Kaveh" userId="913d77f2-626d-47f9-a8b9-8c30bf1e064e" providerId="ADAL" clId="{EB0E166F-190E-4F4F-936A-55D59DEA5FA6}" dt="2020-04-17T18:48:13.286" v="1" actId="1076"/>
          <pc:sldLayoutMkLst>
            <pc:docMk/>
            <pc:sldMasterMk cId="3925175366" sldId="2147483660"/>
            <pc:sldLayoutMk cId="2962039860" sldId="2147483686"/>
          </pc:sldLayoutMkLst>
          <pc:picChg chg="mod">
            <ac:chgData name="Chini, Kaveh" userId="913d77f2-626d-47f9-a8b9-8c30bf1e064e" providerId="ADAL" clId="{EB0E166F-190E-4F4F-936A-55D59DEA5FA6}" dt="2020-04-17T18:48:13.286" v="1" actId="1076"/>
            <ac:picMkLst>
              <pc:docMk/>
              <pc:sldMasterMk cId="3925175366" sldId="2147483660"/>
              <pc:sldLayoutMk cId="2962039860" sldId="2147483686"/>
              <ac:picMk id="14" creationId="{15FDA1FD-5ABD-254A-BED0-FAAD0D0BE43B}"/>
            </ac:picMkLst>
          </pc:picChg>
        </pc:sldLayoutChg>
        <pc:sldLayoutChg chg="addSp delSp modSp">
          <pc:chgData name="Chini, Kaveh" userId="913d77f2-626d-47f9-a8b9-8c30bf1e064e" providerId="ADAL" clId="{EB0E166F-190E-4F4F-936A-55D59DEA5FA6}" dt="2020-04-17T18:49:25.308" v="6"/>
          <pc:sldLayoutMkLst>
            <pc:docMk/>
            <pc:sldMasterMk cId="3925175366" sldId="2147483660"/>
            <pc:sldLayoutMk cId="4179610556" sldId="2147483687"/>
          </pc:sldLayoutMkLst>
          <pc:picChg chg="del">
            <ac:chgData name="Chini, Kaveh" userId="913d77f2-626d-47f9-a8b9-8c30bf1e064e" providerId="ADAL" clId="{EB0E166F-190E-4F4F-936A-55D59DEA5FA6}" dt="2020-04-17T18:49:24.887" v="5" actId="478"/>
            <ac:picMkLst>
              <pc:docMk/>
              <pc:sldMasterMk cId="3925175366" sldId="2147483660"/>
              <pc:sldLayoutMk cId="4179610556" sldId="2147483687"/>
              <ac:picMk id="18" creationId="{3219202B-CA54-8B41-A955-27E425A0B5DA}"/>
            </ac:picMkLst>
          </pc:picChg>
          <pc:picChg chg="add mod">
            <ac:chgData name="Chini, Kaveh" userId="913d77f2-626d-47f9-a8b9-8c30bf1e064e" providerId="ADAL" clId="{EB0E166F-190E-4F4F-936A-55D59DEA5FA6}" dt="2020-04-17T18:49:25.308" v="6"/>
            <ac:picMkLst>
              <pc:docMk/>
              <pc:sldMasterMk cId="3925175366" sldId="2147483660"/>
              <pc:sldLayoutMk cId="4179610556" sldId="2147483687"/>
              <ac:picMk id="19" creationId="{286E5018-FD0A-F640-907C-CFAFD9269619}"/>
            </ac:picMkLst>
          </pc:picChg>
        </pc:sldLayoutChg>
        <pc:sldLayoutChg chg="modSp">
          <pc:chgData name="Chini, Kaveh" userId="913d77f2-626d-47f9-a8b9-8c30bf1e064e" providerId="ADAL" clId="{EB0E166F-190E-4F4F-936A-55D59DEA5FA6}" dt="2020-04-17T18:49:30.644" v="7" actId="1076"/>
          <pc:sldLayoutMkLst>
            <pc:docMk/>
            <pc:sldMasterMk cId="3925175366" sldId="2147483660"/>
            <pc:sldLayoutMk cId="1794839806" sldId="2147483688"/>
          </pc:sldLayoutMkLst>
          <pc:picChg chg="mod">
            <ac:chgData name="Chini, Kaveh" userId="913d77f2-626d-47f9-a8b9-8c30bf1e064e" providerId="ADAL" clId="{EB0E166F-190E-4F4F-936A-55D59DEA5FA6}" dt="2020-04-17T18:49:30.644" v="7" actId="1076"/>
            <ac:picMkLst>
              <pc:docMk/>
              <pc:sldMasterMk cId="3925175366" sldId="2147483660"/>
              <pc:sldLayoutMk cId="1794839806" sldId="2147483688"/>
              <ac:picMk id="10" creationId="{B04C6861-34D7-774F-BC6D-D986A65C872F}"/>
            </ac:picMkLst>
          </pc:picChg>
        </pc:sldLayoutChg>
        <pc:sldLayoutChg chg="addSp delSp modSp">
          <pc:chgData name="Chini, Kaveh" userId="913d77f2-626d-47f9-a8b9-8c30bf1e064e" providerId="ADAL" clId="{EB0E166F-190E-4F4F-936A-55D59DEA5FA6}" dt="2020-04-17T18:49:33.974" v="9"/>
          <pc:sldLayoutMkLst>
            <pc:docMk/>
            <pc:sldMasterMk cId="3925175366" sldId="2147483660"/>
            <pc:sldLayoutMk cId="2383432667" sldId="2147483689"/>
          </pc:sldLayoutMkLst>
          <pc:picChg chg="del">
            <ac:chgData name="Chini, Kaveh" userId="913d77f2-626d-47f9-a8b9-8c30bf1e064e" providerId="ADAL" clId="{EB0E166F-190E-4F4F-936A-55D59DEA5FA6}" dt="2020-04-17T18:49:33.616" v="8" actId="478"/>
            <ac:picMkLst>
              <pc:docMk/>
              <pc:sldMasterMk cId="3925175366" sldId="2147483660"/>
              <pc:sldLayoutMk cId="2383432667" sldId="2147483689"/>
              <ac:picMk id="13" creationId="{A7E83A45-5BC2-E542-98F7-F99997024771}"/>
            </ac:picMkLst>
          </pc:picChg>
          <pc:picChg chg="add mod">
            <ac:chgData name="Chini, Kaveh" userId="913d77f2-626d-47f9-a8b9-8c30bf1e064e" providerId="ADAL" clId="{EB0E166F-190E-4F4F-936A-55D59DEA5FA6}" dt="2020-04-17T18:49:33.974" v="9"/>
            <ac:picMkLst>
              <pc:docMk/>
              <pc:sldMasterMk cId="3925175366" sldId="2147483660"/>
              <pc:sldLayoutMk cId="2383432667" sldId="2147483689"/>
              <ac:picMk id="14" creationId="{7021F1F5-C610-EB4C-9D02-3C812FE1CE8F}"/>
            </ac:picMkLst>
          </pc:picChg>
        </pc:sldLayoutChg>
        <pc:sldLayoutChg chg="modSp">
          <pc:chgData name="Chini, Kaveh" userId="913d77f2-626d-47f9-a8b9-8c30bf1e064e" providerId="ADAL" clId="{EB0E166F-190E-4F4F-936A-55D59DEA5FA6}" dt="2020-04-17T18:49:38.441" v="10" actId="1076"/>
          <pc:sldLayoutMkLst>
            <pc:docMk/>
            <pc:sldMasterMk cId="3925175366" sldId="2147483660"/>
            <pc:sldLayoutMk cId="2560204869" sldId="2147483690"/>
          </pc:sldLayoutMkLst>
          <pc:picChg chg="mod">
            <ac:chgData name="Chini, Kaveh" userId="913d77f2-626d-47f9-a8b9-8c30bf1e064e" providerId="ADAL" clId="{EB0E166F-190E-4F4F-936A-55D59DEA5FA6}" dt="2020-04-17T18:49:38.441" v="10" actId="1076"/>
            <ac:picMkLst>
              <pc:docMk/>
              <pc:sldMasterMk cId="3925175366" sldId="2147483660"/>
              <pc:sldLayoutMk cId="2560204869" sldId="2147483690"/>
              <ac:picMk id="16" creationId="{5B81F2E2-FC68-6049-9FCA-F2C868A7B7FD}"/>
            </ac:picMkLst>
          </pc:picChg>
        </pc:sldLayoutChg>
        <pc:sldLayoutChg chg="addSp delSp modSp">
          <pc:chgData name="Chini, Kaveh" userId="913d77f2-626d-47f9-a8b9-8c30bf1e064e" providerId="ADAL" clId="{EB0E166F-190E-4F4F-936A-55D59DEA5FA6}" dt="2020-04-17T18:49:47.050" v="12"/>
          <pc:sldLayoutMkLst>
            <pc:docMk/>
            <pc:sldMasterMk cId="3925175366" sldId="2147483660"/>
            <pc:sldLayoutMk cId="1083172787" sldId="2147483691"/>
          </pc:sldLayoutMkLst>
          <pc:picChg chg="del">
            <ac:chgData name="Chini, Kaveh" userId="913d77f2-626d-47f9-a8b9-8c30bf1e064e" providerId="ADAL" clId="{EB0E166F-190E-4F4F-936A-55D59DEA5FA6}" dt="2020-04-17T18:49:42.700" v="11" actId="478"/>
            <ac:picMkLst>
              <pc:docMk/>
              <pc:sldMasterMk cId="3925175366" sldId="2147483660"/>
              <pc:sldLayoutMk cId="1083172787" sldId="2147483691"/>
              <ac:picMk id="13" creationId="{160C4F5D-E087-7D40-8FAF-589FC6F9239B}"/>
            </ac:picMkLst>
          </pc:picChg>
          <pc:picChg chg="add mod">
            <ac:chgData name="Chini, Kaveh" userId="913d77f2-626d-47f9-a8b9-8c30bf1e064e" providerId="ADAL" clId="{EB0E166F-190E-4F4F-936A-55D59DEA5FA6}" dt="2020-04-17T18:49:47.050" v="12"/>
            <ac:picMkLst>
              <pc:docMk/>
              <pc:sldMasterMk cId="3925175366" sldId="2147483660"/>
              <pc:sldLayoutMk cId="1083172787" sldId="2147483691"/>
              <ac:picMk id="14" creationId="{04917470-6AAB-E343-A8EE-F621A002D4FC}"/>
            </ac:picMkLst>
          </pc:picChg>
        </pc:sldLayoutChg>
      </pc:sldMasterChg>
    </pc:docChg>
  </pc:docChgLst>
  <pc:docChgLst>
    <pc:chgData name="Kohn, Darcy" userId="S::darcy.kohn@edelman.com::7ab41b32-389a-4499-8ac8-d0498c3da392" providerId="AD" clId="Web-{C1BF8ACB-916B-D793-A599-50BFE1AD3A34}"/>
    <pc:docChg chg="modSld">
      <pc:chgData name="Kohn, Darcy" userId="S::darcy.kohn@edelman.com::7ab41b32-389a-4499-8ac8-d0498c3da392" providerId="AD" clId="Web-{C1BF8ACB-916B-D793-A599-50BFE1AD3A34}" dt="2020-04-30T18:54:18.254" v="19" actId="20577"/>
      <pc:docMkLst>
        <pc:docMk/>
      </pc:docMkLst>
      <pc:sldChg chg="modSp">
        <pc:chgData name="Kohn, Darcy" userId="S::darcy.kohn@edelman.com::7ab41b32-389a-4499-8ac8-d0498c3da392" providerId="AD" clId="Web-{C1BF8ACB-916B-D793-A599-50BFE1AD3A34}" dt="2020-04-30T18:54:18.254" v="19" actId="20577"/>
        <pc:sldMkLst>
          <pc:docMk/>
          <pc:sldMk cId="390624561" sldId="501"/>
        </pc:sldMkLst>
        <pc:spChg chg="mod">
          <ac:chgData name="Kohn, Darcy" userId="S::darcy.kohn@edelman.com::7ab41b32-389a-4499-8ac8-d0498c3da392" providerId="AD" clId="Web-{C1BF8ACB-916B-D793-A599-50BFE1AD3A34}" dt="2020-04-30T18:54:18.254" v="19" actId="20577"/>
          <ac:spMkLst>
            <pc:docMk/>
            <pc:sldMk cId="390624561" sldId="501"/>
            <ac:spMk id="4" creationId="{4865EF9B-CD1F-46D1-BE3E-6757B8E3B3BD}"/>
          </ac:spMkLst>
        </pc:spChg>
      </pc:sldChg>
    </pc:docChg>
  </pc:docChgLst>
  <pc:docChgLst>
    <pc:chgData name="Drain, Amanda" userId="S::amanda.drain@edelman.com::8d0eef54-3ffd-45b8-b5a7-cd58b567f0b0" providerId="AD" clId="Web-{1D009C9A-38E7-23F6-7D23-B378C13D715D}"/>
    <pc:docChg chg="modSld">
      <pc:chgData name="Drain, Amanda" userId="S::amanda.drain@edelman.com::8d0eef54-3ffd-45b8-b5a7-cd58b567f0b0" providerId="AD" clId="Web-{1D009C9A-38E7-23F6-7D23-B378C13D715D}" dt="2020-06-05T14:22:25.195" v="6" actId="20577"/>
      <pc:docMkLst>
        <pc:docMk/>
      </pc:docMkLst>
      <pc:sldChg chg="modSp">
        <pc:chgData name="Drain, Amanda" userId="S::amanda.drain@edelman.com::8d0eef54-3ffd-45b8-b5a7-cd58b567f0b0" providerId="AD" clId="Web-{1D009C9A-38E7-23F6-7D23-B378C13D715D}" dt="2020-06-05T14:22:25.195" v="6" actId="20577"/>
        <pc:sldMkLst>
          <pc:docMk/>
          <pc:sldMk cId="390624561" sldId="501"/>
        </pc:sldMkLst>
        <pc:spChg chg="mod">
          <ac:chgData name="Drain, Amanda" userId="S::amanda.drain@edelman.com::8d0eef54-3ffd-45b8-b5a7-cd58b567f0b0" providerId="AD" clId="Web-{1D009C9A-38E7-23F6-7D23-B378C13D715D}" dt="2020-06-05T14:22:25.195" v="6" actId="20577"/>
          <ac:spMkLst>
            <pc:docMk/>
            <pc:sldMk cId="390624561" sldId="501"/>
            <ac:spMk id="4" creationId="{4865EF9B-CD1F-46D1-BE3E-6757B8E3B3BD}"/>
          </ac:spMkLst>
        </pc:spChg>
      </pc:sldChg>
    </pc:docChg>
  </pc:docChgLst>
  <pc:docChgLst>
    <pc:chgData name="Kohn, Darcy" userId="7ab41b32-389a-4499-8ac8-d0498c3da392" providerId="ADAL" clId="{6BA941A8-8DA9-4691-985C-45FFBF3B5EBF}"/>
    <pc:docChg chg="custSel modSld">
      <pc:chgData name="Kohn, Darcy" userId="7ab41b32-389a-4499-8ac8-d0498c3da392" providerId="ADAL" clId="{6BA941A8-8DA9-4691-985C-45FFBF3B5EBF}" dt="2020-05-01T03:02:30.195" v="15" actId="5900"/>
      <pc:docMkLst>
        <pc:docMk/>
      </pc:docMkLst>
      <pc:sldChg chg="addCm modCm">
        <pc:chgData name="Kohn, Darcy" userId="7ab41b32-389a-4499-8ac8-d0498c3da392" providerId="ADAL" clId="{6BA941A8-8DA9-4691-985C-45FFBF3B5EBF}" dt="2020-04-30T19:38:14.911" v="9"/>
        <pc:sldMkLst>
          <pc:docMk/>
          <pc:sldMk cId="2255228401" sldId="262"/>
        </pc:sldMkLst>
      </pc:sldChg>
      <pc:sldChg chg="addCm modCm">
        <pc:chgData name="Kohn, Darcy" userId="7ab41b32-389a-4499-8ac8-d0498c3da392" providerId="ADAL" clId="{6BA941A8-8DA9-4691-985C-45FFBF3B5EBF}" dt="2020-05-01T03:02:30.195" v="15" actId="5900"/>
        <pc:sldMkLst>
          <pc:docMk/>
          <pc:sldMk cId="1854939624" sldId="273"/>
        </pc:sldMkLst>
      </pc:sldChg>
      <pc:sldChg chg="addCm modCm">
        <pc:chgData name="Kohn, Darcy" userId="7ab41b32-389a-4499-8ac8-d0498c3da392" providerId="ADAL" clId="{6BA941A8-8DA9-4691-985C-45FFBF3B5EBF}" dt="2020-04-30T19:27:25.219" v="4"/>
        <pc:sldMkLst>
          <pc:docMk/>
          <pc:sldMk cId="2243239735" sldId="503"/>
        </pc:sldMkLst>
      </pc:sldChg>
    </pc:docChg>
  </pc:docChgLst>
  <pc:docChgLst>
    <pc:chgData name="Drain, Amanda" userId="S::amanda.drain@edelman.com::8d0eef54-3ffd-45b8-b5a7-cd58b567f0b0" providerId="AD" clId="Web-{D32BE5CE-3058-53E6-5AE7-B07627554B86}"/>
    <pc:docChg chg="modSld">
      <pc:chgData name="Drain, Amanda" userId="S::amanda.drain@edelman.com::8d0eef54-3ffd-45b8-b5a7-cd58b567f0b0" providerId="AD" clId="Web-{D32BE5CE-3058-53E6-5AE7-B07627554B86}" dt="2020-04-30T17:28:40.616" v="1" actId="20577"/>
      <pc:docMkLst>
        <pc:docMk/>
      </pc:docMkLst>
      <pc:sldChg chg="modSp">
        <pc:chgData name="Drain, Amanda" userId="S::amanda.drain@edelman.com::8d0eef54-3ffd-45b8-b5a7-cd58b567f0b0" providerId="AD" clId="Web-{D32BE5CE-3058-53E6-5AE7-B07627554B86}" dt="2020-04-30T17:28:40.616" v="1" actId="20577"/>
        <pc:sldMkLst>
          <pc:docMk/>
          <pc:sldMk cId="390624561" sldId="501"/>
        </pc:sldMkLst>
        <pc:spChg chg="mod">
          <ac:chgData name="Drain, Amanda" userId="S::amanda.drain@edelman.com::8d0eef54-3ffd-45b8-b5a7-cd58b567f0b0" providerId="AD" clId="Web-{D32BE5CE-3058-53E6-5AE7-B07627554B86}" dt="2020-04-30T17:28:40.616" v="1" actId="20577"/>
          <ac:spMkLst>
            <pc:docMk/>
            <pc:sldMk cId="390624561" sldId="501"/>
            <ac:spMk id="4" creationId="{4865EF9B-CD1F-46D1-BE3E-6757B8E3B3BD}"/>
          </ac:spMkLst>
        </pc:spChg>
      </pc:sldChg>
    </pc:docChg>
  </pc:docChgLst>
  <pc:docChgLst>
    <pc:chgData name="Blum, Philip" userId="22bc03cb-108c-4835-8329-cb195ddb6792" providerId="ADAL" clId="{6963B1B6-EB2B-6947-B7E8-B76523FE5197}"/>
    <pc:docChg chg="modSld">
      <pc:chgData name="Blum, Philip" userId="22bc03cb-108c-4835-8329-cb195ddb6792" providerId="ADAL" clId="{6963B1B6-EB2B-6947-B7E8-B76523FE5197}" dt="2020-04-27T01:39:24.217" v="0"/>
      <pc:docMkLst>
        <pc:docMk/>
      </pc:docMkLst>
      <pc:sldChg chg="addSp delSp modSp">
        <pc:chgData name="Blum, Philip" userId="22bc03cb-108c-4835-8329-cb195ddb6792" providerId="ADAL" clId="{6963B1B6-EB2B-6947-B7E8-B76523FE5197}" dt="2020-04-27T01:39:24.217" v="0"/>
        <pc:sldMkLst>
          <pc:docMk/>
          <pc:sldMk cId="791995182" sldId="256"/>
        </pc:sldMkLst>
        <pc:spChg chg="del">
          <ac:chgData name="Blum, Philip" userId="22bc03cb-108c-4835-8329-cb195ddb6792" providerId="ADAL" clId="{6963B1B6-EB2B-6947-B7E8-B76523FE5197}" dt="2020-04-27T01:39:24.217" v="0"/>
          <ac:spMkLst>
            <pc:docMk/>
            <pc:sldMk cId="791995182" sldId="256"/>
            <ac:spMk id="2" creationId="{60B955D3-982D-3E4B-8B13-213A52FBC8F3}"/>
          </ac:spMkLst>
        </pc:spChg>
        <pc:spChg chg="del">
          <ac:chgData name="Blum, Philip" userId="22bc03cb-108c-4835-8329-cb195ddb6792" providerId="ADAL" clId="{6963B1B6-EB2B-6947-B7E8-B76523FE5197}" dt="2020-04-27T01:39:24.217" v="0"/>
          <ac:spMkLst>
            <pc:docMk/>
            <pc:sldMk cId="791995182" sldId="256"/>
            <ac:spMk id="3" creationId="{AD286398-EE7F-874C-B7A0-D1CBEFA1AE3C}"/>
          </ac:spMkLst>
        </pc:spChg>
        <pc:spChg chg="add mod">
          <ac:chgData name="Blum, Philip" userId="22bc03cb-108c-4835-8329-cb195ddb6792" providerId="ADAL" clId="{6963B1B6-EB2B-6947-B7E8-B76523FE5197}" dt="2020-04-27T01:39:24.217" v="0"/>
          <ac:spMkLst>
            <pc:docMk/>
            <pc:sldMk cId="791995182" sldId="256"/>
            <ac:spMk id="4" creationId="{B25B6D58-19D8-134D-AA91-78D68A6F1A5C}"/>
          </ac:spMkLst>
        </pc:spChg>
        <pc:spChg chg="add mod">
          <ac:chgData name="Blum, Philip" userId="22bc03cb-108c-4835-8329-cb195ddb6792" providerId="ADAL" clId="{6963B1B6-EB2B-6947-B7E8-B76523FE5197}" dt="2020-04-27T01:39:24.217" v="0"/>
          <ac:spMkLst>
            <pc:docMk/>
            <pc:sldMk cId="791995182" sldId="256"/>
            <ac:spMk id="5" creationId="{066E000F-5469-1B46-B42E-557A7F70FF6A}"/>
          </ac:spMkLst>
        </pc:spChg>
      </pc:sldChg>
      <pc:sldChg chg="addSp delSp modSp">
        <pc:chgData name="Blum, Philip" userId="22bc03cb-108c-4835-8329-cb195ddb6792" providerId="ADAL" clId="{6963B1B6-EB2B-6947-B7E8-B76523FE5197}" dt="2020-04-27T01:39:24.217" v="0"/>
        <pc:sldMkLst>
          <pc:docMk/>
          <pc:sldMk cId="3394515954" sldId="258"/>
        </pc:sldMkLst>
        <pc:spChg chg="add mod">
          <ac:chgData name="Blum, Philip" userId="22bc03cb-108c-4835-8329-cb195ddb6792" providerId="ADAL" clId="{6963B1B6-EB2B-6947-B7E8-B76523FE5197}" dt="2020-04-27T01:39:24.217" v="0"/>
          <ac:spMkLst>
            <pc:docMk/>
            <pc:sldMk cId="3394515954" sldId="258"/>
            <ac:spMk id="2" creationId="{E8CA9B74-1158-B249-A0AE-F036F587D846}"/>
          </ac:spMkLst>
        </pc:spChg>
        <pc:spChg chg="add mod">
          <ac:chgData name="Blum, Philip" userId="22bc03cb-108c-4835-8329-cb195ddb6792" providerId="ADAL" clId="{6963B1B6-EB2B-6947-B7E8-B76523FE5197}" dt="2020-04-27T01:39:24.217" v="0"/>
          <ac:spMkLst>
            <pc:docMk/>
            <pc:sldMk cId="3394515954" sldId="258"/>
            <ac:spMk id="3" creationId="{8FB1DFB1-4687-864A-B41E-1A7035086F39}"/>
          </ac:spMkLst>
        </pc:spChg>
        <pc:spChg chg="add mod">
          <ac:chgData name="Blum, Philip" userId="22bc03cb-108c-4835-8329-cb195ddb6792" providerId="ADAL" clId="{6963B1B6-EB2B-6947-B7E8-B76523FE5197}" dt="2020-04-27T01:39:24.217" v="0"/>
          <ac:spMkLst>
            <pc:docMk/>
            <pc:sldMk cId="3394515954" sldId="258"/>
            <ac:spMk id="4" creationId="{2D276B72-62CB-A94F-BB7B-788E2E192260}"/>
          </ac:spMkLst>
        </pc:spChg>
        <pc:spChg chg="del">
          <ac:chgData name="Blum, Philip" userId="22bc03cb-108c-4835-8329-cb195ddb6792" providerId="ADAL" clId="{6963B1B6-EB2B-6947-B7E8-B76523FE5197}" dt="2020-04-27T01:39:24.217" v="0"/>
          <ac:spMkLst>
            <pc:docMk/>
            <pc:sldMk cId="3394515954" sldId="258"/>
            <ac:spMk id="5" creationId="{7B72393C-4928-D141-B488-3584ABCF0583}"/>
          </ac:spMkLst>
        </pc:spChg>
        <pc:spChg chg="del">
          <ac:chgData name="Blum, Philip" userId="22bc03cb-108c-4835-8329-cb195ddb6792" providerId="ADAL" clId="{6963B1B6-EB2B-6947-B7E8-B76523FE5197}" dt="2020-04-27T01:39:24.217" v="0"/>
          <ac:spMkLst>
            <pc:docMk/>
            <pc:sldMk cId="3394515954" sldId="258"/>
            <ac:spMk id="6" creationId="{299CA95A-EC0D-7A4A-88F5-6839EE39A085}"/>
          </ac:spMkLst>
        </pc:spChg>
        <pc:spChg chg="del">
          <ac:chgData name="Blum, Philip" userId="22bc03cb-108c-4835-8329-cb195ddb6792" providerId="ADAL" clId="{6963B1B6-EB2B-6947-B7E8-B76523FE5197}" dt="2020-04-27T01:39:24.217" v="0"/>
          <ac:spMkLst>
            <pc:docMk/>
            <pc:sldMk cId="3394515954" sldId="258"/>
            <ac:spMk id="7" creationId="{5680482B-604C-1A47-A2D4-2C313BCF27C2}"/>
          </ac:spMkLst>
        </pc:spChg>
      </pc:sldChg>
      <pc:sldChg chg="addSp delSp modSp">
        <pc:chgData name="Blum, Philip" userId="22bc03cb-108c-4835-8329-cb195ddb6792" providerId="ADAL" clId="{6963B1B6-EB2B-6947-B7E8-B76523FE5197}" dt="2020-04-27T01:39:24.217" v="0"/>
        <pc:sldMkLst>
          <pc:docMk/>
          <pc:sldMk cId="654154606" sldId="260"/>
        </pc:sldMkLst>
        <pc:spChg chg="del">
          <ac:chgData name="Blum, Philip" userId="22bc03cb-108c-4835-8329-cb195ddb6792" providerId="ADAL" clId="{6963B1B6-EB2B-6947-B7E8-B76523FE5197}" dt="2020-04-27T01:39:24.217" v="0"/>
          <ac:spMkLst>
            <pc:docMk/>
            <pc:sldMk cId="654154606" sldId="260"/>
            <ac:spMk id="2" creationId="{94E7BB9F-4E6C-7245-8975-1CAAF7F56D82}"/>
          </ac:spMkLst>
        </pc:spChg>
        <pc:spChg chg="del">
          <ac:chgData name="Blum, Philip" userId="22bc03cb-108c-4835-8329-cb195ddb6792" providerId="ADAL" clId="{6963B1B6-EB2B-6947-B7E8-B76523FE5197}" dt="2020-04-27T01:39:24.217" v="0"/>
          <ac:spMkLst>
            <pc:docMk/>
            <pc:sldMk cId="654154606" sldId="260"/>
            <ac:spMk id="3" creationId="{18ACB9BA-8285-2640-A66A-E036D199CE98}"/>
          </ac:spMkLst>
        </pc:spChg>
        <pc:spChg chg="add mod">
          <ac:chgData name="Blum, Philip" userId="22bc03cb-108c-4835-8329-cb195ddb6792" providerId="ADAL" clId="{6963B1B6-EB2B-6947-B7E8-B76523FE5197}" dt="2020-04-27T01:39:24.217" v="0"/>
          <ac:spMkLst>
            <pc:docMk/>
            <pc:sldMk cId="654154606" sldId="260"/>
            <ac:spMk id="4" creationId="{87FE18C6-BD12-A34C-886F-CCC0D88ECECA}"/>
          </ac:spMkLst>
        </pc:spChg>
        <pc:spChg chg="add mod">
          <ac:chgData name="Blum, Philip" userId="22bc03cb-108c-4835-8329-cb195ddb6792" providerId="ADAL" clId="{6963B1B6-EB2B-6947-B7E8-B76523FE5197}" dt="2020-04-27T01:39:24.217" v="0"/>
          <ac:spMkLst>
            <pc:docMk/>
            <pc:sldMk cId="654154606" sldId="260"/>
            <ac:spMk id="5" creationId="{DED8FABB-5B83-3842-87A6-901632A645A4}"/>
          </ac:spMkLst>
        </pc:spChg>
        <pc:spChg chg="add mod">
          <ac:chgData name="Blum, Philip" userId="22bc03cb-108c-4835-8329-cb195ddb6792" providerId="ADAL" clId="{6963B1B6-EB2B-6947-B7E8-B76523FE5197}" dt="2020-04-27T01:39:24.217" v="0"/>
          <ac:spMkLst>
            <pc:docMk/>
            <pc:sldMk cId="654154606" sldId="260"/>
            <ac:spMk id="6" creationId="{6894B298-BF35-9A41-94DC-87CC8718938D}"/>
          </ac:spMkLst>
        </pc:spChg>
        <pc:spChg chg="add mod">
          <ac:chgData name="Blum, Philip" userId="22bc03cb-108c-4835-8329-cb195ddb6792" providerId="ADAL" clId="{6963B1B6-EB2B-6947-B7E8-B76523FE5197}" dt="2020-04-27T01:39:24.217" v="0"/>
          <ac:spMkLst>
            <pc:docMk/>
            <pc:sldMk cId="654154606" sldId="260"/>
            <ac:spMk id="7" creationId="{E9F38C24-7BB4-9C4F-BAD6-ED2EDF2202F4}"/>
          </ac:spMkLst>
        </pc:spChg>
        <pc:spChg chg="del">
          <ac:chgData name="Blum, Philip" userId="22bc03cb-108c-4835-8329-cb195ddb6792" providerId="ADAL" clId="{6963B1B6-EB2B-6947-B7E8-B76523FE5197}" dt="2020-04-27T01:39:24.217" v="0"/>
          <ac:spMkLst>
            <pc:docMk/>
            <pc:sldMk cId="654154606" sldId="260"/>
            <ac:spMk id="8" creationId="{C9454D4F-8551-B045-931A-0FA65F8B6B39}"/>
          </ac:spMkLst>
        </pc:spChg>
        <pc:spChg chg="del">
          <ac:chgData name="Blum, Philip" userId="22bc03cb-108c-4835-8329-cb195ddb6792" providerId="ADAL" clId="{6963B1B6-EB2B-6947-B7E8-B76523FE5197}" dt="2020-04-27T01:39:24.217" v="0"/>
          <ac:spMkLst>
            <pc:docMk/>
            <pc:sldMk cId="654154606" sldId="260"/>
            <ac:spMk id="9" creationId="{DE1DAE34-1209-714F-ACD1-0DE5A2E20B74}"/>
          </ac:spMkLst>
        </pc:spChg>
      </pc:sldChg>
      <pc:sldChg chg="addSp delSp modSp">
        <pc:chgData name="Blum, Philip" userId="22bc03cb-108c-4835-8329-cb195ddb6792" providerId="ADAL" clId="{6963B1B6-EB2B-6947-B7E8-B76523FE5197}" dt="2020-04-27T01:39:24.217" v="0"/>
        <pc:sldMkLst>
          <pc:docMk/>
          <pc:sldMk cId="2255228401" sldId="262"/>
        </pc:sldMkLst>
        <pc:spChg chg="add mod">
          <ac:chgData name="Blum, Philip" userId="22bc03cb-108c-4835-8329-cb195ddb6792" providerId="ADAL" clId="{6963B1B6-EB2B-6947-B7E8-B76523FE5197}" dt="2020-04-27T01:39:24.217" v="0"/>
          <ac:spMkLst>
            <pc:docMk/>
            <pc:sldMk cId="2255228401" sldId="262"/>
            <ac:spMk id="2" creationId="{DDFF33FF-1C5D-1148-B69D-E387A0969113}"/>
          </ac:spMkLst>
        </pc:spChg>
        <pc:spChg chg="add mod">
          <ac:chgData name="Blum, Philip" userId="22bc03cb-108c-4835-8329-cb195ddb6792" providerId="ADAL" clId="{6963B1B6-EB2B-6947-B7E8-B76523FE5197}" dt="2020-04-27T01:39:24.217" v="0"/>
          <ac:spMkLst>
            <pc:docMk/>
            <pc:sldMk cId="2255228401" sldId="262"/>
            <ac:spMk id="3" creationId="{B9075F6D-B3FC-9D49-80E5-603976232F31}"/>
          </ac:spMkLst>
        </pc:spChg>
        <pc:spChg chg="del">
          <ac:chgData name="Blum, Philip" userId="22bc03cb-108c-4835-8329-cb195ddb6792" providerId="ADAL" clId="{6963B1B6-EB2B-6947-B7E8-B76523FE5197}" dt="2020-04-27T01:39:24.217" v="0"/>
          <ac:spMkLst>
            <pc:docMk/>
            <pc:sldMk cId="2255228401" sldId="262"/>
            <ac:spMk id="4" creationId="{32013566-E4E8-DA4E-9265-59FCFE1CEF4E}"/>
          </ac:spMkLst>
        </pc:spChg>
        <pc:spChg chg="del">
          <ac:chgData name="Blum, Philip" userId="22bc03cb-108c-4835-8329-cb195ddb6792" providerId="ADAL" clId="{6963B1B6-EB2B-6947-B7E8-B76523FE5197}" dt="2020-04-27T01:39:24.217" v="0"/>
          <ac:spMkLst>
            <pc:docMk/>
            <pc:sldMk cId="2255228401" sldId="262"/>
            <ac:spMk id="5" creationId="{B99531A7-FD02-3648-A9FC-5C201B753A3D}"/>
          </ac:spMkLst>
        </pc:spChg>
      </pc:sldChg>
      <pc:sldChg chg="addSp delSp modSp">
        <pc:chgData name="Blum, Philip" userId="22bc03cb-108c-4835-8329-cb195ddb6792" providerId="ADAL" clId="{6963B1B6-EB2B-6947-B7E8-B76523FE5197}" dt="2020-04-27T01:39:24.217" v="0"/>
        <pc:sldMkLst>
          <pc:docMk/>
          <pc:sldMk cId="2450321610" sldId="263"/>
        </pc:sldMkLst>
        <pc:spChg chg="del">
          <ac:chgData name="Blum, Philip" userId="22bc03cb-108c-4835-8329-cb195ddb6792" providerId="ADAL" clId="{6963B1B6-EB2B-6947-B7E8-B76523FE5197}" dt="2020-04-27T01:39:24.217" v="0"/>
          <ac:spMkLst>
            <pc:docMk/>
            <pc:sldMk cId="2450321610" sldId="263"/>
            <ac:spMk id="2" creationId="{1293428E-564D-FD41-A444-89D64758C28E}"/>
          </ac:spMkLst>
        </pc:spChg>
        <pc:spChg chg="add mod">
          <ac:chgData name="Blum, Philip" userId="22bc03cb-108c-4835-8329-cb195ddb6792" providerId="ADAL" clId="{6963B1B6-EB2B-6947-B7E8-B76523FE5197}" dt="2020-04-27T01:39:24.217" v="0"/>
          <ac:spMkLst>
            <pc:docMk/>
            <pc:sldMk cId="2450321610" sldId="263"/>
            <ac:spMk id="3" creationId="{8E00BED9-783A-7649-960B-A186DACB3B2D}"/>
          </ac:spMkLst>
        </pc:spChg>
      </pc:sldChg>
      <pc:sldChg chg="addSp delSp modSp">
        <pc:chgData name="Blum, Philip" userId="22bc03cb-108c-4835-8329-cb195ddb6792" providerId="ADAL" clId="{6963B1B6-EB2B-6947-B7E8-B76523FE5197}" dt="2020-04-27T01:39:24.217" v="0"/>
        <pc:sldMkLst>
          <pc:docMk/>
          <pc:sldMk cId="3512427973" sldId="266"/>
        </pc:sldMkLst>
        <pc:spChg chg="del">
          <ac:chgData name="Blum, Philip" userId="22bc03cb-108c-4835-8329-cb195ddb6792" providerId="ADAL" clId="{6963B1B6-EB2B-6947-B7E8-B76523FE5197}" dt="2020-04-27T01:39:24.217" v="0"/>
          <ac:spMkLst>
            <pc:docMk/>
            <pc:sldMk cId="3512427973" sldId="266"/>
            <ac:spMk id="2" creationId="{75BC9C43-E3FC-EF4F-BFA6-BB16CEEAEEDB}"/>
          </ac:spMkLst>
        </pc:spChg>
        <pc:spChg chg="del">
          <ac:chgData name="Blum, Philip" userId="22bc03cb-108c-4835-8329-cb195ddb6792" providerId="ADAL" clId="{6963B1B6-EB2B-6947-B7E8-B76523FE5197}" dt="2020-04-27T01:39:24.217" v="0"/>
          <ac:spMkLst>
            <pc:docMk/>
            <pc:sldMk cId="3512427973" sldId="266"/>
            <ac:spMk id="3" creationId="{1AD02CAE-73E0-E042-85B2-E8FD04D508B3}"/>
          </ac:spMkLst>
        </pc:spChg>
        <pc:spChg chg="del">
          <ac:chgData name="Blum, Philip" userId="22bc03cb-108c-4835-8329-cb195ddb6792" providerId="ADAL" clId="{6963B1B6-EB2B-6947-B7E8-B76523FE5197}" dt="2020-04-27T01:39:24.217" v="0"/>
          <ac:spMkLst>
            <pc:docMk/>
            <pc:sldMk cId="3512427973" sldId="266"/>
            <ac:spMk id="4" creationId="{578579C8-147F-1B43-A256-1B14ED25DC70}"/>
          </ac:spMkLst>
        </pc:spChg>
        <pc:spChg chg="add mod">
          <ac:chgData name="Blum, Philip" userId="22bc03cb-108c-4835-8329-cb195ddb6792" providerId="ADAL" clId="{6963B1B6-EB2B-6947-B7E8-B76523FE5197}" dt="2020-04-27T01:39:24.217" v="0"/>
          <ac:spMkLst>
            <pc:docMk/>
            <pc:sldMk cId="3512427973" sldId="266"/>
            <ac:spMk id="5" creationId="{76A98CA0-37F4-884A-A8D6-C533435FAE8D}"/>
          </ac:spMkLst>
        </pc:spChg>
        <pc:spChg chg="add mod">
          <ac:chgData name="Blum, Philip" userId="22bc03cb-108c-4835-8329-cb195ddb6792" providerId="ADAL" clId="{6963B1B6-EB2B-6947-B7E8-B76523FE5197}" dt="2020-04-27T01:39:24.217" v="0"/>
          <ac:spMkLst>
            <pc:docMk/>
            <pc:sldMk cId="3512427973" sldId="266"/>
            <ac:spMk id="6" creationId="{C2E65B9F-784F-144E-9029-F794FBBC3D4D}"/>
          </ac:spMkLst>
        </pc:spChg>
        <pc:spChg chg="add mod">
          <ac:chgData name="Blum, Philip" userId="22bc03cb-108c-4835-8329-cb195ddb6792" providerId="ADAL" clId="{6963B1B6-EB2B-6947-B7E8-B76523FE5197}" dt="2020-04-27T01:39:24.217" v="0"/>
          <ac:spMkLst>
            <pc:docMk/>
            <pc:sldMk cId="3512427973" sldId="266"/>
            <ac:spMk id="7" creationId="{12B0E5CD-898B-A848-9234-4C8169B42077}"/>
          </ac:spMkLst>
        </pc:spChg>
      </pc:sldChg>
      <pc:sldChg chg="addSp delSp modSp">
        <pc:chgData name="Blum, Philip" userId="22bc03cb-108c-4835-8329-cb195ddb6792" providerId="ADAL" clId="{6963B1B6-EB2B-6947-B7E8-B76523FE5197}" dt="2020-04-27T01:39:24.217" v="0"/>
        <pc:sldMkLst>
          <pc:docMk/>
          <pc:sldMk cId="821263248" sldId="268"/>
        </pc:sldMkLst>
        <pc:spChg chg="del">
          <ac:chgData name="Blum, Philip" userId="22bc03cb-108c-4835-8329-cb195ddb6792" providerId="ADAL" clId="{6963B1B6-EB2B-6947-B7E8-B76523FE5197}" dt="2020-04-27T01:39:24.217" v="0"/>
          <ac:spMkLst>
            <pc:docMk/>
            <pc:sldMk cId="821263248" sldId="268"/>
            <ac:spMk id="2" creationId="{57BB3AE9-A520-E848-B06D-F3C00EB1C589}"/>
          </ac:spMkLst>
        </pc:spChg>
        <pc:spChg chg="add mod">
          <ac:chgData name="Blum, Philip" userId="22bc03cb-108c-4835-8329-cb195ddb6792" providerId="ADAL" clId="{6963B1B6-EB2B-6947-B7E8-B76523FE5197}" dt="2020-04-27T01:39:24.217" v="0"/>
          <ac:spMkLst>
            <pc:docMk/>
            <pc:sldMk cId="821263248" sldId="268"/>
            <ac:spMk id="3" creationId="{712A6E14-0059-AB49-AB6F-A00B7472748A}"/>
          </ac:spMkLst>
        </pc:spChg>
      </pc:sldChg>
      <pc:sldChg chg="addSp delSp modSp">
        <pc:chgData name="Blum, Philip" userId="22bc03cb-108c-4835-8329-cb195ddb6792" providerId="ADAL" clId="{6963B1B6-EB2B-6947-B7E8-B76523FE5197}" dt="2020-04-27T01:39:24.217" v="0"/>
        <pc:sldMkLst>
          <pc:docMk/>
          <pc:sldMk cId="3803108686" sldId="269"/>
        </pc:sldMkLst>
        <pc:spChg chg="del">
          <ac:chgData name="Blum, Philip" userId="22bc03cb-108c-4835-8329-cb195ddb6792" providerId="ADAL" clId="{6963B1B6-EB2B-6947-B7E8-B76523FE5197}" dt="2020-04-27T01:39:24.217" v="0"/>
          <ac:spMkLst>
            <pc:docMk/>
            <pc:sldMk cId="3803108686" sldId="269"/>
            <ac:spMk id="2" creationId="{AED65716-FDD0-344C-83F9-5BAA690A52BD}"/>
          </ac:spMkLst>
        </pc:spChg>
        <pc:spChg chg="del">
          <ac:chgData name="Blum, Philip" userId="22bc03cb-108c-4835-8329-cb195ddb6792" providerId="ADAL" clId="{6963B1B6-EB2B-6947-B7E8-B76523FE5197}" dt="2020-04-27T01:39:24.217" v="0"/>
          <ac:spMkLst>
            <pc:docMk/>
            <pc:sldMk cId="3803108686" sldId="269"/>
            <ac:spMk id="3" creationId="{6D4487C4-FD22-0A42-9A13-FE04BAE0BE0E}"/>
          </ac:spMkLst>
        </pc:spChg>
        <pc:spChg chg="add mod">
          <ac:chgData name="Blum, Philip" userId="22bc03cb-108c-4835-8329-cb195ddb6792" providerId="ADAL" clId="{6963B1B6-EB2B-6947-B7E8-B76523FE5197}" dt="2020-04-27T01:39:24.217" v="0"/>
          <ac:spMkLst>
            <pc:docMk/>
            <pc:sldMk cId="3803108686" sldId="269"/>
            <ac:spMk id="4" creationId="{2956DC02-A25C-E247-9E10-2020E148B5F6}"/>
          </ac:spMkLst>
        </pc:spChg>
        <pc:spChg chg="add mod">
          <ac:chgData name="Blum, Philip" userId="22bc03cb-108c-4835-8329-cb195ddb6792" providerId="ADAL" clId="{6963B1B6-EB2B-6947-B7E8-B76523FE5197}" dt="2020-04-27T01:39:24.217" v="0"/>
          <ac:spMkLst>
            <pc:docMk/>
            <pc:sldMk cId="3803108686" sldId="269"/>
            <ac:spMk id="5" creationId="{FFCB08F9-14C4-FF47-9D99-0CEBD461603A}"/>
          </ac:spMkLst>
        </pc:spChg>
      </pc:sldChg>
      <pc:sldChg chg="addSp delSp modSp">
        <pc:chgData name="Blum, Philip" userId="22bc03cb-108c-4835-8329-cb195ddb6792" providerId="ADAL" clId="{6963B1B6-EB2B-6947-B7E8-B76523FE5197}" dt="2020-04-27T01:39:24.217" v="0"/>
        <pc:sldMkLst>
          <pc:docMk/>
          <pc:sldMk cId="229586614" sldId="270"/>
        </pc:sldMkLst>
        <pc:spChg chg="add mod">
          <ac:chgData name="Blum, Philip" userId="22bc03cb-108c-4835-8329-cb195ddb6792" providerId="ADAL" clId="{6963B1B6-EB2B-6947-B7E8-B76523FE5197}" dt="2020-04-27T01:39:24.217" v="0"/>
          <ac:spMkLst>
            <pc:docMk/>
            <pc:sldMk cId="229586614" sldId="270"/>
            <ac:spMk id="2" creationId="{5183DC6B-1CDC-844F-913E-3CAA78718F94}"/>
          </ac:spMkLst>
        </pc:spChg>
        <pc:spChg chg="add mod">
          <ac:chgData name="Blum, Philip" userId="22bc03cb-108c-4835-8329-cb195ddb6792" providerId="ADAL" clId="{6963B1B6-EB2B-6947-B7E8-B76523FE5197}" dt="2020-04-27T01:39:24.217" v="0"/>
          <ac:spMkLst>
            <pc:docMk/>
            <pc:sldMk cId="229586614" sldId="270"/>
            <ac:spMk id="3" creationId="{41CFD42D-E71A-5C41-A7E8-B753D4904862}"/>
          </ac:spMkLst>
        </pc:spChg>
        <pc:spChg chg="add mod">
          <ac:chgData name="Blum, Philip" userId="22bc03cb-108c-4835-8329-cb195ddb6792" providerId="ADAL" clId="{6963B1B6-EB2B-6947-B7E8-B76523FE5197}" dt="2020-04-27T01:39:24.217" v="0"/>
          <ac:spMkLst>
            <pc:docMk/>
            <pc:sldMk cId="229586614" sldId="270"/>
            <ac:spMk id="4" creationId="{57031EB2-9F61-CE42-AFA9-53791A7564A3}"/>
          </ac:spMkLst>
        </pc:spChg>
        <pc:spChg chg="del">
          <ac:chgData name="Blum, Philip" userId="22bc03cb-108c-4835-8329-cb195ddb6792" providerId="ADAL" clId="{6963B1B6-EB2B-6947-B7E8-B76523FE5197}" dt="2020-04-27T01:39:24.217" v="0"/>
          <ac:spMkLst>
            <pc:docMk/>
            <pc:sldMk cId="229586614" sldId="270"/>
            <ac:spMk id="5" creationId="{6D235766-7A54-3443-9007-A545510EAA3D}"/>
          </ac:spMkLst>
        </pc:spChg>
        <pc:spChg chg="del">
          <ac:chgData name="Blum, Philip" userId="22bc03cb-108c-4835-8329-cb195ddb6792" providerId="ADAL" clId="{6963B1B6-EB2B-6947-B7E8-B76523FE5197}" dt="2020-04-27T01:39:24.217" v="0"/>
          <ac:spMkLst>
            <pc:docMk/>
            <pc:sldMk cId="229586614" sldId="270"/>
            <ac:spMk id="6" creationId="{6A7C0C42-BABB-434F-AC42-1E488882740F}"/>
          </ac:spMkLst>
        </pc:spChg>
        <pc:spChg chg="del">
          <ac:chgData name="Blum, Philip" userId="22bc03cb-108c-4835-8329-cb195ddb6792" providerId="ADAL" clId="{6963B1B6-EB2B-6947-B7E8-B76523FE5197}" dt="2020-04-27T01:39:24.217" v="0"/>
          <ac:spMkLst>
            <pc:docMk/>
            <pc:sldMk cId="229586614" sldId="270"/>
            <ac:spMk id="7" creationId="{8DC80E36-B185-CC46-A6C8-85FBF47C30A3}"/>
          </ac:spMkLst>
        </pc:spChg>
      </pc:sldChg>
      <pc:sldChg chg="addSp delSp modSp">
        <pc:chgData name="Blum, Philip" userId="22bc03cb-108c-4835-8329-cb195ddb6792" providerId="ADAL" clId="{6963B1B6-EB2B-6947-B7E8-B76523FE5197}" dt="2020-04-27T01:39:24.217" v="0"/>
        <pc:sldMkLst>
          <pc:docMk/>
          <pc:sldMk cId="2623936626" sldId="271"/>
        </pc:sldMkLst>
        <pc:spChg chg="add mod">
          <ac:chgData name="Blum, Philip" userId="22bc03cb-108c-4835-8329-cb195ddb6792" providerId="ADAL" clId="{6963B1B6-EB2B-6947-B7E8-B76523FE5197}" dt="2020-04-27T01:39:24.217" v="0"/>
          <ac:spMkLst>
            <pc:docMk/>
            <pc:sldMk cId="2623936626" sldId="271"/>
            <ac:spMk id="2" creationId="{F6780893-1F96-B94D-B7E1-08068FEE8643}"/>
          </ac:spMkLst>
        </pc:spChg>
        <pc:spChg chg="add mod">
          <ac:chgData name="Blum, Philip" userId="22bc03cb-108c-4835-8329-cb195ddb6792" providerId="ADAL" clId="{6963B1B6-EB2B-6947-B7E8-B76523FE5197}" dt="2020-04-27T01:39:24.217" v="0"/>
          <ac:spMkLst>
            <pc:docMk/>
            <pc:sldMk cId="2623936626" sldId="271"/>
            <ac:spMk id="3" creationId="{6E81E7EE-16B0-E849-A86D-8894625C983A}"/>
          </ac:spMkLst>
        </pc:spChg>
        <pc:spChg chg="del">
          <ac:chgData name="Blum, Philip" userId="22bc03cb-108c-4835-8329-cb195ddb6792" providerId="ADAL" clId="{6963B1B6-EB2B-6947-B7E8-B76523FE5197}" dt="2020-04-27T01:39:24.217" v="0"/>
          <ac:spMkLst>
            <pc:docMk/>
            <pc:sldMk cId="2623936626" sldId="271"/>
            <ac:spMk id="4" creationId="{6F562940-01D4-4643-9984-3029AE5F2003}"/>
          </ac:spMkLst>
        </pc:spChg>
        <pc:spChg chg="del">
          <ac:chgData name="Blum, Philip" userId="22bc03cb-108c-4835-8329-cb195ddb6792" providerId="ADAL" clId="{6963B1B6-EB2B-6947-B7E8-B76523FE5197}" dt="2020-04-27T01:39:24.217" v="0"/>
          <ac:spMkLst>
            <pc:docMk/>
            <pc:sldMk cId="2623936626" sldId="271"/>
            <ac:spMk id="5" creationId="{B60DE347-C00C-B645-8845-7F58D632786B}"/>
          </ac:spMkLst>
        </pc:spChg>
      </pc:sldChg>
      <pc:sldChg chg="addSp delSp modSp">
        <pc:chgData name="Blum, Philip" userId="22bc03cb-108c-4835-8329-cb195ddb6792" providerId="ADAL" clId="{6963B1B6-EB2B-6947-B7E8-B76523FE5197}" dt="2020-04-27T01:39:24.217" v="0"/>
        <pc:sldMkLst>
          <pc:docMk/>
          <pc:sldMk cId="4131868471" sldId="272"/>
        </pc:sldMkLst>
        <pc:spChg chg="add mod">
          <ac:chgData name="Blum, Philip" userId="22bc03cb-108c-4835-8329-cb195ddb6792" providerId="ADAL" clId="{6963B1B6-EB2B-6947-B7E8-B76523FE5197}" dt="2020-04-27T01:39:24.217" v="0"/>
          <ac:spMkLst>
            <pc:docMk/>
            <pc:sldMk cId="4131868471" sldId="272"/>
            <ac:spMk id="2" creationId="{F5F3F3FB-43F8-3642-B995-7334DA3CDD2F}"/>
          </ac:spMkLst>
        </pc:spChg>
        <pc:spChg chg="add mod">
          <ac:chgData name="Blum, Philip" userId="22bc03cb-108c-4835-8329-cb195ddb6792" providerId="ADAL" clId="{6963B1B6-EB2B-6947-B7E8-B76523FE5197}" dt="2020-04-27T01:39:24.217" v="0"/>
          <ac:spMkLst>
            <pc:docMk/>
            <pc:sldMk cId="4131868471" sldId="272"/>
            <ac:spMk id="3" creationId="{882D0605-2FA0-D34F-97DC-02444DC29BA8}"/>
          </ac:spMkLst>
        </pc:spChg>
        <pc:spChg chg="add mod">
          <ac:chgData name="Blum, Philip" userId="22bc03cb-108c-4835-8329-cb195ddb6792" providerId="ADAL" clId="{6963B1B6-EB2B-6947-B7E8-B76523FE5197}" dt="2020-04-27T01:39:24.217" v="0"/>
          <ac:spMkLst>
            <pc:docMk/>
            <pc:sldMk cId="4131868471" sldId="272"/>
            <ac:spMk id="4" creationId="{FBE58F79-258B-AC4D-B96C-B296B71CCC2F}"/>
          </ac:spMkLst>
        </pc:spChg>
        <pc:spChg chg="del">
          <ac:chgData name="Blum, Philip" userId="22bc03cb-108c-4835-8329-cb195ddb6792" providerId="ADAL" clId="{6963B1B6-EB2B-6947-B7E8-B76523FE5197}" dt="2020-04-27T01:39:24.217" v="0"/>
          <ac:spMkLst>
            <pc:docMk/>
            <pc:sldMk cId="4131868471" sldId="272"/>
            <ac:spMk id="5" creationId="{7CDEDF1C-EC8A-1046-BE7D-F250EBE6D52C}"/>
          </ac:spMkLst>
        </pc:spChg>
        <pc:spChg chg="del">
          <ac:chgData name="Blum, Philip" userId="22bc03cb-108c-4835-8329-cb195ddb6792" providerId="ADAL" clId="{6963B1B6-EB2B-6947-B7E8-B76523FE5197}" dt="2020-04-27T01:39:24.217" v="0"/>
          <ac:spMkLst>
            <pc:docMk/>
            <pc:sldMk cId="4131868471" sldId="272"/>
            <ac:spMk id="6" creationId="{47B04535-7459-B044-BD26-A6E57707C282}"/>
          </ac:spMkLst>
        </pc:spChg>
        <pc:spChg chg="del">
          <ac:chgData name="Blum, Philip" userId="22bc03cb-108c-4835-8329-cb195ddb6792" providerId="ADAL" clId="{6963B1B6-EB2B-6947-B7E8-B76523FE5197}" dt="2020-04-27T01:39:24.217" v="0"/>
          <ac:spMkLst>
            <pc:docMk/>
            <pc:sldMk cId="4131868471" sldId="272"/>
            <ac:spMk id="7" creationId="{4FB646EB-3D17-6342-91C4-FE63F567BAC3}"/>
          </ac:spMkLst>
        </pc:spChg>
      </pc:sldChg>
      <pc:sldChg chg="addSp delSp modSp">
        <pc:chgData name="Blum, Philip" userId="22bc03cb-108c-4835-8329-cb195ddb6792" providerId="ADAL" clId="{6963B1B6-EB2B-6947-B7E8-B76523FE5197}" dt="2020-04-27T01:39:24.217" v="0"/>
        <pc:sldMkLst>
          <pc:docMk/>
          <pc:sldMk cId="3961513973" sldId="273"/>
        </pc:sldMkLst>
        <pc:spChg chg="add mod">
          <ac:chgData name="Blum, Philip" userId="22bc03cb-108c-4835-8329-cb195ddb6792" providerId="ADAL" clId="{6963B1B6-EB2B-6947-B7E8-B76523FE5197}" dt="2020-04-27T01:39:24.217" v="0"/>
          <ac:spMkLst>
            <pc:docMk/>
            <pc:sldMk cId="3961513973" sldId="273"/>
            <ac:spMk id="2" creationId="{762A3819-09EC-7741-AD8E-9FAC7D361FB2}"/>
          </ac:spMkLst>
        </pc:spChg>
        <pc:spChg chg="add mod">
          <ac:chgData name="Blum, Philip" userId="22bc03cb-108c-4835-8329-cb195ddb6792" providerId="ADAL" clId="{6963B1B6-EB2B-6947-B7E8-B76523FE5197}" dt="2020-04-27T01:39:24.217" v="0"/>
          <ac:spMkLst>
            <pc:docMk/>
            <pc:sldMk cId="3961513973" sldId="273"/>
            <ac:spMk id="3" creationId="{D602CD04-8030-2B4B-9C35-684A195FADE3}"/>
          </ac:spMkLst>
        </pc:spChg>
        <pc:spChg chg="add mod">
          <ac:chgData name="Blum, Philip" userId="22bc03cb-108c-4835-8329-cb195ddb6792" providerId="ADAL" clId="{6963B1B6-EB2B-6947-B7E8-B76523FE5197}" dt="2020-04-27T01:39:24.217" v="0"/>
          <ac:spMkLst>
            <pc:docMk/>
            <pc:sldMk cId="3961513973" sldId="273"/>
            <ac:spMk id="4" creationId="{B27FAA99-D304-1242-8ADF-D49885C9C31D}"/>
          </ac:spMkLst>
        </pc:spChg>
        <pc:spChg chg="add mod">
          <ac:chgData name="Blum, Philip" userId="22bc03cb-108c-4835-8329-cb195ddb6792" providerId="ADAL" clId="{6963B1B6-EB2B-6947-B7E8-B76523FE5197}" dt="2020-04-27T01:39:24.217" v="0"/>
          <ac:spMkLst>
            <pc:docMk/>
            <pc:sldMk cId="3961513973" sldId="273"/>
            <ac:spMk id="5" creationId="{AE5A7802-19E3-3F4D-A79F-347FDA66D822}"/>
          </ac:spMkLst>
        </pc:spChg>
        <pc:spChg chg="del">
          <ac:chgData name="Blum, Philip" userId="22bc03cb-108c-4835-8329-cb195ddb6792" providerId="ADAL" clId="{6963B1B6-EB2B-6947-B7E8-B76523FE5197}" dt="2020-04-27T01:39:24.217" v="0"/>
          <ac:spMkLst>
            <pc:docMk/>
            <pc:sldMk cId="3961513973" sldId="273"/>
            <ac:spMk id="6" creationId="{F9DC8DA0-8521-BE4B-8C9E-91C7A93802F6}"/>
          </ac:spMkLst>
        </pc:spChg>
        <pc:spChg chg="del">
          <ac:chgData name="Blum, Philip" userId="22bc03cb-108c-4835-8329-cb195ddb6792" providerId="ADAL" clId="{6963B1B6-EB2B-6947-B7E8-B76523FE5197}" dt="2020-04-27T01:39:24.217" v="0"/>
          <ac:spMkLst>
            <pc:docMk/>
            <pc:sldMk cId="3961513973" sldId="273"/>
            <ac:spMk id="7" creationId="{D966486A-79D9-0D45-984F-946A53247EEB}"/>
          </ac:spMkLst>
        </pc:spChg>
        <pc:spChg chg="del">
          <ac:chgData name="Blum, Philip" userId="22bc03cb-108c-4835-8329-cb195ddb6792" providerId="ADAL" clId="{6963B1B6-EB2B-6947-B7E8-B76523FE5197}" dt="2020-04-27T01:39:24.217" v="0"/>
          <ac:spMkLst>
            <pc:docMk/>
            <pc:sldMk cId="3961513973" sldId="273"/>
            <ac:spMk id="8" creationId="{511093D5-34DA-ED4C-98C8-06214E67624A}"/>
          </ac:spMkLst>
        </pc:spChg>
        <pc:spChg chg="del">
          <ac:chgData name="Blum, Philip" userId="22bc03cb-108c-4835-8329-cb195ddb6792" providerId="ADAL" clId="{6963B1B6-EB2B-6947-B7E8-B76523FE5197}" dt="2020-04-27T01:39:24.217" v="0"/>
          <ac:spMkLst>
            <pc:docMk/>
            <pc:sldMk cId="3961513973" sldId="273"/>
            <ac:spMk id="9" creationId="{C0364D3E-5516-9949-844A-E3A03F16DC21}"/>
          </ac:spMkLst>
        </pc:spChg>
      </pc:sldChg>
    </pc:docChg>
  </pc:docChgLst>
  <pc:docChgLst>
    <pc:chgData name="Cherry, Allison" userId="S::allison.cherry@edelman.com::323b9801-8644-4837-a2e8-c780fba0bb73" providerId="AD" clId="Web-{A7543430-8946-DBB5-9D07-774DF5FD22C6}"/>
    <pc:docChg chg="">
      <pc:chgData name="Cherry, Allison" userId="S::allison.cherry@edelman.com::323b9801-8644-4837-a2e8-c780fba0bb73" providerId="AD" clId="Web-{A7543430-8946-DBB5-9D07-774DF5FD22C6}" dt="2020-05-28T21:48:59.263" v="0"/>
      <pc:docMkLst>
        <pc:docMk/>
      </pc:docMkLst>
      <pc:sldChg chg="addCm">
        <pc:chgData name="Cherry, Allison" userId="S::allison.cherry@edelman.com::323b9801-8644-4837-a2e8-c780fba0bb73" providerId="AD" clId="Web-{A7543430-8946-DBB5-9D07-774DF5FD22C6}" dt="2020-05-28T21:48:59.263" v="0"/>
        <pc:sldMkLst>
          <pc:docMk/>
          <pc:sldMk cId="2243239735" sldId="503"/>
        </pc:sldMkLst>
      </pc:sldChg>
    </pc:docChg>
  </pc:docChgLst>
  <pc:docChgLst>
    <pc:chgData name="Cherry, Allison" userId="323b9801-8644-4837-a2e8-c780fba0bb73" providerId="ADAL" clId="{964B22FB-B1A0-4663-9922-8AB0304C266C}"/>
    <pc:docChg chg="undo custSel modSld">
      <pc:chgData name="Cherry, Allison" userId="323b9801-8644-4837-a2e8-c780fba0bb73" providerId="ADAL" clId="{964B22FB-B1A0-4663-9922-8AB0304C266C}" dt="2020-05-01T20:32:42.687" v="226" actId="1592"/>
      <pc:docMkLst>
        <pc:docMk/>
      </pc:docMkLst>
      <pc:sldChg chg="modSp addCm delCm modCm">
        <pc:chgData name="Cherry, Allison" userId="323b9801-8644-4837-a2e8-c780fba0bb73" providerId="ADAL" clId="{964B22FB-B1A0-4663-9922-8AB0304C266C}" dt="2020-05-01T19:05:53.741" v="191" actId="114"/>
        <pc:sldMkLst>
          <pc:docMk/>
          <pc:sldMk cId="791995182" sldId="256"/>
        </pc:sldMkLst>
        <pc:spChg chg="mod">
          <ac:chgData name="Cherry, Allison" userId="323b9801-8644-4837-a2e8-c780fba0bb73" providerId="ADAL" clId="{964B22FB-B1A0-4663-9922-8AB0304C266C}" dt="2020-05-01T19:05:52.727" v="189" actId="114"/>
          <ac:spMkLst>
            <pc:docMk/>
            <pc:sldMk cId="791995182" sldId="256"/>
            <ac:spMk id="8" creationId="{CA0FDA38-5113-AC4A-BD5F-995441BA0DF3}"/>
          </ac:spMkLst>
        </pc:spChg>
        <pc:spChg chg="mod">
          <ac:chgData name="Cherry, Allison" userId="323b9801-8644-4837-a2e8-c780fba0bb73" providerId="ADAL" clId="{964B22FB-B1A0-4663-9922-8AB0304C266C}" dt="2020-05-01T19:05:53.741" v="191" actId="114"/>
          <ac:spMkLst>
            <pc:docMk/>
            <pc:sldMk cId="791995182" sldId="256"/>
            <ac:spMk id="9" creationId="{70B32A02-93A5-474A-82BE-1C7D092A62DD}"/>
          </ac:spMkLst>
        </pc:spChg>
      </pc:sldChg>
      <pc:sldChg chg="addCm delCm">
        <pc:chgData name="Cherry, Allison" userId="323b9801-8644-4837-a2e8-c780fba0bb73" providerId="ADAL" clId="{964B22FB-B1A0-4663-9922-8AB0304C266C}" dt="2020-05-01T20:32:10.791" v="224" actId="1592"/>
        <pc:sldMkLst>
          <pc:docMk/>
          <pc:sldMk cId="2255228401" sldId="262"/>
        </pc:sldMkLst>
      </pc:sldChg>
      <pc:sldChg chg="addCm delCm modCm">
        <pc:chgData name="Cherry, Allison" userId="323b9801-8644-4837-a2e8-c780fba0bb73" providerId="ADAL" clId="{964B22FB-B1A0-4663-9922-8AB0304C266C}" dt="2020-05-01T20:32:42.687" v="226" actId="1592"/>
        <pc:sldMkLst>
          <pc:docMk/>
          <pc:sldMk cId="2450321610" sldId="263"/>
        </pc:sldMkLst>
      </pc:sldChg>
      <pc:sldChg chg="modSp">
        <pc:chgData name="Cherry, Allison" userId="323b9801-8644-4837-a2e8-c780fba0bb73" providerId="ADAL" clId="{964B22FB-B1A0-4663-9922-8AB0304C266C}" dt="2020-05-01T19:04:34.376" v="137" actId="20577"/>
        <pc:sldMkLst>
          <pc:docMk/>
          <pc:sldMk cId="821263248" sldId="268"/>
        </pc:sldMkLst>
        <pc:spChg chg="mod">
          <ac:chgData name="Cherry, Allison" userId="323b9801-8644-4837-a2e8-c780fba0bb73" providerId="ADAL" clId="{964B22FB-B1A0-4663-9922-8AB0304C266C}" dt="2020-05-01T19:04:34.376" v="137" actId="20577"/>
          <ac:spMkLst>
            <pc:docMk/>
            <pc:sldMk cId="821263248" sldId="268"/>
            <ac:spMk id="2" creationId="{17FDB3B1-E536-BD48-88F7-D2CFA532011D}"/>
          </ac:spMkLst>
        </pc:spChg>
      </pc:sldChg>
      <pc:sldChg chg="modSp addCm delCm modCm">
        <pc:chgData name="Cherry, Allison" userId="323b9801-8644-4837-a2e8-c780fba0bb73" providerId="ADAL" clId="{964B22FB-B1A0-4663-9922-8AB0304C266C}" dt="2020-05-01T20:32:15.361" v="225" actId="1592"/>
        <pc:sldMkLst>
          <pc:docMk/>
          <pc:sldMk cId="2623936626" sldId="271"/>
        </pc:sldMkLst>
        <pc:spChg chg="mod">
          <ac:chgData name="Cherry, Allison" userId="323b9801-8644-4837-a2e8-c780fba0bb73" providerId="ADAL" clId="{964B22FB-B1A0-4663-9922-8AB0304C266C}" dt="2020-05-01T19:03:32.123" v="100" actId="114"/>
          <ac:spMkLst>
            <pc:docMk/>
            <pc:sldMk cId="2623936626" sldId="271"/>
            <ac:spMk id="4" creationId="{826A3260-09FC-D342-AACF-D271BB786CD6}"/>
          </ac:spMkLst>
        </pc:spChg>
        <pc:spChg chg="mod">
          <ac:chgData name="Cherry, Allison" userId="323b9801-8644-4837-a2e8-c780fba0bb73" providerId="ADAL" clId="{964B22FB-B1A0-4663-9922-8AB0304C266C}" dt="2020-05-01T19:03:29.287" v="95" actId="114"/>
          <ac:spMkLst>
            <pc:docMk/>
            <pc:sldMk cId="2623936626" sldId="271"/>
            <ac:spMk id="5" creationId="{D6714B85-0A8A-FF43-AB02-ECEBCAEC7C97}"/>
          </ac:spMkLst>
        </pc:spChg>
      </pc:sldChg>
      <pc:sldChg chg="modSp addCm delCm modCm">
        <pc:chgData name="Cherry, Allison" userId="323b9801-8644-4837-a2e8-c780fba0bb73" providerId="ADAL" clId="{964B22FB-B1A0-4663-9922-8AB0304C266C}" dt="2020-05-01T19:08:51.620" v="223" actId="1592"/>
        <pc:sldMkLst>
          <pc:docMk/>
          <pc:sldMk cId="1854939624" sldId="273"/>
        </pc:sldMkLst>
        <pc:spChg chg="mod">
          <ac:chgData name="Cherry, Allison" userId="323b9801-8644-4837-a2e8-c780fba0bb73" providerId="ADAL" clId="{964B22FB-B1A0-4663-9922-8AB0304C266C}" dt="2020-05-01T19:08:44.045" v="221" actId="20577"/>
          <ac:spMkLst>
            <pc:docMk/>
            <pc:sldMk cId="1854939624" sldId="273"/>
            <ac:spMk id="3" creationId="{81E4E84F-F9E2-489D-AFFA-B1B27C666B9C}"/>
          </ac:spMkLst>
        </pc:spChg>
      </pc:sldChg>
      <pc:sldChg chg="addCm">
        <pc:chgData name="Cherry, Allison" userId="323b9801-8644-4837-a2e8-c780fba0bb73" providerId="ADAL" clId="{964B22FB-B1A0-4663-9922-8AB0304C266C}" dt="2020-05-01T18:42:14.329" v="11" actId="1589"/>
        <pc:sldMkLst>
          <pc:docMk/>
          <pc:sldMk cId="1906455795" sldId="281"/>
        </pc:sldMkLst>
      </pc:sldChg>
      <pc:sldChg chg="addSp delSp modSp delCm modCm">
        <pc:chgData name="Cherry, Allison" userId="323b9801-8644-4837-a2e8-c780fba0bb73" providerId="ADAL" clId="{964B22FB-B1A0-4663-9922-8AB0304C266C}" dt="2020-05-01T19:08:24.663" v="217" actId="1592"/>
        <pc:sldMkLst>
          <pc:docMk/>
          <pc:sldMk cId="390624561" sldId="501"/>
        </pc:sldMkLst>
        <pc:picChg chg="add del mod">
          <ac:chgData name="Cherry, Allison" userId="323b9801-8644-4837-a2e8-c780fba0bb73" providerId="ADAL" clId="{964B22FB-B1A0-4663-9922-8AB0304C266C}" dt="2020-05-01T19:08:06.965" v="208" actId="478"/>
          <ac:picMkLst>
            <pc:docMk/>
            <pc:sldMk cId="390624561" sldId="501"/>
            <ac:picMk id="5" creationId="{384B548D-888D-41CE-A358-797357C800B3}"/>
          </ac:picMkLst>
        </pc:picChg>
        <pc:picChg chg="add mod">
          <ac:chgData name="Cherry, Allison" userId="323b9801-8644-4837-a2e8-c780fba0bb73" providerId="ADAL" clId="{964B22FB-B1A0-4663-9922-8AB0304C266C}" dt="2020-05-01T19:08:20.662" v="214" actId="1076"/>
          <ac:picMkLst>
            <pc:docMk/>
            <pc:sldMk cId="390624561" sldId="501"/>
            <ac:picMk id="7" creationId="{3724DBE9-5982-499C-81F4-2F0CA78FFBEA}"/>
          </ac:picMkLst>
        </pc:picChg>
        <pc:picChg chg="del">
          <ac:chgData name="Cherry, Allison" userId="323b9801-8644-4837-a2e8-c780fba0bb73" providerId="ADAL" clId="{964B22FB-B1A0-4663-9922-8AB0304C266C}" dt="2020-05-01T19:07:41.201" v="193" actId="478"/>
          <ac:picMkLst>
            <pc:docMk/>
            <pc:sldMk cId="390624561" sldId="501"/>
            <ac:picMk id="9" creationId="{324A9F22-253F-41F5-8B04-B07402593542}"/>
          </ac:picMkLst>
        </pc:picChg>
        <pc:picChg chg="add mod">
          <ac:chgData name="Cherry, Allison" userId="323b9801-8644-4837-a2e8-c780fba0bb73" providerId="ADAL" clId="{964B22FB-B1A0-4663-9922-8AB0304C266C}" dt="2020-05-01T19:08:23.117" v="216" actId="1076"/>
          <ac:picMkLst>
            <pc:docMk/>
            <pc:sldMk cId="390624561" sldId="501"/>
            <ac:picMk id="10" creationId="{6FB75557-1FAA-4499-A6AA-39D912922603}"/>
          </ac:picMkLst>
        </pc:picChg>
        <pc:picChg chg="del">
          <ac:chgData name="Cherry, Allison" userId="323b9801-8644-4837-a2e8-c780fba0bb73" providerId="ADAL" clId="{964B22FB-B1A0-4663-9922-8AB0304C266C}" dt="2020-05-01T19:07:42.213" v="194" actId="478"/>
          <ac:picMkLst>
            <pc:docMk/>
            <pc:sldMk cId="390624561" sldId="501"/>
            <ac:picMk id="11" creationId="{B7FD1F1D-B13B-49A3-A3C8-E24BFEF98735}"/>
          </ac:picMkLst>
        </pc:picChg>
      </pc:sldChg>
      <pc:sldChg chg="addSp delSp modSp addCm delCm">
        <pc:chgData name="Cherry, Allison" userId="323b9801-8644-4837-a2e8-c780fba0bb73" providerId="ADAL" clId="{964B22FB-B1A0-4663-9922-8AB0304C266C}" dt="2020-05-01T18:58:48.170" v="25" actId="1592"/>
        <pc:sldMkLst>
          <pc:docMk/>
          <pc:sldMk cId="2243239735" sldId="503"/>
        </pc:sldMkLst>
        <pc:picChg chg="add mod">
          <ac:chgData name="Cherry, Allison" userId="323b9801-8644-4837-a2e8-c780fba0bb73" providerId="ADAL" clId="{964B22FB-B1A0-4663-9922-8AB0304C266C}" dt="2020-05-01T18:58:33.454" v="19" actId="1076"/>
          <ac:picMkLst>
            <pc:docMk/>
            <pc:sldMk cId="2243239735" sldId="503"/>
            <ac:picMk id="4" creationId="{8EBF6B46-BD50-4F92-8F6E-3F5C8A905634}"/>
          </ac:picMkLst>
        </pc:picChg>
        <pc:picChg chg="del">
          <ac:chgData name="Cherry, Allison" userId="323b9801-8644-4837-a2e8-c780fba0bb73" providerId="ADAL" clId="{964B22FB-B1A0-4663-9922-8AB0304C266C}" dt="2020-05-01T18:58:26.795" v="13" actId="478"/>
          <ac:picMkLst>
            <pc:docMk/>
            <pc:sldMk cId="2243239735" sldId="503"/>
            <ac:picMk id="5" creationId="{DD6971B8-E9B1-4B8B-805B-121FCE2C2BD1}"/>
          </ac:picMkLst>
        </pc:picChg>
        <pc:picChg chg="del">
          <ac:chgData name="Cherry, Allison" userId="323b9801-8644-4837-a2e8-c780fba0bb73" providerId="ADAL" clId="{964B22FB-B1A0-4663-9922-8AB0304C266C}" dt="2020-05-01T18:58:28.055" v="14" actId="478"/>
          <ac:picMkLst>
            <pc:docMk/>
            <pc:sldMk cId="2243239735" sldId="503"/>
            <ac:picMk id="7" creationId="{9D34D926-A007-46CB-9784-596D49087F63}"/>
          </ac:picMkLst>
        </pc:picChg>
        <pc:picChg chg="add mod">
          <ac:chgData name="Cherry, Allison" userId="323b9801-8644-4837-a2e8-c780fba0bb73" providerId="ADAL" clId="{964B22FB-B1A0-4663-9922-8AB0304C266C}" dt="2020-05-01T18:58:39.741" v="24" actId="1076"/>
          <ac:picMkLst>
            <pc:docMk/>
            <pc:sldMk cId="2243239735" sldId="503"/>
            <ac:picMk id="8" creationId="{1E1ABA98-8E3E-4E25-96DA-BCD53E52CBEA}"/>
          </ac:picMkLst>
        </pc:picChg>
      </pc:sldChg>
    </pc:docChg>
  </pc:docChgLst>
  <pc:docChgLst>
    <pc:chgData name="Drain, Amanda" userId="S::amanda.drain@edelman.com::8d0eef54-3ffd-45b8-b5a7-cd58b567f0b0" providerId="AD" clId="Web-{39662861-E264-0D4F-8A1E-4613B703C6EB}"/>
    <pc:docChg chg="">
      <pc:chgData name="Drain, Amanda" userId="S::amanda.drain@edelman.com::8d0eef54-3ffd-45b8-b5a7-cd58b567f0b0" providerId="AD" clId="Web-{39662861-E264-0D4F-8A1E-4613B703C6EB}" dt="2020-05-01T19:10:43.309" v="1"/>
      <pc:docMkLst>
        <pc:docMk/>
      </pc:docMkLst>
      <pc:sldChg chg="addCm">
        <pc:chgData name="Drain, Amanda" userId="S::amanda.drain@edelman.com::8d0eef54-3ffd-45b8-b5a7-cd58b567f0b0" providerId="AD" clId="Web-{39662861-E264-0D4F-8A1E-4613B703C6EB}" dt="2020-05-01T19:09:41.822" v="0"/>
        <pc:sldMkLst>
          <pc:docMk/>
          <pc:sldMk cId="2450321610" sldId="263"/>
        </pc:sldMkLst>
      </pc:sldChg>
      <pc:sldChg chg="delCm">
        <pc:chgData name="Drain, Amanda" userId="S::amanda.drain@edelman.com::8d0eef54-3ffd-45b8-b5a7-cd58b567f0b0" providerId="AD" clId="Web-{39662861-E264-0D4F-8A1E-4613B703C6EB}" dt="2020-05-01T19:10:43.309" v="1"/>
        <pc:sldMkLst>
          <pc:docMk/>
          <pc:sldMk cId="1906455795" sldId="281"/>
        </pc:sldMkLst>
      </pc:sldChg>
    </pc:docChg>
  </pc:docChgLst>
  <pc:docChgLst>
    <pc:chgData name="Drain, Amanda" userId="S::amanda.drain@edelman.com::8d0eef54-3ffd-45b8-b5a7-cd58b567f0b0" providerId="AD" clId="Web-{82BFEA5C-8872-A8DC-153C-CEA10A3DD48F}"/>
    <pc:docChg chg="">
      <pc:chgData name="Drain, Amanda" userId="S::amanda.drain@edelman.com::8d0eef54-3ffd-45b8-b5a7-cd58b567f0b0" providerId="AD" clId="Web-{82BFEA5C-8872-A8DC-153C-CEA10A3DD48F}" dt="2020-05-01T17:25:56.425" v="0"/>
      <pc:docMkLst>
        <pc:docMk/>
      </pc:docMkLst>
      <pc:sldChg chg="modCm">
        <pc:chgData name="Drain, Amanda" userId="S::amanda.drain@edelman.com::8d0eef54-3ffd-45b8-b5a7-cd58b567f0b0" providerId="AD" clId="Web-{82BFEA5C-8872-A8DC-153C-CEA10A3DD48F}" dt="2020-05-01T17:25:56.425" v="0"/>
        <pc:sldMkLst>
          <pc:docMk/>
          <pc:sldMk cId="390624561" sldId="501"/>
        </pc:sldMkLst>
      </pc:sldChg>
    </pc:docChg>
  </pc:docChgLst>
  <pc:docChgLst>
    <pc:chgData name="Drain, Amanda" userId="S::amanda.drain@edelman.com::8d0eef54-3ffd-45b8-b5a7-cd58b567f0b0" providerId="AD" clId="Web-{7429ECA4-65A5-5B7C-A8E2-11CC96F027B8}"/>
    <pc:docChg chg="modSld">
      <pc:chgData name="Drain, Amanda" userId="S::amanda.drain@edelman.com::8d0eef54-3ffd-45b8-b5a7-cd58b567f0b0" providerId="AD" clId="Web-{7429ECA4-65A5-5B7C-A8E2-11CC96F027B8}" dt="2020-04-30T16:50:11.532" v="18"/>
      <pc:docMkLst>
        <pc:docMk/>
      </pc:docMkLst>
      <pc:sldChg chg="addCm modCm">
        <pc:chgData name="Drain, Amanda" userId="S::amanda.drain@edelman.com::8d0eef54-3ffd-45b8-b5a7-cd58b567f0b0" providerId="AD" clId="Web-{7429ECA4-65A5-5B7C-A8E2-11CC96F027B8}" dt="2020-04-30T16:42:59.302" v="3"/>
        <pc:sldMkLst>
          <pc:docMk/>
          <pc:sldMk cId="791995182" sldId="256"/>
        </pc:sldMkLst>
      </pc:sldChg>
      <pc:sldChg chg="addCm delCm modCm">
        <pc:chgData name="Drain, Amanda" userId="S::amanda.drain@edelman.com::8d0eef54-3ffd-45b8-b5a7-cd58b567f0b0" providerId="AD" clId="Web-{7429ECA4-65A5-5B7C-A8E2-11CC96F027B8}" dt="2020-04-30T16:50:11.532" v="18"/>
        <pc:sldMkLst>
          <pc:docMk/>
          <pc:sldMk cId="2450321610" sldId="263"/>
        </pc:sldMkLst>
      </pc:sldChg>
      <pc:sldChg chg="addCm modCm">
        <pc:chgData name="Drain, Amanda" userId="S::amanda.drain@edelman.com::8d0eef54-3ffd-45b8-b5a7-cd58b567f0b0" providerId="AD" clId="Web-{7429ECA4-65A5-5B7C-A8E2-11CC96F027B8}" dt="2020-04-30T16:47:06.279" v="16"/>
        <pc:sldMkLst>
          <pc:docMk/>
          <pc:sldMk cId="2623936626" sldId="271"/>
        </pc:sldMkLst>
      </pc:sldChg>
      <pc:sldChg chg="addCm modCm">
        <pc:chgData name="Drain, Amanda" userId="S::amanda.drain@edelman.com::8d0eef54-3ffd-45b8-b5a7-cd58b567f0b0" providerId="AD" clId="Web-{7429ECA4-65A5-5B7C-A8E2-11CC96F027B8}" dt="2020-04-30T16:44:13.591" v="5"/>
        <pc:sldMkLst>
          <pc:docMk/>
          <pc:sldMk cId="1906455795" sldId="281"/>
        </pc:sldMkLst>
      </pc:sldChg>
      <pc:sldChg chg="modSp addCm modCm">
        <pc:chgData name="Drain, Amanda" userId="S::amanda.drain@edelman.com::8d0eef54-3ffd-45b8-b5a7-cd58b567f0b0" providerId="AD" clId="Web-{7429ECA4-65A5-5B7C-A8E2-11CC96F027B8}" dt="2020-04-30T16:44:47.766" v="11" actId="20577"/>
        <pc:sldMkLst>
          <pc:docMk/>
          <pc:sldMk cId="390624561" sldId="501"/>
        </pc:sldMkLst>
        <pc:spChg chg="mod">
          <ac:chgData name="Drain, Amanda" userId="S::amanda.drain@edelman.com::8d0eef54-3ffd-45b8-b5a7-cd58b567f0b0" providerId="AD" clId="Web-{7429ECA4-65A5-5B7C-A8E2-11CC96F027B8}" dt="2020-04-30T16:44:47.766" v="11" actId="20577"/>
          <ac:spMkLst>
            <pc:docMk/>
            <pc:sldMk cId="390624561" sldId="501"/>
            <ac:spMk id="4" creationId="{4865EF9B-CD1F-46D1-BE3E-6757B8E3B3BD}"/>
          </ac:spMkLst>
        </pc:spChg>
      </pc:sldChg>
    </pc:docChg>
  </pc:docChgLst>
  <pc:docChgLst>
    <pc:chgData name="Kohn, Darcy" userId="S::darcy.kohn@edelman.com::7ab41b32-389a-4499-8ac8-d0498c3da392" providerId="AD" clId="Web-{2D3262EC-9702-7C36-5A9E-AF1039B51403}"/>
    <pc:docChg chg="modSld">
      <pc:chgData name="Kohn, Darcy" userId="S::darcy.kohn@edelman.com::7ab41b32-389a-4499-8ac8-d0498c3da392" providerId="AD" clId="Web-{2D3262EC-9702-7C36-5A9E-AF1039B51403}" dt="2020-05-01T11:50:46.468" v="4"/>
      <pc:docMkLst>
        <pc:docMk/>
      </pc:docMkLst>
      <pc:sldChg chg="modCm">
        <pc:chgData name="Kohn, Darcy" userId="S::darcy.kohn@edelman.com::7ab41b32-389a-4499-8ac8-d0498c3da392" providerId="AD" clId="Web-{2D3262EC-9702-7C36-5A9E-AF1039B51403}" dt="2020-05-01T11:50:46.468" v="4"/>
        <pc:sldMkLst>
          <pc:docMk/>
          <pc:sldMk cId="1854939624" sldId="273"/>
        </pc:sldMkLst>
      </pc:sldChg>
      <pc:sldChg chg="modSp">
        <pc:chgData name="Kohn, Darcy" userId="S::darcy.kohn@edelman.com::7ab41b32-389a-4499-8ac8-d0498c3da392" providerId="AD" clId="Web-{2D3262EC-9702-7C36-5A9E-AF1039B51403}" dt="2020-05-01T11:49:06.279" v="2" actId="20577"/>
        <pc:sldMkLst>
          <pc:docMk/>
          <pc:sldMk cId="390624561" sldId="501"/>
        </pc:sldMkLst>
        <pc:spChg chg="mod">
          <ac:chgData name="Kohn, Darcy" userId="S::darcy.kohn@edelman.com::7ab41b32-389a-4499-8ac8-d0498c3da392" providerId="AD" clId="Web-{2D3262EC-9702-7C36-5A9E-AF1039B51403}" dt="2020-05-01T11:49:06.279" v="2" actId="20577"/>
          <ac:spMkLst>
            <pc:docMk/>
            <pc:sldMk cId="390624561" sldId="501"/>
            <ac:spMk id="4" creationId="{4865EF9B-CD1F-46D1-BE3E-6757B8E3B3BD}"/>
          </ac:spMkLst>
        </pc:spChg>
      </pc:sldChg>
    </pc:docChg>
  </pc:docChgLst>
  <pc:docChgLst>
    <pc:chgData name="Drain, Amanda" userId="S::amanda.drain@edelman.com::8d0eef54-3ffd-45b8-b5a7-cd58b567f0b0" providerId="AD" clId="Web-{BD4A79C1-E9AE-7B1F-1836-DAC45CCBD726}"/>
    <pc:docChg chg="modSld">
      <pc:chgData name="Drain, Amanda" userId="S::amanda.drain@edelman.com::8d0eef54-3ffd-45b8-b5a7-cd58b567f0b0" providerId="AD" clId="Web-{BD4A79C1-E9AE-7B1F-1836-DAC45CCBD726}" dt="2020-06-04T19:07:43.121" v="11" actId="20577"/>
      <pc:docMkLst>
        <pc:docMk/>
      </pc:docMkLst>
      <pc:sldChg chg="modSp delCm">
        <pc:chgData name="Drain, Amanda" userId="S::amanda.drain@edelman.com::8d0eef54-3ffd-45b8-b5a7-cd58b567f0b0" providerId="AD" clId="Web-{BD4A79C1-E9AE-7B1F-1836-DAC45CCBD726}" dt="2020-06-04T19:07:43.121" v="11" actId="20577"/>
        <pc:sldMkLst>
          <pc:docMk/>
          <pc:sldMk cId="390624561" sldId="501"/>
        </pc:sldMkLst>
        <pc:spChg chg="mod">
          <ac:chgData name="Drain, Amanda" userId="S::amanda.drain@edelman.com::8d0eef54-3ffd-45b8-b5a7-cd58b567f0b0" providerId="AD" clId="Web-{BD4A79C1-E9AE-7B1F-1836-DAC45CCBD726}" dt="2020-06-04T19:07:43.121" v="11" actId="20577"/>
          <ac:spMkLst>
            <pc:docMk/>
            <pc:sldMk cId="390624561" sldId="501"/>
            <ac:spMk id="4" creationId="{4865EF9B-CD1F-46D1-BE3E-6757B8E3B3BD}"/>
          </ac:spMkLst>
        </pc:spChg>
      </pc:sldChg>
    </pc:docChg>
  </pc:docChgLst>
  <pc:docChgLst>
    <pc:chgData name="Fox, Amy" userId="51c6b977-c9d3-4a0d-9a87-944a4c8cd4f4" providerId="ADAL" clId="{2962A086-F158-453F-964E-14A687A19241}"/>
    <pc:docChg chg="modSld">
      <pc:chgData name="Fox, Amy" userId="51c6b977-c9d3-4a0d-9a87-944a4c8cd4f4" providerId="ADAL" clId="{2962A086-F158-453F-964E-14A687A19241}" dt="2020-06-05T11:09:55.374" v="108" actId="207"/>
      <pc:docMkLst>
        <pc:docMk/>
      </pc:docMkLst>
      <pc:sldChg chg="modSp mod">
        <pc:chgData name="Fox, Amy" userId="51c6b977-c9d3-4a0d-9a87-944a4c8cd4f4" providerId="ADAL" clId="{2962A086-F158-453F-964E-14A687A19241}" dt="2020-06-05T11:09:37.244" v="107" actId="20577"/>
        <pc:sldMkLst>
          <pc:docMk/>
          <pc:sldMk cId="390624561" sldId="501"/>
        </pc:sldMkLst>
        <pc:spChg chg="mod">
          <ac:chgData name="Fox, Amy" userId="51c6b977-c9d3-4a0d-9a87-944a4c8cd4f4" providerId="ADAL" clId="{2962A086-F158-453F-964E-14A687A19241}" dt="2020-06-05T11:08:29.249" v="20" actId="113"/>
          <ac:spMkLst>
            <pc:docMk/>
            <pc:sldMk cId="390624561" sldId="501"/>
            <ac:spMk id="3" creationId="{858374D1-107F-BE4A-B981-AD0B3631ACE9}"/>
          </ac:spMkLst>
        </pc:spChg>
        <pc:spChg chg="mod">
          <ac:chgData name="Fox, Amy" userId="51c6b977-c9d3-4a0d-9a87-944a4c8cd4f4" providerId="ADAL" clId="{2962A086-F158-453F-964E-14A687A19241}" dt="2020-06-05T11:09:37.244" v="107" actId="20577"/>
          <ac:spMkLst>
            <pc:docMk/>
            <pc:sldMk cId="390624561" sldId="501"/>
            <ac:spMk id="4" creationId="{4865EF9B-CD1F-46D1-BE3E-6757B8E3B3BD}"/>
          </ac:spMkLst>
        </pc:spChg>
      </pc:sldChg>
      <pc:sldChg chg="modSp">
        <pc:chgData name="Fox, Amy" userId="51c6b977-c9d3-4a0d-9a87-944a4c8cd4f4" providerId="ADAL" clId="{2962A086-F158-453F-964E-14A687A19241}" dt="2020-06-05T11:09:55.374" v="108" actId="207"/>
        <pc:sldMkLst>
          <pc:docMk/>
          <pc:sldMk cId="2243239735" sldId="503"/>
        </pc:sldMkLst>
        <pc:spChg chg="mod">
          <ac:chgData name="Fox, Amy" userId="51c6b977-c9d3-4a0d-9a87-944a4c8cd4f4" providerId="ADAL" clId="{2962A086-F158-453F-964E-14A687A19241}" dt="2020-06-05T11:09:55.374" v="108" actId="207"/>
          <ac:spMkLst>
            <pc:docMk/>
            <pc:sldMk cId="2243239735" sldId="503"/>
            <ac:spMk id="3" creationId="{B51C9D35-8FA3-41CE-9CA3-9180EE1A99DC}"/>
          </ac:spMkLst>
        </pc:spChg>
      </pc:sldChg>
    </pc:docChg>
  </pc:docChgLst>
  <pc:docChgLst>
    <pc:chgData name="Blum, Philip" userId="22bc03cb-108c-4835-8329-cb195ddb6792" providerId="ADAL" clId="{BAA0072D-22AA-2D4E-B5A4-82387CE0B4C6}"/>
    <pc:docChg chg="undo custSel addSld delSld modSld sldOrd modMainMaster">
      <pc:chgData name="Blum, Philip" userId="22bc03cb-108c-4835-8329-cb195ddb6792" providerId="ADAL" clId="{BAA0072D-22AA-2D4E-B5A4-82387CE0B4C6}" dt="2020-04-17T18:42:11.944" v="79" actId="2696"/>
      <pc:docMkLst>
        <pc:docMk/>
      </pc:docMkLst>
      <pc:sldChg chg="addSp delSp modSp add">
        <pc:chgData name="Blum, Philip" userId="22bc03cb-108c-4835-8329-cb195ddb6792" providerId="ADAL" clId="{BAA0072D-22AA-2D4E-B5A4-82387CE0B4C6}" dt="2020-04-17T18:39:14.853" v="47"/>
        <pc:sldMkLst>
          <pc:docMk/>
          <pc:sldMk cId="791995182" sldId="256"/>
        </pc:sldMkLst>
        <pc:spChg chg="del">
          <ac:chgData name="Blum, Philip" userId="22bc03cb-108c-4835-8329-cb195ddb6792" providerId="ADAL" clId="{BAA0072D-22AA-2D4E-B5A4-82387CE0B4C6}" dt="2020-04-17T18:39:14.853" v="47"/>
          <ac:spMkLst>
            <pc:docMk/>
            <pc:sldMk cId="791995182" sldId="256"/>
            <ac:spMk id="2" creationId="{5C5B4F4C-4473-CF47-BADB-141521AA30AC}"/>
          </ac:spMkLst>
        </pc:spChg>
        <pc:spChg chg="del">
          <ac:chgData name="Blum, Philip" userId="22bc03cb-108c-4835-8329-cb195ddb6792" providerId="ADAL" clId="{BAA0072D-22AA-2D4E-B5A4-82387CE0B4C6}" dt="2020-04-17T18:39:14.853" v="47"/>
          <ac:spMkLst>
            <pc:docMk/>
            <pc:sldMk cId="791995182" sldId="256"/>
            <ac:spMk id="3" creationId="{EA430121-7129-D94C-A3C6-AB58424E9B7B}"/>
          </ac:spMkLst>
        </pc:spChg>
        <pc:spChg chg="add mod">
          <ac:chgData name="Blum, Philip" userId="22bc03cb-108c-4835-8329-cb195ddb6792" providerId="ADAL" clId="{BAA0072D-22AA-2D4E-B5A4-82387CE0B4C6}" dt="2020-04-17T18:39:14.853" v="47"/>
          <ac:spMkLst>
            <pc:docMk/>
            <pc:sldMk cId="791995182" sldId="256"/>
            <ac:spMk id="4" creationId="{61F6F81D-B8C2-F34D-BA2A-E87D9BBA1D2F}"/>
          </ac:spMkLst>
        </pc:spChg>
        <pc:spChg chg="add mod">
          <ac:chgData name="Blum, Philip" userId="22bc03cb-108c-4835-8329-cb195ddb6792" providerId="ADAL" clId="{BAA0072D-22AA-2D4E-B5A4-82387CE0B4C6}" dt="2020-04-17T18:39:14.853" v="47"/>
          <ac:spMkLst>
            <pc:docMk/>
            <pc:sldMk cId="791995182" sldId="256"/>
            <ac:spMk id="5" creationId="{7259B443-EA68-814F-A1CD-DB03E54DB9BD}"/>
          </ac:spMkLst>
        </pc:spChg>
      </pc:sldChg>
      <pc:sldChg chg="add">
        <pc:chgData name="Blum, Philip" userId="22bc03cb-108c-4835-8329-cb195ddb6792" providerId="ADAL" clId="{BAA0072D-22AA-2D4E-B5A4-82387CE0B4C6}" dt="2020-04-17T18:39:18.521" v="48"/>
        <pc:sldMkLst>
          <pc:docMk/>
          <pc:sldMk cId="353498391" sldId="257"/>
        </pc:sldMkLst>
      </pc:sldChg>
      <pc:sldChg chg="addSp delSp modSp add">
        <pc:chgData name="Blum, Philip" userId="22bc03cb-108c-4835-8329-cb195ddb6792" providerId="ADAL" clId="{BAA0072D-22AA-2D4E-B5A4-82387CE0B4C6}" dt="2020-04-17T18:39:22.914" v="50"/>
        <pc:sldMkLst>
          <pc:docMk/>
          <pc:sldMk cId="3394515954" sldId="258"/>
        </pc:sldMkLst>
        <pc:spChg chg="del">
          <ac:chgData name="Blum, Philip" userId="22bc03cb-108c-4835-8329-cb195ddb6792" providerId="ADAL" clId="{BAA0072D-22AA-2D4E-B5A4-82387CE0B4C6}" dt="2020-04-17T18:39:22.914" v="50"/>
          <ac:spMkLst>
            <pc:docMk/>
            <pc:sldMk cId="3394515954" sldId="258"/>
            <ac:spMk id="2" creationId="{FD46EB06-0F12-D94A-A8F6-3B59702A6A90}"/>
          </ac:spMkLst>
        </pc:spChg>
        <pc:spChg chg="del">
          <ac:chgData name="Blum, Philip" userId="22bc03cb-108c-4835-8329-cb195ddb6792" providerId="ADAL" clId="{BAA0072D-22AA-2D4E-B5A4-82387CE0B4C6}" dt="2020-04-17T18:39:22.914" v="50"/>
          <ac:spMkLst>
            <pc:docMk/>
            <pc:sldMk cId="3394515954" sldId="258"/>
            <ac:spMk id="3" creationId="{7FBD0D9D-EBF3-1741-8942-80BAEDAC8759}"/>
          </ac:spMkLst>
        </pc:spChg>
        <pc:spChg chg="del">
          <ac:chgData name="Blum, Philip" userId="22bc03cb-108c-4835-8329-cb195ddb6792" providerId="ADAL" clId="{BAA0072D-22AA-2D4E-B5A4-82387CE0B4C6}" dt="2020-04-17T18:39:22.914" v="50"/>
          <ac:spMkLst>
            <pc:docMk/>
            <pc:sldMk cId="3394515954" sldId="258"/>
            <ac:spMk id="4" creationId="{F3F6D132-8756-0B4B-BE47-28D26BEE2E52}"/>
          </ac:spMkLst>
        </pc:spChg>
        <pc:spChg chg="add mod">
          <ac:chgData name="Blum, Philip" userId="22bc03cb-108c-4835-8329-cb195ddb6792" providerId="ADAL" clId="{BAA0072D-22AA-2D4E-B5A4-82387CE0B4C6}" dt="2020-04-17T18:39:22.914" v="50"/>
          <ac:spMkLst>
            <pc:docMk/>
            <pc:sldMk cId="3394515954" sldId="258"/>
            <ac:spMk id="5" creationId="{9A142F67-A280-344A-A60E-412DD850E0BF}"/>
          </ac:spMkLst>
        </pc:spChg>
        <pc:spChg chg="add mod">
          <ac:chgData name="Blum, Philip" userId="22bc03cb-108c-4835-8329-cb195ddb6792" providerId="ADAL" clId="{BAA0072D-22AA-2D4E-B5A4-82387CE0B4C6}" dt="2020-04-17T18:39:22.914" v="50"/>
          <ac:spMkLst>
            <pc:docMk/>
            <pc:sldMk cId="3394515954" sldId="258"/>
            <ac:spMk id="6" creationId="{B8587A5D-01EF-E146-ADB3-C60A59BB40EC}"/>
          </ac:spMkLst>
        </pc:spChg>
        <pc:spChg chg="add mod">
          <ac:chgData name="Blum, Philip" userId="22bc03cb-108c-4835-8329-cb195ddb6792" providerId="ADAL" clId="{BAA0072D-22AA-2D4E-B5A4-82387CE0B4C6}" dt="2020-04-17T18:39:22.914" v="50"/>
          <ac:spMkLst>
            <pc:docMk/>
            <pc:sldMk cId="3394515954" sldId="258"/>
            <ac:spMk id="7" creationId="{2D29C26E-D173-5442-8BC6-D3A7835CAD5A}"/>
          </ac:spMkLst>
        </pc:spChg>
      </pc:sldChg>
      <pc:sldChg chg="add">
        <pc:chgData name="Blum, Philip" userId="22bc03cb-108c-4835-8329-cb195ddb6792" providerId="ADAL" clId="{BAA0072D-22AA-2D4E-B5A4-82387CE0B4C6}" dt="2020-04-17T18:39:36.763" v="51"/>
        <pc:sldMkLst>
          <pc:docMk/>
          <pc:sldMk cId="241043611" sldId="259"/>
        </pc:sldMkLst>
      </pc:sldChg>
      <pc:sldChg chg="add">
        <pc:chgData name="Blum, Philip" userId="22bc03cb-108c-4835-8329-cb195ddb6792" providerId="ADAL" clId="{BAA0072D-22AA-2D4E-B5A4-82387CE0B4C6}" dt="2020-04-17T18:39:48.715" v="52"/>
        <pc:sldMkLst>
          <pc:docMk/>
          <pc:sldMk cId="654154606" sldId="260"/>
        </pc:sldMkLst>
      </pc:sldChg>
      <pc:sldChg chg="add">
        <pc:chgData name="Blum, Philip" userId="22bc03cb-108c-4835-8329-cb195ddb6792" providerId="ADAL" clId="{BAA0072D-22AA-2D4E-B5A4-82387CE0B4C6}" dt="2020-04-17T18:39:51.628" v="53"/>
        <pc:sldMkLst>
          <pc:docMk/>
          <pc:sldMk cId="449018176" sldId="261"/>
        </pc:sldMkLst>
      </pc:sldChg>
      <pc:sldChg chg="addSp delSp modSp add">
        <pc:chgData name="Blum, Philip" userId="22bc03cb-108c-4835-8329-cb195ddb6792" providerId="ADAL" clId="{BAA0072D-22AA-2D4E-B5A4-82387CE0B4C6}" dt="2020-04-17T18:41:04.666" v="63"/>
        <pc:sldMkLst>
          <pc:docMk/>
          <pc:sldMk cId="2255228401" sldId="262"/>
        </pc:sldMkLst>
        <pc:spChg chg="del">
          <ac:chgData name="Blum, Philip" userId="22bc03cb-108c-4835-8329-cb195ddb6792" providerId="ADAL" clId="{BAA0072D-22AA-2D4E-B5A4-82387CE0B4C6}" dt="2020-04-17T18:40:22.522" v="55"/>
          <ac:spMkLst>
            <pc:docMk/>
            <pc:sldMk cId="2255228401" sldId="262"/>
            <ac:spMk id="2" creationId="{CD903113-7643-2640-8A56-1C3B5A356741}"/>
          </ac:spMkLst>
        </pc:spChg>
        <pc:spChg chg="del">
          <ac:chgData name="Blum, Philip" userId="22bc03cb-108c-4835-8329-cb195ddb6792" providerId="ADAL" clId="{BAA0072D-22AA-2D4E-B5A4-82387CE0B4C6}" dt="2020-04-17T18:40:22.522" v="55"/>
          <ac:spMkLst>
            <pc:docMk/>
            <pc:sldMk cId="2255228401" sldId="262"/>
            <ac:spMk id="3" creationId="{83A5EC76-3C63-5644-86FE-36C2522E0F10}"/>
          </ac:spMkLst>
        </pc:spChg>
        <pc:spChg chg="del">
          <ac:chgData name="Blum, Philip" userId="22bc03cb-108c-4835-8329-cb195ddb6792" providerId="ADAL" clId="{BAA0072D-22AA-2D4E-B5A4-82387CE0B4C6}" dt="2020-04-17T18:40:22.522" v="55"/>
          <ac:spMkLst>
            <pc:docMk/>
            <pc:sldMk cId="2255228401" sldId="262"/>
            <ac:spMk id="4" creationId="{6111718A-8352-D24D-BB0A-5CB02D2A09BE}"/>
          </ac:spMkLst>
        </pc:spChg>
        <pc:spChg chg="add del mod">
          <ac:chgData name="Blum, Philip" userId="22bc03cb-108c-4835-8329-cb195ddb6792" providerId="ADAL" clId="{BAA0072D-22AA-2D4E-B5A4-82387CE0B4C6}" dt="2020-04-17T18:40:29.604" v="57"/>
          <ac:spMkLst>
            <pc:docMk/>
            <pc:sldMk cId="2255228401" sldId="262"/>
            <ac:spMk id="5" creationId="{2AB745C4-68CA-3C45-9D59-8DF46194BDB9}"/>
          </ac:spMkLst>
        </pc:spChg>
        <pc:spChg chg="add del mod">
          <ac:chgData name="Blum, Philip" userId="22bc03cb-108c-4835-8329-cb195ddb6792" providerId="ADAL" clId="{BAA0072D-22AA-2D4E-B5A4-82387CE0B4C6}" dt="2020-04-17T18:40:29.604" v="57"/>
          <ac:spMkLst>
            <pc:docMk/>
            <pc:sldMk cId="2255228401" sldId="262"/>
            <ac:spMk id="6" creationId="{F508FAC0-B97F-0645-9F49-2CDFB1253F25}"/>
          </ac:spMkLst>
        </pc:spChg>
        <pc:spChg chg="add del mod">
          <ac:chgData name="Blum, Philip" userId="22bc03cb-108c-4835-8329-cb195ddb6792" providerId="ADAL" clId="{BAA0072D-22AA-2D4E-B5A4-82387CE0B4C6}" dt="2020-04-17T18:40:29.604" v="57"/>
          <ac:spMkLst>
            <pc:docMk/>
            <pc:sldMk cId="2255228401" sldId="262"/>
            <ac:spMk id="7" creationId="{CA188E6B-09DC-9E44-AA6D-2DCF2535F985}"/>
          </ac:spMkLst>
        </pc:spChg>
        <pc:spChg chg="add del mod">
          <ac:chgData name="Blum, Philip" userId="22bc03cb-108c-4835-8329-cb195ddb6792" providerId="ADAL" clId="{BAA0072D-22AA-2D4E-B5A4-82387CE0B4C6}" dt="2020-04-17T18:41:03.432" v="62"/>
          <ac:spMkLst>
            <pc:docMk/>
            <pc:sldMk cId="2255228401" sldId="262"/>
            <ac:spMk id="8" creationId="{98E9F5E3-6EF7-4A48-B82A-7CE448E54459}"/>
          </ac:spMkLst>
        </pc:spChg>
        <pc:spChg chg="add del mod">
          <ac:chgData name="Blum, Philip" userId="22bc03cb-108c-4835-8329-cb195ddb6792" providerId="ADAL" clId="{BAA0072D-22AA-2D4E-B5A4-82387CE0B4C6}" dt="2020-04-17T18:41:03.432" v="62"/>
          <ac:spMkLst>
            <pc:docMk/>
            <pc:sldMk cId="2255228401" sldId="262"/>
            <ac:spMk id="9" creationId="{9B320BD6-0BF5-FC4E-AD06-71B7072598A2}"/>
          </ac:spMkLst>
        </pc:spChg>
        <pc:spChg chg="add del mod">
          <ac:chgData name="Blum, Philip" userId="22bc03cb-108c-4835-8329-cb195ddb6792" providerId="ADAL" clId="{BAA0072D-22AA-2D4E-B5A4-82387CE0B4C6}" dt="2020-04-17T18:41:03.432" v="62"/>
          <ac:spMkLst>
            <pc:docMk/>
            <pc:sldMk cId="2255228401" sldId="262"/>
            <ac:spMk id="10" creationId="{01665CE3-9B7B-6F43-8CAA-CB969EBB4DD8}"/>
          </ac:spMkLst>
        </pc:spChg>
        <pc:spChg chg="add del mod">
          <ac:chgData name="Blum, Philip" userId="22bc03cb-108c-4835-8329-cb195ddb6792" providerId="ADAL" clId="{BAA0072D-22AA-2D4E-B5A4-82387CE0B4C6}" dt="2020-04-17T18:41:03.432" v="62"/>
          <ac:spMkLst>
            <pc:docMk/>
            <pc:sldMk cId="2255228401" sldId="262"/>
            <ac:spMk id="11" creationId="{E5C8C25F-DFF5-3B4C-98C6-200A67D56659}"/>
          </ac:spMkLst>
        </pc:spChg>
        <pc:spChg chg="add del mod">
          <ac:chgData name="Blum, Philip" userId="22bc03cb-108c-4835-8329-cb195ddb6792" providerId="ADAL" clId="{BAA0072D-22AA-2D4E-B5A4-82387CE0B4C6}" dt="2020-04-17T18:41:04.666" v="63"/>
          <ac:spMkLst>
            <pc:docMk/>
            <pc:sldMk cId="2255228401" sldId="262"/>
            <ac:spMk id="12" creationId="{8D053300-0603-4343-A725-E896C08A7CE6}"/>
          </ac:spMkLst>
        </pc:spChg>
        <pc:spChg chg="add del mod">
          <ac:chgData name="Blum, Philip" userId="22bc03cb-108c-4835-8329-cb195ddb6792" providerId="ADAL" clId="{BAA0072D-22AA-2D4E-B5A4-82387CE0B4C6}" dt="2020-04-17T18:41:04.666" v="63"/>
          <ac:spMkLst>
            <pc:docMk/>
            <pc:sldMk cId="2255228401" sldId="262"/>
            <ac:spMk id="13" creationId="{71D79029-08B7-D14D-BDC3-F0B01030F953}"/>
          </ac:spMkLst>
        </pc:spChg>
        <pc:spChg chg="add del mod">
          <ac:chgData name="Blum, Philip" userId="22bc03cb-108c-4835-8329-cb195ddb6792" providerId="ADAL" clId="{BAA0072D-22AA-2D4E-B5A4-82387CE0B4C6}" dt="2020-04-17T18:41:04.666" v="63"/>
          <ac:spMkLst>
            <pc:docMk/>
            <pc:sldMk cId="2255228401" sldId="262"/>
            <ac:spMk id="14" creationId="{20FBEE8A-264E-034B-A8EF-F922377F30F1}"/>
          </ac:spMkLst>
        </pc:spChg>
        <pc:spChg chg="add mod">
          <ac:chgData name="Blum, Philip" userId="22bc03cb-108c-4835-8329-cb195ddb6792" providerId="ADAL" clId="{BAA0072D-22AA-2D4E-B5A4-82387CE0B4C6}" dt="2020-04-17T18:41:04.666" v="63"/>
          <ac:spMkLst>
            <pc:docMk/>
            <pc:sldMk cId="2255228401" sldId="262"/>
            <ac:spMk id="15" creationId="{A1990DF8-1C78-654E-B232-898AD15498AF}"/>
          </ac:spMkLst>
        </pc:spChg>
        <pc:spChg chg="add mod">
          <ac:chgData name="Blum, Philip" userId="22bc03cb-108c-4835-8329-cb195ddb6792" providerId="ADAL" clId="{BAA0072D-22AA-2D4E-B5A4-82387CE0B4C6}" dt="2020-04-17T18:41:04.666" v="63"/>
          <ac:spMkLst>
            <pc:docMk/>
            <pc:sldMk cId="2255228401" sldId="262"/>
            <ac:spMk id="16" creationId="{3747B5D2-094F-7246-B8F3-C5682B701F93}"/>
          </ac:spMkLst>
        </pc:spChg>
        <pc:spChg chg="add mod">
          <ac:chgData name="Blum, Philip" userId="22bc03cb-108c-4835-8329-cb195ddb6792" providerId="ADAL" clId="{BAA0072D-22AA-2D4E-B5A4-82387CE0B4C6}" dt="2020-04-17T18:41:04.666" v="63"/>
          <ac:spMkLst>
            <pc:docMk/>
            <pc:sldMk cId="2255228401" sldId="262"/>
            <ac:spMk id="17" creationId="{C1363750-AC14-7A46-B699-0DF7C2CC678D}"/>
          </ac:spMkLst>
        </pc:spChg>
      </pc:sldChg>
      <pc:sldChg chg="add ord">
        <pc:chgData name="Blum, Philip" userId="22bc03cb-108c-4835-8329-cb195ddb6792" providerId="ADAL" clId="{BAA0072D-22AA-2D4E-B5A4-82387CE0B4C6}" dt="2020-04-17T18:40:55.193" v="60"/>
        <pc:sldMkLst>
          <pc:docMk/>
          <pc:sldMk cId="2450321610" sldId="263"/>
        </pc:sldMkLst>
      </pc:sldChg>
      <pc:sldChg chg="add">
        <pc:chgData name="Blum, Philip" userId="22bc03cb-108c-4835-8329-cb195ddb6792" providerId="ADAL" clId="{BAA0072D-22AA-2D4E-B5A4-82387CE0B4C6}" dt="2020-04-17T18:40:58.447" v="61"/>
        <pc:sldMkLst>
          <pc:docMk/>
          <pc:sldMk cId="2761845510" sldId="264"/>
        </pc:sldMkLst>
      </pc:sldChg>
      <pc:sldChg chg="addSp delSp modSp del ord">
        <pc:chgData name="Blum, Philip" userId="22bc03cb-108c-4835-8329-cb195ddb6792" providerId="ADAL" clId="{BAA0072D-22AA-2D4E-B5A4-82387CE0B4C6}" dt="2020-04-17T18:38:37.644" v="32" actId="2696"/>
        <pc:sldMkLst>
          <pc:docMk/>
          <pc:sldMk cId="1391809540" sldId="265"/>
        </pc:sldMkLst>
        <pc:spChg chg="add del mod">
          <ac:chgData name="Blum, Philip" userId="22bc03cb-108c-4835-8329-cb195ddb6792" providerId="ADAL" clId="{BAA0072D-22AA-2D4E-B5A4-82387CE0B4C6}" dt="2020-04-17T18:38:09.601" v="26"/>
          <ac:spMkLst>
            <pc:docMk/>
            <pc:sldMk cId="1391809540" sldId="265"/>
            <ac:spMk id="3" creationId="{F5994F8B-60E6-CE4D-A995-20EEEE1B0BD8}"/>
          </ac:spMkLst>
        </pc:spChg>
        <pc:spChg chg="add mod">
          <ac:chgData name="Blum, Philip" userId="22bc03cb-108c-4835-8329-cb195ddb6792" providerId="ADAL" clId="{BAA0072D-22AA-2D4E-B5A4-82387CE0B4C6}" dt="2020-04-17T18:38:09.601" v="26"/>
          <ac:spMkLst>
            <pc:docMk/>
            <pc:sldMk cId="1391809540" sldId="265"/>
            <ac:spMk id="4" creationId="{8EFCBB10-08F4-F241-AA6B-C64533C2CA50}"/>
          </ac:spMkLst>
        </pc:spChg>
        <pc:spChg chg="add mod">
          <ac:chgData name="Blum, Philip" userId="22bc03cb-108c-4835-8329-cb195ddb6792" providerId="ADAL" clId="{BAA0072D-22AA-2D4E-B5A4-82387CE0B4C6}" dt="2020-04-17T18:38:09.601" v="26"/>
          <ac:spMkLst>
            <pc:docMk/>
            <pc:sldMk cId="1391809540" sldId="265"/>
            <ac:spMk id="5" creationId="{A01209EB-9A5A-FA41-8C4C-63E812078603}"/>
          </ac:spMkLst>
        </pc:spChg>
        <pc:spChg chg="del">
          <ac:chgData name="Blum, Philip" userId="22bc03cb-108c-4835-8329-cb195ddb6792" providerId="ADAL" clId="{BAA0072D-22AA-2D4E-B5A4-82387CE0B4C6}" dt="2020-04-17T15:22:27.536" v="0"/>
          <ac:spMkLst>
            <pc:docMk/>
            <pc:sldMk cId="1391809540" sldId="265"/>
            <ac:spMk id="12" creationId="{F03612C8-285D-F04B-9561-5EEFEF234AD2}"/>
          </ac:spMkLst>
        </pc:spChg>
      </pc:sldChg>
      <pc:sldChg chg="add">
        <pc:chgData name="Blum, Philip" userId="22bc03cb-108c-4835-8329-cb195ddb6792" providerId="ADAL" clId="{BAA0072D-22AA-2D4E-B5A4-82387CE0B4C6}" dt="2020-04-17T18:41:09.243" v="64"/>
        <pc:sldMkLst>
          <pc:docMk/>
          <pc:sldMk cId="3383481744" sldId="265"/>
        </pc:sldMkLst>
      </pc:sldChg>
      <pc:sldChg chg="del">
        <pc:chgData name="Blum, Philip" userId="22bc03cb-108c-4835-8329-cb195ddb6792" providerId="ADAL" clId="{BAA0072D-22AA-2D4E-B5A4-82387CE0B4C6}" dt="2020-04-17T18:38:37.635" v="31" actId="2696"/>
        <pc:sldMkLst>
          <pc:docMk/>
          <pc:sldMk cId="1745066898" sldId="266"/>
        </pc:sldMkLst>
      </pc:sldChg>
      <pc:sldChg chg="add">
        <pc:chgData name="Blum, Philip" userId="22bc03cb-108c-4835-8329-cb195ddb6792" providerId="ADAL" clId="{BAA0072D-22AA-2D4E-B5A4-82387CE0B4C6}" dt="2020-04-17T18:41:14.944" v="65"/>
        <pc:sldMkLst>
          <pc:docMk/>
          <pc:sldMk cId="3512427973" sldId="266"/>
        </pc:sldMkLst>
      </pc:sldChg>
      <pc:sldChg chg="add">
        <pc:chgData name="Blum, Philip" userId="22bc03cb-108c-4835-8329-cb195ddb6792" providerId="ADAL" clId="{BAA0072D-22AA-2D4E-B5A4-82387CE0B4C6}" dt="2020-04-17T18:41:17.748" v="66"/>
        <pc:sldMkLst>
          <pc:docMk/>
          <pc:sldMk cId="395080424" sldId="267"/>
        </pc:sldMkLst>
      </pc:sldChg>
      <pc:sldChg chg="addSp delSp modSp del ord">
        <pc:chgData name="Blum, Philip" userId="22bc03cb-108c-4835-8329-cb195ddb6792" providerId="ADAL" clId="{BAA0072D-22AA-2D4E-B5A4-82387CE0B4C6}" dt="2020-04-17T18:38:37.628" v="30" actId="2696"/>
        <pc:sldMkLst>
          <pc:docMk/>
          <pc:sldMk cId="695892350" sldId="267"/>
        </pc:sldMkLst>
        <pc:spChg chg="del">
          <ac:chgData name="Blum, Philip" userId="22bc03cb-108c-4835-8329-cb195ddb6792" providerId="ADAL" clId="{BAA0072D-22AA-2D4E-B5A4-82387CE0B4C6}" dt="2020-04-17T15:22:31.036" v="1"/>
          <ac:spMkLst>
            <pc:docMk/>
            <pc:sldMk cId="695892350" sldId="267"/>
            <ac:spMk id="2" creationId="{ADD9FF04-97DE-034A-81CF-AE6E011D0424}"/>
          </ac:spMkLst>
        </pc:spChg>
        <pc:spChg chg="add mod">
          <ac:chgData name="Blum, Philip" userId="22bc03cb-108c-4835-8329-cb195ddb6792" providerId="ADAL" clId="{BAA0072D-22AA-2D4E-B5A4-82387CE0B4C6}" dt="2020-04-17T18:38:23.305" v="27"/>
          <ac:spMkLst>
            <pc:docMk/>
            <pc:sldMk cId="695892350" sldId="267"/>
            <ac:spMk id="2" creationId="{E2FF0252-06C3-E24D-A478-8C40ACD39F90}"/>
          </ac:spMkLst>
        </pc:spChg>
        <pc:spChg chg="add mod">
          <ac:chgData name="Blum, Philip" userId="22bc03cb-108c-4835-8329-cb195ddb6792" providerId="ADAL" clId="{BAA0072D-22AA-2D4E-B5A4-82387CE0B4C6}" dt="2020-04-17T18:38:23.305" v="27"/>
          <ac:spMkLst>
            <pc:docMk/>
            <pc:sldMk cId="695892350" sldId="267"/>
            <ac:spMk id="3" creationId="{14C3512C-39F1-384C-A49D-E3528DFB9658}"/>
          </ac:spMkLst>
        </pc:spChg>
        <pc:spChg chg="del">
          <ac:chgData name="Blum, Philip" userId="22bc03cb-108c-4835-8329-cb195ddb6792" providerId="ADAL" clId="{BAA0072D-22AA-2D4E-B5A4-82387CE0B4C6}" dt="2020-04-17T15:22:31.036" v="1"/>
          <ac:spMkLst>
            <pc:docMk/>
            <pc:sldMk cId="695892350" sldId="267"/>
            <ac:spMk id="3" creationId="{6B6B275A-D6C9-6245-B362-44D2BC444A57}"/>
          </ac:spMkLst>
        </pc:spChg>
        <pc:spChg chg="add del mod">
          <ac:chgData name="Blum, Philip" userId="22bc03cb-108c-4835-8329-cb195ddb6792" providerId="ADAL" clId="{BAA0072D-22AA-2D4E-B5A4-82387CE0B4C6}" dt="2020-04-17T18:38:23.305" v="27"/>
          <ac:spMkLst>
            <pc:docMk/>
            <pc:sldMk cId="695892350" sldId="267"/>
            <ac:spMk id="4" creationId="{4EC78416-1D48-6049-86AC-50D7D247B3E8}"/>
          </ac:spMkLst>
        </pc:spChg>
        <pc:spChg chg="add del mod">
          <ac:chgData name="Blum, Philip" userId="22bc03cb-108c-4835-8329-cb195ddb6792" providerId="ADAL" clId="{BAA0072D-22AA-2D4E-B5A4-82387CE0B4C6}" dt="2020-04-17T18:38:23.305" v="27"/>
          <ac:spMkLst>
            <pc:docMk/>
            <pc:sldMk cId="695892350" sldId="267"/>
            <ac:spMk id="5" creationId="{BD4C3F4C-7DD2-1542-AE3F-24DE29E8DEF5}"/>
          </ac:spMkLst>
        </pc:spChg>
      </pc:sldChg>
      <pc:sldChg chg="add">
        <pc:chgData name="Blum, Philip" userId="22bc03cb-108c-4835-8329-cb195ddb6792" providerId="ADAL" clId="{BAA0072D-22AA-2D4E-B5A4-82387CE0B4C6}" dt="2020-04-17T18:41:40.805" v="67"/>
        <pc:sldMkLst>
          <pc:docMk/>
          <pc:sldMk cId="821263248" sldId="268"/>
        </pc:sldMkLst>
      </pc:sldChg>
      <pc:sldChg chg="del">
        <pc:chgData name="Blum, Philip" userId="22bc03cb-108c-4835-8329-cb195ddb6792" providerId="ADAL" clId="{BAA0072D-22AA-2D4E-B5A4-82387CE0B4C6}" dt="2020-04-17T18:38:37.648" v="33" actId="2696"/>
        <pc:sldMkLst>
          <pc:docMk/>
          <pc:sldMk cId="3519544749" sldId="268"/>
        </pc:sldMkLst>
      </pc:sldChg>
      <pc:sldChg chg="addSp delSp modSp del">
        <pc:chgData name="Blum, Philip" userId="22bc03cb-108c-4835-8329-cb195ddb6792" providerId="ADAL" clId="{BAA0072D-22AA-2D4E-B5A4-82387CE0B4C6}" dt="2020-04-17T18:38:37.660" v="34" actId="2696"/>
        <pc:sldMkLst>
          <pc:docMk/>
          <pc:sldMk cId="3284375321" sldId="269"/>
        </pc:sldMkLst>
        <pc:spChg chg="del">
          <ac:chgData name="Blum, Philip" userId="22bc03cb-108c-4835-8329-cb195ddb6792" providerId="ADAL" clId="{BAA0072D-22AA-2D4E-B5A4-82387CE0B4C6}" dt="2020-04-17T15:22:35.585" v="2"/>
          <ac:spMkLst>
            <pc:docMk/>
            <pc:sldMk cId="3284375321" sldId="269"/>
            <ac:spMk id="2" creationId="{F23FC9FF-EB83-9841-9903-4A3EDA65E09A}"/>
          </ac:spMkLst>
        </pc:spChg>
        <pc:spChg chg="add mod">
          <ac:chgData name="Blum, Philip" userId="22bc03cb-108c-4835-8329-cb195ddb6792" providerId="ADAL" clId="{BAA0072D-22AA-2D4E-B5A4-82387CE0B4C6}" dt="2020-04-17T15:22:35.585" v="2"/>
          <ac:spMkLst>
            <pc:docMk/>
            <pc:sldMk cId="3284375321" sldId="269"/>
            <ac:spMk id="3" creationId="{456199D0-4D54-4145-AD46-0A2C8EA83C38}"/>
          </ac:spMkLst>
        </pc:spChg>
      </pc:sldChg>
      <pc:sldChg chg="add">
        <pc:chgData name="Blum, Philip" userId="22bc03cb-108c-4835-8329-cb195ddb6792" providerId="ADAL" clId="{BAA0072D-22AA-2D4E-B5A4-82387CE0B4C6}" dt="2020-04-17T18:41:43.352" v="68"/>
        <pc:sldMkLst>
          <pc:docMk/>
          <pc:sldMk cId="3803108686" sldId="269"/>
        </pc:sldMkLst>
      </pc:sldChg>
      <pc:sldChg chg="add">
        <pc:chgData name="Blum, Philip" userId="22bc03cb-108c-4835-8329-cb195ddb6792" providerId="ADAL" clId="{BAA0072D-22AA-2D4E-B5A4-82387CE0B4C6}" dt="2020-04-17T18:41:48.932" v="69"/>
        <pc:sldMkLst>
          <pc:docMk/>
          <pc:sldMk cId="1556611216" sldId="270"/>
        </pc:sldMkLst>
      </pc:sldChg>
      <pc:sldChg chg="del">
        <pc:chgData name="Blum, Philip" userId="22bc03cb-108c-4835-8329-cb195ddb6792" providerId="ADAL" clId="{BAA0072D-22AA-2D4E-B5A4-82387CE0B4C6}" dt="2020-04-17T18:38:37.665" v="35" actId="2696"/>
        <pc:sldMkLst>
          <pc:docMk/>
          <pc:sldMk cId="3999605092" sldId="270"/>
        </pc:sldMkLst>
      </pc:sldChg>
      <pc:sldChg chg="addSp delSp modSp del">
        <pc:chgData name="Blum, Philip" userId="22bc03cb-108c-4835-8329-cb195ddb6792" providerId="ADAL" clId="{BAA0072D-22AA-2D4E-B5A4-82387CE0B4C6}" dt="2020-04-17T18:38:37.679" v="36" actId="2696"/>
        <pc:sldMkLst>
          <pc:docMk/>
          <pc:sldMk cId="1944435681" sldId="271"/>
        </pc:sldMkLst>
        <pc:spChg chg="del">
          <ac:chgData name="Blum, Philip" userId="22bc03cb-108c-4835-8329-cb195ddb6792" providerId="ADAL" clId="{BAA0072D-22AA-2D4E-B5A4-82387CE0B4C6}" dt="2020-04-17T15:22:39.273" v="3"/>
          <ac:spMkLst>
            <pc:docMk/>
            <pc:sldMk cId="1944435681" sldId="271"/>
            <ac:spMk id="2" creationId="{B3572515-726A-4042-9D8F-A1AC304E50B4}"/>
          </ac:spMkLst>
        </pc:spChg>
        <pc:spChg chg="del">
          <ac:chgData name="Blum, Philip" userId="22bc03cb-108c-4835-8329-cb195ddb6792" providerId="ADAL" clId="{BAA0072D-22AA-2D4E-B5A4-82387CE0B4C6}" dt="2020-04-17T15:22:39.273" v="3"/>
          <ac:spMkLst>
            <pc:docMk/>
            <pc:sldMk cId="1944435681" sldId="271"/>
            <ac:spMk id="3" creationId="{36B9F5E6-C938-7640-84A9-684766DF85E7}"/>
          </ac:spMkLst>
        </pc:spChg>
        <pc:spChg chg="add mod">
          <ac:chgData name="Blum, Philip" userId="22bc03cb-108c-4835-8329-cb195ddb6792" providerId="ADAL" clId="{BAA0072D-22AA-2D4E-B5A4-82387CE0B4C6}" dt="2020-04-17T15:22:39.273" v="3"/>
          <ac:spMkLst>
            <pc:docMk/>
            <pc:sldMk cId="1944435681" sldId="271"/>
            <ac:spMk id="4" creationId="{D498E31F-2B04-A247-B589-1718F623C522}"/>
          </ac:spMkLst>
        </pc:spChg>
        <pc:spChg chg="add mod">
          <ac:chgData name="Blum, Philip" userId="22bc03cb-108c-4835-8329-cb195ddb6792" providerId="ADAL" clId="{BAA0072D-22AA-2D4E-B5A4-82387CE0B4C6}" dt="2020-04-17T15:22:39.273" v="3"/>
          <ac:spMkLst>
            <pc:docMk/>
            <pc:sldMk cId="1944435681" sldId="271"/>
            <ac:spMk id="5" creationId="{F52DDEFA-5C14-6547-B957-B0D15B7AE5E6}"/>
          </ac:spMkLst>
        </pc:spChg>
      </pc:sldChg>
      <pc:sldChg chg="del">
        <pc:chgData name="Blum, Philip" userId="22bc03cb-108c-4835-8329-cb195ddb6792" providerId="ADAL" clId="{BAA0072D-22AA-2D4E-B5A4-82387CE0B4C6}" dt="2020-04-17T18:38:37.684" v="37" actId="2696"/>
        <pc:sldMkLst>
          <pc:docMk/>
          <pc:sldMk cId="3664732514" sldId="272"/>
        </pc:sldMkLst>
      </pc:sldChg>
      <pc:sldChg chg="addSp delSp modSp del">
        <pc:chgData name="Blum, Philip" userId="22bc03cb-108c-4835-8329-cb195ddb6792" providerId="ADAL" clId="{BAA0072D-22AA-2D4E-B5A4-82387CE0B4C6}" dt="2020-04-17T18:38:37.696" v="38" actId="2696"/>
        <pc:sldMkLst>
          <pc:docMk/>
          <pc:sldMk cId="246096352" sldId="273"/>
        </pc:sldMkLst>
        <pc:spChg chg="del">
          <ac:chgData name="Blum, Philip" userId="22bc03cb-108c-4835-8329-cb195ddb6792" providerId="ADAL" clId="{BAA0072D-22AA-2D4E-B5A4-82387CE0B4C6}" dt="2020-04-17T15:22:43.298" v="4"/>
          <ac:spMkLst>
            <pc:docMk/>
            <pc:sldMk cId="246096352" sldId="273"/>
            <ac:spMk id="2" creationId="{BA61657D-875D-824C-8D33-33C948EB5DCB}"/>
          </ac:spMkLst>
        </pc:spChg>
        <pc:spChg chg="add mod">
          <ac:chgData name="Blum, Philip" userId="22bc03cb-108c-4835-8329-cb195ddb6792" providerId="ADAL" clId="{BAA0072D-22AA-2D4E-B5A4-82387CE0B4C6}" dt="2020-04-17T15:22:43.298" v="4"/>
          <ac:spMkLst>
            <pc:docMk/>
            <pc:sldMk cId="246096352" sldId="273"/>
            <ac:spMk id="3" creationId="{E4CD929C-CDB4-1042-AAF3-CCD5BE3636AB}"/>
          </ac:spMkLst>
        </pc:spChg>
      </pc:sldChg>
      <pc:sldChg chg="addSp delSp modSp del">
        <pc:chgData name="Blum, Philip" userId="22bc03cb-108c-4835-8329-cb195ddb6792" providerId="ADAL" clId="{BAA0072D-22AA-2D4E-B5A4-82387CE0B4C6}" dt="2020-04-17T18:38:37.716" v="40" actId="2696"/>
        <pc:sldMkLst>
          <pc:docMk/>
          <pc:sldMk cId="2457909666" sldId="274"/>
        </pc:sldMkLst>
        <pc:spChg chg="del">
          <ac:chgData name="Blum, Philip" userId="22bc03cb-108c-4835-8329-cb195ddb6792" providerId="ADAL" clId="{BAA0072D-22AA-2D4E-B5A4-82387CE0B4C6}" dt="2020-04-17T15:22:45.838" v="5"/>
          <ac:spMkLst>
            <pc:docMk/>
            <pc:sldMk cId="2457909666" sldId="274"/>
            <ac:spMk id="2" creationId="{AF2328AA-795D-6E45-981C-41F995E38E7E}"/>
          </ac:spMkLst>
        </pc:spChg>
        <pc:spChg chg="del">
          <ac:chgData name="Blum, Philip" userId="22bc03cb-108c-4835-8329-cb195ddb6792" providerId="ADAL" clId="{BAA0072D-22AA-2D4E-B5A4-82387CE0B4C6}" dt="2020-04-17T15:22:45.838" v="5"/>
          <ac:spMkLst>
            <pc:docMk/>
            <pc:sldMk cId="2457909666" sldId="274"/>
            <ac:spMk id="3" creationId="{1B61026F-CA7D-CB45-B3B6-18C7FD76192C}"/>
          </ac:spMkLst>
        </pc:spChg>
        <pc:spChg chg="add mod">
          <ac:chgData name="Blum, Philip" userId="22bc03cb-108c-4835-8329-cb195ddb6792" providerId="ADAL" clId="{BAA0072D-22AA-2D4E-B5A4-82387CE0B4C6}" dt="2020-04-17T15:22:45.838" v="5"/>
          <ac:spMkLst>
            <pc:docMk/>
            <pc:sldMk cId="2457909666" sldId="274"/>
            <ac:spMk id="4" creationId="{DC122B75-646D-294E-9E2E-7755AA9ABE9C}"/>
          </ac:spMkLst>
        </pc:spChg>
        <pc:spChg chg="add mod">
          <ac:chgData name="Blum, Philip" userId="22bc03cb-108c-4835-8329-cb195ddb6792" providerId="ADAL" clId="{BAA0072D-22AA-2D4E-B5A4-82387CE0B4C6}" dt="2020-04-17T15:22:45.838" v="5"/>
          <ac:spMkLst>
            <pc:docMk/>
            <pc:sldMk cId="2457909666" sldId="274"/>
            <ac:spMk id="5" creationId="{607126C5-5A34-3641-9ED1-301EBB0C4853}"/>
          </ac:spMkLst>
        </pc:spChg>
      </pc:sldChg>
      <pc:sldChg chg="del">
        <pc:chgData name="Blum, Philip" userId="22bc03cb-108c-4835-8329-cb195ddb6792" providerId="ADAL" clId="{BAA0072D-22AA-2D4E-B5A4-82387CE0B4C6}" dt="2020-04-17T18:38:37.702" v="39" actId="2696"/>
        <pc:sldMkLst>
          <pc:docMk/>
          <pc:sldMk cId="3415305938" sldId="275"/>
        </pc:sldMkLst>
      </pc:sldChg>
      <pc:sldChg chg="del">
        <pc:chgData name="Blum, Philip" userId="22bc03cb-108c-4835-8329-cb195ddb6792" providerId="ADAL" clId="{BAA0072D-22AA-2D4E-B5A4-82387CE0B4C6}" dt="2020-04-17T18:38:37.721" v="41" actId="2696"/>
        <pc:sldMkLst>
          <pc:docMk/>
          <pc:sldMk cId="500538197" sldId="276"/>
        </pc:sldMkLst>
      </pc:sldChg>
      <pc:sldChg chg="addSp delSp modSp del">
        <pc:chgData name="Blum, Philip" userId="22bc03cb-108c-4835-8329-cb195ddb6792" providerId="ADAL" clId="{BAA0072D-22AA-2D4E-B5A4-82387CE0B4C6}" dt="2020-04-17T18:38:37.734" v="42" actId="2696"/>
        <pc:sldMkLst>
          <pc:docMk/>
          <pc:sldMk cId="2087777069" sldId="277"/>
        </pc:sldMkLst>
        <pc:spChg chg="del">
          <ac:chgData name="Blum, Philip" userId="22bc03cb-108c-4835-8329-cb195ddb6792" providerId="ADAL" clId="{BAA0072D-22AA-2D4E-B5A4-82387CE0B4C6}" dt="2020-04-17T15:22:51.021" v="6"/>
          <ac:spMkLst>
            <pc:docMk/>
            <pc:sldMk cId="2087777069" sldId="277"/>
            <ac:spMk id="2" creationId="{F30F56B3-0B07-E64F-92F5-56ADBCC1846D}"/>
          </ac:spMkLst>
        </pc:spChg>
        <pc:spChg chg="add mod">
          <ac:chgData name="Blum, Philip" userId="22bc03cb-108c-4835-8329-cb195ddb6792" providerId="ADAL" clId="{BAA0072D-22AA-2D4E-B5A4-82387CE0B4C6}" dt="2020-04-17T15:22:51.021" v="6"/>
          <ac:spMkLst>
            <pc:docMk/>
            <pc:sldMk cId="2087777069" sldId="277"/>
            <ac:spMk id="3" creationId="{99915BD3-8D68-4149-928F-5DB429FDA463}"/>
          </ac:spMkLst>
        </pc:spChg>
      </pc:sldChg>
      <pc:sldChg chg="del">
        <pc:chgData name="Blum, Philip" userId="22bc03cb-108c-4835-8329-cb195ddb6792" providerId="ADAL" clId="{BAA0072D-22AA-2D4E-B5A4-82387CE0B4C6}" dt="2020-04-17T18:38:37.740" v="43" actId="2696"/>
        <pc:sldMkLst>
          <pc:docMk/>
          <pc:sldMk cId="3110749900" sldId="278"/>
        </pc:sldMkLst>
      </pc:sldChg>
      <pc:sldChg chg="addSp delSp modSp del">
        <pc:chgData name="Blum, Philip" userId="22bc03cb-108c-4835-8329-cb195ddb6792" providerId="ADAL" clId="{BAA0072D-22AA-2D4E-B5A4-82387CE0B4C6}" dt="2020-04-17T18:38:37.753" v="44" actId="2696"/>
        <pc:sldMkLst>
          <pc:docMk/>
          <pc:sldMk cId="432338680" sldId="279"/>
        </pc:sldMkLst>
        <pc:spChg chg="del">
          <ac:chgData name="Blum, Philip" userId="22bc03cb-108c-4835-8329-cb195ddb6792" providerId="ADAL" clId="{BAA0072D-22AA-2D4E-B5A4-82387CE0B4C6}" dt="2020-04-17T15:22:54.216" v="7"/>
          <ac:spMkLst>
            <pc:docMk/>
            <pc:sldMk cId="432338680" sldId="279"/>
            <ac:spMk id="2" creationId="{DB741810-923C-5F47-813C-76CB77C63442}"/>
          </ac:spMkLst>
        </pc:spChg>
        <pc:spChg chg="del">
          <ac:chgData name="Blum, Philip" userId="22bc03cb-108c-4835-8329-cb195ddb6792" providerId="ADAL" clId="{BAA0072D-22AA-2D4E-B5A4-82387CE0B4C6}" dt="2020-04-17T15:22:54.216" v="7"/>
          <ac:spMkLst>
            <pc:docMk/>
            <pc:sldMk cId="432338680" sldId="279"/>
            <ac:spMk id="3" creationId="{81960090-9CF6-C146-A5B6-52B344DB66FF}"/>
          </ac:spMkLst>
        </pc:spChg>
        <pc:spChg chg="add mod">
          <ac:chgData name="Blum, Philip" userId="22bc03cb-108c-4835-8329-cb195ddb6792" providerId="ADAL" clId="{BAA0072D-22AA-2D4E-B5A4-82387CE0B4C6}" dt="2020-04-17T15:22:54.216" v="7"/>
          <ac:spMkLst>
            <pc:docMk/>
            <pc:sldMk cId="432338680" sldId="279"/>
            <ac:spMk id="4" creationId="{10A19F58-1B2F-CC47-A888-59F98D6BC0B7}"/>
          </ac:spMkLst>
        </pc:spChg>
        <pc:spChg chg="add mod">
          <ac:chgData name="Blum, Philip" userId="22bc03cb-108c-4835-8329-cb195ddb6792" providerId="ADAL" clId="{BAA0072D-22AA-2D4E-B5A4-82387CE0B4C6}" dt="2020-04-17T15:22:54.216" v="7"/>
          <ac:spMkLst>
            <pc:docMk/>
            <pc:sldMk cId="432338680" sldId="279"/>
            <ac:spMk id="5" creationId="{1FC08BBE-ED76-2544-8D5E-CC0AAF86930F}"/>
          </ac:spMkLst>
        </pc:spChg>
      </pc:sldChg>
      <pc:sldChg chg="del">
        <pc:chgData name="Blum, Philip" userId="22bc03cb-108c-4835-8329-cb195ddb6792" providerId="ADAL" clId="{BAA0072D-22AA-2D4E-B5A4-82387CE0B4C6}" dt="2020-04-17T18:38:37.758" v="45" actId="2696"/>
        <pc:sldMkLst>
          <pc:docMk/>
          <pc:sldMk cId="1858915626" sldId="280"/>
        </pc:sldMkLst>
      </pc:sldChg>
      <pc:sldMasterChg chg="addSldLayout delSldLayout modSldLayout">
        <pc:chgData name="Blum, Philip" userId="22bc03cb-108c-4835-8329-cb195ddb6792" providerId="ADAL" clId="{BAA0072D-22AA-2D4E-B5A4-82387CE0B4C6}" dt="2020-04-17T18:42:11.944" v="79" actId="2696"/>
        <pc:sldMasterMkLst>
          <pc:docMk/>
          <pc:sldMasterMk cId="3925175366" sldId="2147483660"/>
        </pc:sldMasterMkLst>
        <pc:sldLayoutChg chg="del">
          <pc:chgData name="Blum, Philip" userId="22bc03cb-108c-4835-8329-cb195ddb6792" providerId="ADAL" clId="{BAA0072D-22AA-2D4E-B5A4-82387CE0B4C6}" dt="2020-04-17T18:42:07.435" v="72" actId="2696"/>
          <pc:sldLayoutMkLst>
            <pc:docMk/>
            <pc:sldMasterMk cId="3925175366" sldId="2147483660"/>
            <pc:sldLayoutMk cId="2747544208" sldId="2147483676"/>
          </pc:sldLayoutMkLst>
        </pc:sldLayoutChg>
        <pc:sldLayoutChg chg="del">
          <pc:chgData name="Blum, Philip" userId="22bc03cb-108c-4835-8329-cb195ddb6792" providerId="ADAL" clId="{BAA0072D-22AA-2D4E-B5A4-82387CE0B4C6}" dt="2020-04-17T18:42:07.439" v="74" actId="2696"/>
          <pc:sldLayoutMkLst>
            <pc:docMk/>
            <pc:sldMasterMk cId="3925175366" sldId="2147483660"/>
            <pc:sldLayoutMk cId="27439519" sldId="2147483677"/>
          </pc:sldLayoutMkLst>
        </pc:sldLayoutChg>
        <pc:sldLayoutChg chg="del">
          <pc:chgData name="Blum, Philip" userId="22bc03cb-108c-4835-8329-cb195ddb6792" providerId="ADAL" clId="{BAA0072D-22AA-2D4E-B5A4-82387CE0B4C6}" dt="2020-04-17T18:42:11.943" v="78" actId="2696"/>
          <pc:sldLayoutMkLst>
            <pc:docMk/>
            <pc:sldMasterMk cId="3925175366" sldId="2147483660"/>
            <pc:sldLayoutMk cId="2060677997" sldId="2147483678"/>
          </pc:sldLayoutMkLst>
        </pc:sldLayoutChg>
        <pc:sldLayoutChg chg="del">
          <pc:chgData name="Blum, Philip" userId="22bc03cb-108c-4835-8329-cb195ddb6792" providerId="ADAL" clId="{BAA0072D-22AA-2D4E-B5A4-82387CE0B4C6}" dt="2020-04-17T18:42:11.939" v="76" actId="2696"/>
          <pc:sldLayoutMkLst>
            <pc:docMk/>
            <pc:sldMasterMk cId="3925175366" sldId="2147483660"/>
            <pc:sldLayoutMk cId="549819726" sldId="2147483679"/>
          </pc:sldLayoutMkLst>
        </pc:sldLayoutChg>
        <pc:sldLayoutChg chg="del">
          <pc:chgData name="Blum, Philip" userId="22bc03cb-108c-4835-8329-cb195ddb6792" providerId="ADAL" clId="{BAA0072D-22AA-2D4E-B5A4-82387CE0B4C6}" dt="2020-04-17T18:42:07.437" v="73" actId="2696"/>
          <pc:sldLayoutMkLst>
            <pc:docMk/>
            <pc:sldMasterMk cId="3925175366" sldId="2147483660"/>
            <pc:sldLayoutMk cId="2239495829" sldId="2147483680"/>
          </pc:sldLayoutMkLst>
        </pc:sldLayoutChg>
        <pc:sldLayoutChg chg="add del">
          <pc:chgData name="Blum, Philip" userId="22bc03cb-108c-4835-8329-cb195ddb6792" providerId="ADAL" clId="{BAA0072D-22AA-2D4E-B5A4-82387CE0B4C6}" dt="2020-04-17T18:42:07.440" v="75" actId="2696"/>
          <pc:sldLayoutMkLst>
            <pc:docMk/>
            <pc:sldMasterMk cId="3925175366" sldId="2147483660"/>
            <pc:sldLayoutMk cId="2930404329" sldId="2147483681"/>
          </pc:sldLayoutMkLst>
        </pc:sldLayoutChg>
        <pc:sldLayoutChg chg="del">
          <pc:chgData name="Blum, Philip" userId="22bc03cb-108c-4835-8329-cb195ddb6792" providerId="ADAL" clId="{BAA0072D-22AA-2D4E-B5A4-82387CE0B4C6}" dt="2020-04-17T18:42:11.944" v="79" actId="2696"/>
          <pc:sldLayoutMkLst>
            <pc:docMk/>
            <pc:sldMasterMk cId="3925175366" sldId="2147483660"/>
            <pc:sldLayoutMk cId="2337377535" sldId="2147483682"/>
          </pc:sldLayoutMkLst>
        </pc:sldLayoutChg>
        <pc:sldLayoutChg chg="del">
          <pc:chgData name="Blum, Philip" userId="22bc03cb-108c-4835-8329-cb195ddb6792" providerId="ADAL" clId="{BAA0072D-22AA-2D4E-B5A4-82387CE0B4C6}" dt="2020-04-17T18:42:11.941" v="77" actId="2696"/>
          <pc:sldLayoutMkLst>
            <pc:docMk/>
            <pc:sldMasterMk cId="3925175366" sldId="2147483660"/>
            <pc:sldLayoutMk cId="3597979224" sldId="2147483683"/>
          </pc:sldLayoutMkLst>
        </pc:sldLayoutChg>
        <pc:sldLayoutChg chg="addSp delSp">
          <pc:chgData name="Blum, Philip" userId="22bc03cb-108c-4835-8329-cb195ddb6792" providerId="ADAL" clId="{BAA0072D-22AA-2D4E-B5A4-82387CE0B4C6}" dt="2020-04-17T18:34:36.894" v="19"/>
          <pc:sldLayoutMkLst>
            <pc:docMk/>
            <pc:sldMasterMk cId="3925175366" sldId="2147483660"/>
            <pc:sldLayoutMk cId="3589682189" sldId="2147483684"/>
          </pc:sldLayoutMkLst>
          <pc:spChg chg="del">
            <ac:chgData name="Blum, Philip" userId="22bc03cb-108c-4835-8329-cb195ddb6792" providerId="ADAL" clId="{BAA0072D-22AA-2D4E-B5A4-82387CE0B4C6}" dt="2020-04-17T18:21:30.044" v="9" actId="478"/>
            <ac:spMkLst>
              <pc:docMk/>
              <pc:sldMasterMk cId="3925175366" sldId="2147483660"/>
              <pc:sldLayoutMk cId="3589682189" sldId="2147483684"/>
              <ac:spMk id="7" creationId="{B6667747-173A-1149-AC92-450CF37A8216}"/>
            </ac:spMkLst>
          </pc:spChg>
          <pc:picChg chg="add">
            <ac:chgData name="Blum, Philip" userId="22bc03cb-108c-4835-8329-cb195ddb6792" providerId="ADAL" clId="{BAA0072D-22AA-2D4E-B5A4-82387CE0B4C6}" dt="2020-04-17T18:34:36.894" v="19"/>
            <ac:picMkLst>
              <pc:docMk/>
              <pc:sldMasterMk cId="3925175366" sldId="2147483660"/>
              <pc:sldLayoutMk cId="3589682189" sldId="2147483684"/>
              <ac:picMk id="14" creationId="{6BF7128D-75DF-1B4B-BB1B-5B5E7D1E1A5E}"/>
            </ac:picMkLst>
          </pc:picChg>
        </pc:sldLayoutChg>
        <pc:sldLayoutChg chg="addSp delSp modSp">
          <pc:chgData name="Blum, Philip" userId="22bc03cb-108c-4835-8329-cb195ddb6792" providerId="ADAL" clId="{BAA0072D-22AA-2D4E-B5A4-82387CE0B4C6}" dt="2020-04-17T18:34:33.234" v="18" actId="1076"/>
          <pc:sldLayoutMkLst>
            <pc:docMk/>
            <pc:sldMasterMk cId="3925175366" sldId="2147483660"/>
            <pc:sldLayoutMk cId="3383811886" sldId="2147483685"/>
          </pc:sldLayoutMkLst>
          <pc:spChg chg="del">
            <ac:chgData name="Blum, Philip" userId="22bc03cb-108c-4835-8329-cb195ddb6792" providerId="ADAL" clId="{BAA0072D-22AA-2D4E-B5A4-82387CE0B4C6}" dt="2020-04-17T18:21:27.014" v="8" actId="478"/>
            <ac:spMkLst>
              <pc:docMk/>
              <pc:sldMasterMk cId="3925175366" sldId="2147483660"/>
              <pc:sldLayoutMk cId="3383811886" sldId="2147483685"/>
              <ac:spMk id="7" creationId="{B6667747-173A-1149-AC92-450CF37A8216}"/>
            </ac:spMkLst>
          </pc:spChg>
          <pc:picChg chg="add mod">
            <ac:chgData name="Blum, Philip" userId="22bc03cb-108c-4835-8329-cb195ddb6792" providerId="ADAL" clId="{BAA0072D-22AA-2D4E-B5A4-82387CE0B4C6}" dt="2020-04-17T18:34:33.234" v="18" actId="1076"/>
            <ac:picMkLst>
              <pc:docMk/>
              <pc:sldMasterMk cId="3925175366" sldId="2147483660"/>
              <pc:sldLayoutMk cId="3383811886" sldId="2147483685"/>
              <ac:picMk id="13" creationId="{D7AA619D-E66F-DC41-A8AF-578F79F4687F}"/>
            </ac:picMkLst>
          </pc:picChg>
        </pc:sldLayoutChg>
        <pc:sldLayoutChg chg="addSp delSp">
          <pc:chgData name="Blum, Philip" userId="22bc03cb-108c-4835-8329-cb195ddb6792" providerId="ADAL" clId="{BAA0072D-22AA-2D4E-B5A4-82387CE0B4C6}" dt="2020-04-17T18:37:11.312" v="23"/>
          <pc:sldLayoutMkLst>
            <pc:docMk/>
            <pc:sldMasterMk cId="3925175366" sldId="2147483660"/>
            <pc:sldLayoutMk cId="2962039860" sldId="2147483686"/>
          </pc:sldLayoutMkLst>
          <pc:spChg chg="del">
            <ac:chgData name="Blum, Philip" userId="22bc03cb-108c-4835-8329-cb195ddb6792" providerId="ADAL" clId="{BAA0072D-22AA-2D4E-B5A4-82387CE0B4C6}" dt="2020-04-17T18:21:31.965" v="10" actId="478"/>
            <ac:spMkLst>
              <pc:docMk/>
              <pc:sldMasterMk cId="3925175366" sldId="2147483660"/>
              <pc:sldLayoutMk cId="2962039860" sldId="2147483686"/>
              <ac:spMk id="7" creationId="{B6667747-173A-1149-AC92-450CF37A8216}"/>
            </ac:spMkLst>
          </pc:spChg>
          <pc:picChg chg="add">
            <ac:chgData name="Blum, Philip" userId="22bc03cb-108c-4835-8329-cb195ddb6792" providerId="ADAL" clId="{BAA0072D-22AA-2D4E-B5A4-82387CE0B4C6}" dt="2020-04-17T18:37:11.312" v="23"/>
            <ac:picMkLst>
              <pc:docMk/>
              <pc:sldMasterMk cId="3925175366" sldId="2147483660"/>
              <pc:sldLayoutMk cId="2962039860" sldId="2147483686"/>
              <ac:picMk id="14" creationId="{15FDA1FD-5ABD-254A-BED0-FAAD0D0BE43B}"/>
            </ac:picMkLst>
          </pc:picChg>
        </pc:sldLayoutChg>
        <pc:sldLayoutChg chg="addSp delSp">
          <pc:chgData name="Blum, Philip" userId="22bc03cb-108c-4835-8329-cb195ddb6792" providerId="ADAL" clId="{BAA0072D-22AA-2D4E-B5A4-82387CE0B4C6}" dt="2020-04-17T18:37:09.771" v="22"/>
          <pc:sldLayoutMkLst>
            <pc:docMk/>
            <pc:sldMasterMk cId="3925175366" sldId="2147483660"/>
            <pc:sldLayoutMk cId="4179610556" sldId="2147483687"/>
          </pc:sldLayoutMkLst>
          <pc:spChg chg="del">
            <ac:chgData name="Blum, Philip" userId="22bc03cb-108c-4835-8329-cb195ddb6792" providerId="ADAL" clId="{BAA0072D-22AA-2D4E-B5A4-82387CE0B4C6}" dt="2020-04-17T18:21:33.926" v="11" actId="478"/>
            <ac:spMkLst>
              <pc:docMk/>
              <pc:sldMasterMk cId="3925175366" sldId="2147483660"/>
              <pc:sldLayoutMk cId="4179610556" sldId="2147483687"/>
              <ac:spMk id="7" creationId="{B6667747-173A-1149-AC92-450CF37A8216}"/>
            </ac:spMkLst>
          </pc:spChg>
          <pc:picChg chg="add">
            <ac:chgData name="Blum, Philip" userId="22bc03cb-108c-4835-8329-cb195ddb6792" providerId="ADAL" clId="{BAA0072D-22AA-2D4E-B5A4-82387CE0B4C6}" dt="2020-04-17T18:37:09.771" v="22"/>
            <ac:picMkLst>
              <pc:docMk/>
              <pc:sldMasterMk cId="3925175366" sldId="2147483660"/>
              <pc:sldLayoutMk cId="4179610556" sldId="2147483687"/>
              <ac:picMk id="18" creationId="{3219202B-CA54-8B41-A955-27E425A0B5DA}"/>
            </ac:picMkLst>
          </pc:picChg>
        </pc:sldLayoutChg>
        <pc:sldLayoutChg chg="addSp delSp">
          <pc:chgData name="Blum, Philip" userId="22bc03cb-108c-4835-8329-cb195ddb6792" providerId="ADAL" clId="{BAA0072D-22AA-2D4E-B5A4-82387CE0B4C6}" dt="2020-04-17T18:36:39.723" v="21"/>
          <pc:sldLayoutMkLst>
            <pc:docMk/>
            <pc:sldMasterMk cId="3925175366" sldId="2147483660"/>
            <pc:sldLayoutMk cId="1794839806" sldId="2147483688"/>
          </pc:sldLayoutMkLst>
          <pc:spChg chg="del">
            <ac:chgData name="Blum, Philip" userId="22bc03cb-108c-4835-8329-cb195ddb6792" providerId="ADAL" clId="{BAA0072D-22AA-2D4E-B5A4-82387CE0B4C6}" dt="2020-04-17T18:21:35.644" v="12" actId="478"/>
            <ac:spMkLst>
              <pc:docMk/>
              <pc:sldMasterMk cId="3925175366" sldId="2147483660"/>
              <pc:sldLayoutMk cId="1794839806" sldId="2147483688"/>
              <ac:spMk id="7" creationId="{B6667747-173A-1149-AC92-450CF37A8216}"/>
            </ac:spMkLst>
          </pc:spChg>
          <pc:picChg chg="add">
            <ac:chgData name="Blum, Philip" userId="22bc03cb-108c-4835-8329-cb195ddb6792" providerId="ADAL" clId="{BAA0072D-22AA-2D4E-B5A4-82387CE0B4C6}" dt="2020-04-17T18:36:39.723" v="21"/>
            <ac:picMkLst>
              <pc:docMk/>
              <pc:sldMasterMk cId="3925175366" sldId="2147483660"/>
              <pc:sldLayoutMk cId="1794839806" sldId="2147483688"/>
              <ac:picMk id="10" creationId="{B04C6861-34D7-774F-BC6D-D986A65C872F}"/>
            </ac:picMkLst>
          </pc:picChg>
        </pc:sldLayoutChg>
        <pc:sldLayoutChg chg="addSp delSp">
          <pc:chgData name="Blum, Philip" userId="22bc03cb-108c-4835-8329-cb195ddb6792" providerId="ADAL" clId="{BAA0072D-22AA-2D4E-B5A4-82387CE0B4C6}" dt="2020-04-17T18:36:37.364" v="20"/>
          <pc:sldLayoutMkLst>
            <pc:docMk/>
            <pc:sldMasterMk cId="3925175366" sldId="2147483660"/>
            <pc:sldLayoutMk cId="2383432667" sldId="2147483689"/>
          </pc:sldLayoutMkLst>
          <pc:spChg chg="del">
            <ac:chgData name="Blum, Philip" userId="22bc03cb-108c-4835-8329-cb195ddb6792" providerId="ADAL" clId="{BAA0072D-22AA-2D4E-B5A4-82387CE0B4C6}" dt="2020-04-17T18:21:37.272" v="13" actId="478"/>
            <ac:spMkLst>
              <pc:docMk/>
              <pc:sldMasterMk cId="3925175366" sldId="2147483660"/>
              <pc:sldLayoutMk cId="2383432667" sldId="2147483689"/>
              <ac:spMk id="7" creationId="{B6667747-173A-1149-AC92-450CF37A8216}"/>
            </ac:spMkLst>
          </pc:spChg>
          <pc:picChg chg="add">
            <ac:chgData name="Blum, Philip" userId="22bc03cb-108c-4835-8329-cb195ddb6792" providerId="ADAL" clId="{BAA0072D-22AA-2D4E-B5A4-82387CE0B4C6}" dt="2020-04-17T18:36:37.364" v="20"/>
            <ac:picMkLst>
              <pc:docMk/>
              <pc:sldMasterMk cId="3925175366" sldId="2147483660"/>
              <pc:sldLayoutMk cId="2383432667" sldId="2147483689"/>
              <ac:picMk id="13" creationId="{A7E83A45-5BC2-E542-98F7-F99997024771}"/>
            </ac:picMkLst>
          </pc:picChg>
        </pc:sldLayoutChg>
        <pc:sldLayoutChg chg="addSp delSp">
          <pc:chgData name="Blum, Philip" userId="22bc03cb-108c-4835-8329-cb195ddb6792" providerId="ADAL" clId="{BAA0072D-22AA-2D4E-B5A4-82387CE0B4C6}" dt="2020-04-17T18:37:33.131" v="25"/>
          <pc:sldLayoutMkLst>
            <pc:docMk/>
            <pc:sldMasterMk cId="3925175366" sldId="2147483660"/>
            <pc:sldLayoutMk cId="2560204869" sldId="2147483690"/>
          </pc:sldLayoutMkLst>
          <pc:spChg chg="del">
            <ac:chgData name="Blum, Philip" userId="22bc03cb-108c-4835-8329-cb195ddb6792" providerId="ADAL" clId="{BAA0072D-22AA-2D4E-B5A4-82387CE0B4C6}" dt="2020-04-17T18:21:39.731" v="14" actId="478"/>
            <ac:spMkLst>
              <pc:docMk/>
              <pc:sldMasterMk cId="3925175366" sldId="2147483660"/>
              <pc:sldLayoutMk cId="2560204869" sldId="2147483690"/>
              <ac:spMk id="7" creationId="{B6667747-173A-1149-AC92-450CF37A8216}"/>
            </ac:spMkLst>
          </pc:spChg>
          <pc:picChg chg="add">
            <ac:chgData name="Blum, Philip" userId="22bc03cb-108c-4835-8329-cb195ddb6792" providerId="ADAL" clId="{BAA0072D-22AA-2D4E-B5A4-82387CE0B4C6}" dt="2020-04-17T18:37:33.131" v="25"/>
            <ac:picMkLst>
              <pc:docMk/>
              <pc:sldMasterMk cId="3925175366" sldId="2147483660"/>
              <pc:sldLayoutMk cId="2560204869" sldId="2147483690"/>
              <ac:picMk id="16" creationId="{5B81F2E2-FC68-6049-9FCA-F2C868A7B7FD}"/>
            </ac:picMkLst>
          </pc:picChg>
        </pc:sldLayoutChg>
        <pc:sldLayoutChg chg="addSp delSp">
          <pc:chgData name="Blum, Philip" userId="22bc03cb-108c-4835-8329-cb195ddb6792" providerId="ADAL" clId="{BAA0072D-22AA-2D4E-B5A4-82387CE0B4C6}" dt="2020-04-17T18:37:31.116" v="24"/>
          <pc:sldLayoutMkLst>
            <pc:docMk/>
            <pc:sldMasterMk cId="3925175366" sldId="2147483660"/>
            <pc:sldLayoutMk cId="1083172787" sldId="2147483691"/>
          </pc:sldLayoutMkLst>
          <pc:spChg chg="del">
            <ac:chgData name="Blum, Philip" userId="22bc03cb-108c-4835-8329-cb195ddb6792" providerId="ADAL" clId="{BAA0072D-22AA-2D4E-B5A4-82387CE0B4C6}" dt="2020-04-17T18:21:42.909" v="15" actId="478"/>
            <ac:spMkLst>
              <pc:docMk/>
              <pc:sldMasterMk cId="3925175366" sldId="2147483660"/>
              <pc:sldLayoutMk cId="1083172787" sldId="2147483691"/>
              <ac:spMk id="7" creationId="{B6667747-173A-1149-AC92-450CF37A8216}"/>
            </ac:spMkLst>
          </pc:spChg>
          <pc:picChg chg="add">
            <ac:chgData name="Blum, Philip" userId="22bc03cb-108c-4835-8329-cb195ddb6792" providerId="ADAL" clId="{BAA0072D-22AA-2D4E-B5A4-82387CE0B4C6}" dt="2020-04-17T18:37:31.116" v="24"/>
            <ac:picMkLst>
              <pc:docMk/>
              <pc:sldMasterMk cId="3925175366" sldId="2147483660"/>
              <pc:sldLayoutMk cId="1083172787" sldId="2147483691"/>
              <ac:picMk id="13" creationId="{160C4F5D-E087-7D40-8FAF-589FC6F9239B}"/>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4D1873-C732-4046-BC02-ADAD4EE839CD}" type="datetimeFigureOut">
              <a:rPr lang="en-US" smtClean="0"/>
              <a:t>7/20/2020</a:t>
            </a:fld>
            <a:endParaRPr lang="en-US"/>
          </a:p>
        </p:txBody>
      </p:sp>
      <p:sp>
        <p:nvSpPr>
          <p:cNvPr id="4" name="Slide Image Placeholder 3"/>
          <p:cNvSpPr>
            <a:spLocks noGrp="1" noRot="1" noChangeAspect="1"/>
          </p:cNvSpPr>
          <p:nvPr>
            <p:ph type="sldImg" idx="2"/>
          </p:nvPr>
        </p:nvSpPr>
        <p:spPr>
          <a:xfrm>
            <a:off x="481013" y="1143000"/>
            <a:ext cx="58959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80ABFA-7E35-4FA3-850B-7891957C0C55}" type="slidenum">
              <a:rPr lang="en-US" smtClean="0"/>
              <a:t>‹#›</a:t>
            </a:fld>
            <a:endParaRPr lang="en-US"/>
          </a:p>
        </p:txBody>
      </p:sp>
    </p:spTree>
    <p:extLst>
      <p:ext uri="{BB962C8B-B14F-4D97-AF65-F5344CB8AC3E}">
        <p14:creationId xmlns:p14="http://schemas.microsoft.com/office/powerpoint/2010/main" val="32476741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80ABFA-7E35-4FA3-850B-7891957C0C55}" type="slidenum">
              <a:rPr lang="en-US" smtClean="0"/>
              <a:t>1</a:t>
            </a:fld>
            <a:endParaRPr lang="en-US"/>
          </a:p>
        </p:txBody>
      </p:sp>
    </p:spTree>
    <p:extLst>
      <p:ext uri="{BB962C8B-B14F-4D97-AF65-F5344CB8AC3E}">
        <p14:creationId xmlns:p14="http://schemas.microsoft.com/office/powerpoint/2010/main" val="1039519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80ABFA-7E35-4FA3-850B-7891957C0C55}" type="slidenum">
              <a:rPr lang="en-US" smtClean="0"/>
              <a:t>11</a:t>
            </a:fld>
            <a:endParaRPr lang="en-US"/>
          </a:p>
        </p:txBody>
      </p:sp>
    </p:spTree>
    <p:extLst>
      <p:ext uri="{BB962C8B-B14F-4D97-AF65-F5344CB8AC3E}">
        <p14:creationId xmlns:p14="http://schemas.microsoft.com/office/powerpoint/2010/main" val="36420518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7B05B7-30EF-EC46-8701-D7555F56166F}"/>
              </a:ext>
            </a:extLst>
          </p:cNvPr>
          <p:cNvSpPr/>
          <p:nvPr userDrawn="1"/>
        </p:nvSpPr>
        <p:spPr>
          <a:xfrm>
            <a:off x="0" y="0"/>
            <a:ext cx="11430000" cy="598011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4" name="Picture 13" descr="A picture containing drawing&#10;&#10;Description automatically generated">
            <a:extLst>
              <a:ext uri="{FF2B5EF4-FFF2-40B4-BE49-F238E27FC236}">
                <a16:creationId xmlns:a16="http://schemas.microsoft.com/office/drawing/2014/main" xmlns="" id="{6BF7128D-75DF-1B4B-BB1B-5B5E7D1E1A5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62315" y="662608"/>
            <a:ext cx="5818620" cy="4654896"/>
          </a:xfrm>
          <a:prstGeom prst="rect">
            <a:avLst/>
          </a:prstGeom>
        </p:spPr>
      </p:pic>
      <p:sp>
        <p:nvSpPr>
          <p:cNvPr id="15" name="TextBox 14">
            <a:extLst>
              <a:ext uri="{FF2B5EF4-FFF2-40B4-BE49-F238E27FC236}">
                <a16:creationId xmlns:a16="http://schemas.microsoft.com/office/drawing/2014/main" xmlns="" id="{74910DCB-EFBF-134D-8F3C-B646260058BA}"/>
              </a:ext>
            </a:extLst>
          </p:cNvPr>
          <p:cNvSpPr txBox="1"/>
          <p:nvPr userDrawn="1"/>
        </p:nvSpPr>
        <p:spPr>
          <a:xfrm>
            <a:off x="556387" y="2162491"/>
            <a:ext cx="5647172" cy="1646605"/>
          </a:xfrm>
          <a:prstGeom prst="rect">
            <a:avLst/>
          </a:prstGeom>
          <a:noFill/>
        </p:spPr>
        <p:txBody>
          <a:bodyPr wrap="square" rtlCol="0">
            <a:spAutoFit/>
          </a:bodyPr>
          <a:lstStyle/>
          <a:p>
            <a:pPr>
              <a:lnSpc>
                <a:spcPct val="100000"/>
              </a:lnSpc>
            </a:pPr>
            <a:r>
              <a:rPr lang="es-ES" sz="1600" dirty="0" smtClean="0">
                <a:solidFill>
                  <a:schemeClr val="bg1"/>
                </a:solidFill>
                <a:latin typeface="Arial" panose="020B0604020202020204" pitchFamily="34" charset="0"/>
                <a:cs typeface="Arial" panose="020B0604020202020204" pitchFamily="34" charset="0"/>
              </a:rPr>
              <a:t>Cualquier cosa que pueda dar –a través de las cuotas de la membresía y las actividades de recaudación de fondos– financia directamente los recursos esenciales y las actividades del currículo que benefician a sus hijos y a</a:t>
            </a:r>
          </a:p>
          <a:p>
            <a:pPr>
              <a:lnSpc>
                <a:spcPct val="100000"/>
              </a:lnSpc>
            </a:pPr>
            <a:endParaRPr lang="en-US" sz="1600" b="1" dirty="0" smtClean="0">
              <a:solidFill>
                <a:schemeClr val="bg1"/>
              </a:solidFill>
              <a:latin typeface="Arial" panose="020B0604020202020204" pitchFamily="34" charset="0"/>
              <a:cs typeface="Arial" panose="020B0604020202020204" pitchFamily="34" charset="0"/>
            </a:endParaRPr>
          </a:p>
          <a:p>
            <a:pPr>
              <a:lnSpc>
                <a:spcPct val="100000"/>
              </a:lnSpc>
              <a:spcBef>
                <a:spcPts val="600"/>
              </a:spcBef>
            </a:pPr>
            <a:r>
              <a:rPr lang="en-US" sz="1600" b="1" dirty="0" smtClean="0">
                <a:solidFill>
                  <a:schemeClr val="bg1"/>
                </a:solidFill>
                <a:latin typeface="Arial" panose="020B0604020202020204" pitchFamily="34" charset="0"/>
                <a:cs typeface="Arial" panose="020B0604020202020204" pitchFamily="34" charset="0"/>
              </a:rPr>
              <a:t>Your </a:t>
            </a:r>
            <a:r>
              <a:rPr lang="en-US" sz="1600" b="1" dirty="0">
                <a:solidFill>
                  <a:schemeClr val="bg1"/>
                </a:solidFill>
                <a:latin typeface="Arial" panose="020B0604020202020204" pitchFamily="34" charset="0"/>
                <a:cs typeface="Arial" panose="020B0604020202020204" pitchFamily="34" charset="0"/>
              </a:rPr>
              <a:t>investment supports:</a:t>
            </a:r>
            <a:endParaRPr lang="en-US" sz="1600" dirty="0">
              <a:solidFill>
                <a:schemeClr val="bg1"/>
              </a:solidFill>
              <a:latin typeface="Arial" panose="020B0604020202020204" pitchFamily="34" charset="0"/>
              <a:cs typeface="Arial" panose="020B0604020202020204" pitchFamily="34" charset="0"/>
            </a:endParaRPr>
          </a:p>
        </p:txBody>
      </p:sp>
      <p:sp>
        <p:nvSpPr>
          <p:cNvPr id="16" name="Text Placeholder 2">
            <a:extLst>
              <a:ext uri="{FF2B5EF4-FFF2-40B4-BE49-F238E27FC236}">
                <a16:creationId xmlns:a16="http://schemas.microsoft.com/office/drawing/2014/main" xmlns="" id="{FF38FD27-BE95-BA4C-BE77-5DFBDAC2FA76}"/>
              </a:ext>
            </a:extLst>
          </p:cNvPr>
          <p:cNvSpPr>
            <a:spLocks noGrp="1"/>
          </p:cNvSpPr>
          <p:nvPr>
            <p:ph type="body" sz="quarter" idx="14" hasCustomPrompt="1"/>
          </p:nvPr>
        </p:nvSpPr>
        <p:spPr>
          <a:xfrm>
            <a:off x="529590" y="3854450"/>
            <a:ext cx="5200650" cy="975499"/>
          </a:xfrm>
          <a:prstGeom prst="rect">
            <a:avLst/>
          </a:prstGeom>
        </p:spPr>
        <p:txBody>
          <a:bodyPr/>
          <a:lstStyle>
            <a:lvl1pPr marL="0" indent="0">
              <a:lnSpc>
                <a:spcPts val="1260"/>
              </a:lnSpc>
              <a:buNone/>
              <a:defRPr sz="1600">
                <a:solidFill>
                  <a:schemeClr val="bg1"/>
                </a:solidFill>
              </a:defRPr>
            </a:lvl1pPr>
          </a:lstStyle>
          <a:p>
            <a:r>
              <a:rPr lang="en-US" dirty="0">
                <a:solidFill>
                  <a:schemeClr val="bg1"/>
                </a:solidFill>
                <a:latin typeface="Arial" panose="020B0604020202020204" pitchFamily="34" charset="0"/>
                <a:cs typeface="Arial" panose="020B0604020202020204" pitchFamily="34" charset="0"/>
              </a:rPr>
              <a:t> • </a:t>
            </a:r>
            <a:r>
              <a:rPr lang="es-ES" dirty="0" smtClean="0">
                <a:solidFill>
                  <a:schemeClr val="bg1"/>
                </a:solidFill>
                <a:latin typeface="Arial" panose="020B0604020202020204" pitchFamily="34" charset="0"/>
                <a:cs typeface="Arial" panose="020B0604020202020204" pitchFamily="34" charset="0"/>
              </a:rPr>
              <a:t>&lt;ESCRIBA UN EJEMPLO DE SU PTA LOCAL&gt;</a:t>
            </a:r>
          </a:p>
          <a:p>
            <a:r>
              <a:rPr lang="en-US" dirty="0">
                <a:solidFill>
                  <a:schemeClr val="bg1"/>
                </a:solidFill>
                <a:latin typeface="Arial" panose="020B0604020202020204" pitchFamily="34" charset="0"/>
                <a:cs typeface="Arial" panose="020B0604020202020204" pitchFamily="34" charset="0"/>
              </a:rPr>
              <a:t> • </a:t>
            </a:r>
            <a:r>
              <a:rPr lang="es-ES" dirty="0" smtClean="0">
                <a:solidFill>
                  <a:schemeClr val="bg1"/>
                </a:solidFill>
                <a:latin typeface="Arial" panose="020B0604020202020204" pitchFamily="34" charset="0"/>
                <a:cs typeface="Arial" panose="020B0604020202020204" pitchFamily="34" charset="0"/>
              </a:rPr>
              <a:t>&lt;ESCRIBA UN EJEMPLO DE SU PTA LOCAL&gt;</a:t>
            </a:r>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 • </a:t>
            </a:r>
            <a:r>
              <a:rPr lang="es-ES" dirty="0" smtClean="0">
                <a:solidFill>
                  <a:schemeClr val="bg1"/>
                </a:solidFill>
                <a:latin typeface="Arial" panose="020B0604020202020204" pitchFamily="34" charset="0"/>
                <a:cs typeface="Arial" panose="020B0604020202020204" pitchFamily="34" charset="0"/>
              </a:rPr>
              <a:t>&lt;ESCRIBA UN EJEMPLO DE SU PTA LOCAL&gt;</a:t>
            </a:r>
            <a:endParaRPr lang="en-US" dirty="0">
              <a:solidFill>
                <a:schemeClr val="bg1"/>
              </a:solidFill>
              <a:latin typeface="Arial" panose="020B0604020202020204" pitchFamily="34" charset="0"/>
              <a:cs typeface="Arial" panose="020B0604020202020204" pitchFamily="34" charset="0"/>
            </a:endParaRPr>
          </a:p>
        </p:txBody>
      </p:sp>
      <p:sp>
        <p:nvSpPr>
          <p:cNvPr id="17" name="Text Placeholder 13">
            <a:extLst>
              <a:ext uri="{FF2B5EF4-FFF2-40B4-BE49-F238E27FC236}">
                <a16:creationId xmlns:a16="http://schemas.microsoft.com/office/drawing/2014/main" xmlns="" id="{2D03959F-1F67-E545-9F86-64A8C5988D1C}"/>
              </a:ext>
            </a:extLst>
          </p:cNvPr>
          <p:cNvSpPr>
            <a:spLocks noGrp="1"/>
          </p:cNvSpPr>
          <p:nvPr>
            <p:ph type="body" sz="quarter" idx="15" hasCustomPrompt="1"/>
          </p:nvPr>
        </p:nvSpPr>
        <p:spPr>
          <a:xfrm>
            <a:off x="556387" y="3174143"/>
            <a:ext cx="4362450" cy="318700"/>
          </a:xfrm>
          <a:prstGeom prst="rect">
            <a:avLst/>
          </a:prstGeom>
        </p:spPr>
        <p:txBody>
          <a:bodyPr/>
          <a:lstStyle>
            <a:lvl1pPr marL="0" indent="0">
              <a:buNone/>
              <a:defRPr sz="1600">
                <a:solidFill>
                  <a:schemeClr val="bg1"/>
                </a:solidFill>
              </a:defRPr>
            </a:lvl1pPr>
          </a:lstStyle>
          <a:p>
            <a:pPr lvl="0"/>
            <a:r>
              <a:rPr lang="es-ES" dirty="0" smtClean="0">
                <a:solidFill>
                  <a:schemeClr val="bg1"/>
                </a:solidFill>
                <a:latin typeface="Arial" panose="020B0604020202020204" pitchFamily="34" charset="0"/>
                <a:cs typeface="Arial" panose="020B0604020202020204" pitchFamily="34" charset="0"/>
              </a:rPr>
              <a:t>&lt;ESCRIBA EL NOMBRE DE LA ESCUELA&gt;.</a:t>
            </a:r>
            <a:endParaRPr lang="en-US" dirty="0"/>
          </a:p>
        </p:txBody>
      </p:sp>
      <p:pic>
        <p:nvPicPr>
          <p:cNvPr id="9" name="Picture 8">
            <a:extLst>
              <a:ext uri="{FF2B5EF4-FFF2-40B4-BE49-F238E27FC236}">
                <a16:creationId xmlns:a16="http://schemas.microsoft.com/office/drawing/2014/main" xmlns="" id="{F0B56F8E-70A2-EA48-BC37-798DDC66971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01682" y="4863896"/>
            <a:ext cx="1504733" cy="860574"/>
          </a:xfrm>
          <a:prstGeom prst="rect">
            <a:avLst/>
          </a:prstGeom>
        </p:spPr>
      </p:pic>
      <p:sp>
        <p:nvSpPr>
          <p:cNvPr id="10" name="TextBox 9"/>
          <p:cNvSpPr txBox="1"/>
          <p:nvPr userDrawn="1"/>
        </p:nvSpPr>
        <p:spPr>
          <a:xfrm>
            <a:off x="773298" y="505103"/>
            <a:ext cx="4632960" cy="1646605"/>
          </a:xfrm>
          <a:prstGeom prst="rect">
            <a:avLst/>
          </a:prstGeom>
          <a:noFill/>
        </p:spPr>
        <p:txBody>
          <a:bodyPr wrap="square" rtlCol="0">
            <a:spAutoFit/>
          </a:bodyPr>
          <a:lstStyle/>
          <a:p>
            <a:pPr algn="ctr"/>
            <a:r>
              <a:rPr lang="es-ES" sz="2900" b="0" kern="1200" dirty="0" smtClean="0">
                <a:solidFill>
                  <a:schemeClr val="bg1"/>
                </a:solidFill>
                <a:effectLst/>
                <a:latin typeface="Azo Sans Md" pitchFamily="50" charset="0"/>
                <a:ea typeface="+mn-ea"/>
                <a:cs typeface="+mn-cs"/>
              </a:rPr>
              <a:t>PTA POR SUS HIJOS</a:t>
            </a:r>
            <a:endParaRPr lang="en-US" sz="2900" b="0" kern="1200" dirty="0" smtClean="0">
              <a:solidFill>
                <a:schemeClr val="bg1"/>
              </a:solidFill>
              <a:effectLst/>
              <a:latin typeface="Azo Sans Md" pitchFamily="50" charset="0"/>
              <a:ea typeface="+mn-ea"/>
              <a:cs typeface="+mn-cs"/>
            </a:endParaRPr>
          </a:p>
          <a:p>
            <a:pPr algn="ctr"/>
            <a:r>
              <a:rPr lang="es-ES" sz="7200" kern="1200" dirty="0" smtClean="0">
                <a:solidFill>
                  <a:schemeClr val="bg1"/>
                </a:solidFill>
                <a:effectLst/>
                <a:latin typeface="Azo Sans Bk" pitchFamily="50" charset="0"/>
                <a:ea typeface="+mn-ea"/>
                <a:cs typeface="+mn-cs"/>
              </a:rPr>
              <a:t>INVIERTA</a:t>
            </a:r>
            <a:endParaRPr lang="en-US" sz="7200" kern="1200" dirty="0" smtClean="0">
              <a:solidFill>
                <a:schemeClr val="bg1"/>
              </a:solidFill>
              <a:effectLst/>
              <a:latin typeface="Azo Sans Bk" pitchFamily="50" charset="0"/>
              <a:ea typeface="+mn-ea"/>
              <a:cs typeface="+mn-cs"/>
            </a:endParaRPr>
          </a:p>
        </p:txBody>
      </p:sp>
    </p:spTree>
    <p:extLst>
      <p:ext uri="{BB962C8B-B14F-4D97-AF65-F5344CB8AC3E}">
        <p14:creationId xmlns:p14="http://schemas.microsoft.com/office/powerpoint/2010/main" val="3589682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tatistic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5250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7B05B7-30EF-EC46-8701-D7555F56166F}"/>
              </a:ext>
            </a:extLst>
          </p:cNvPr>
          <p:cNvSpPr/>
          <p:nvPr userDrawn="1"/>
        </p:nvSpPr>
        <p:spPr>
          <a:xfrm>
            <a:off x="0" y="0"/>
            <a:ext cx="11430000" cy="598011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4" name="Picture 13" descr="A picture containing drawing&#10;&#10;Description automatically generated">
            <a:extLst>
              <a:ext uri="{FF2B5EF4-FFF2-40B4-BE49-F238E27FC236}">
                <a16:creationId xmlns:a16="http://schemas.microsoft.com/office/drawing/2014/main" xmlns="" id="{6BF7128D-75DF-1B4B-BB1B-5B5E7D1E1A5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62315" y="662608"/>
            <a:ext cx="5818620" cy="4654896"/>
          </a:xfrm>
          <a:prstGeom prst="rect">
            <a:avLst/>
          </a:prstGeom>
        </p:spPr>
      </p:pic>
      <p:sp>
        <p:nvSpPr>
          <p:cNvPr id="3" name="TextBox 2">
            <a:extLst>
              <a:ext uri="{FF2B5EF4-FFF2-40B4-BE49-F238E27FC236}">
                <a16:creationId xmlns:a16="http://schemas.microsoft.com/office/drawing/2014/main" xmlns="" id="{203F7B0A-AD01-DE4C-B4C0-7779D0CE4D40}"/>
              </a:ext>
            </a:extLst>
          </p:cNvPr>
          <p:cNvSpPr txBox="1"/>
          <p:nvPr userDrawn="1"/>
        </p:nvSpPr>
        <p:spPr>
          <a:xfrm>
            <a:off x="-81280" y="477520"/>
            <a:ext cx="184731" cy="369332"/>
          </a:xfrm>
          <a:prstGeom prst="rect">
            <a:avLst/>
          </a:prstGeom>
          <a:noFill/>
        </p:spPr>
        <p:txBody>
          <a:bodyPr wrap="none" rtlCol="0">
            <a:spAutoFit/>
          </a:bodyPr>
          <a:lstStyle/>
          <a:p>
            <a:endParaRPr lang="en-US"/>
          </a:p>
        </p:txBody>
      </p:sp>
      <p:pic>
        <p:nvPicPr>
          <p:cNvPr id="16" name="Picture 15">
            <a:extLst>
              <a:ext uri="{FF2B5EF4-FFF2-40B4-BE49-F238E27FC236}">
                <a16:creationId xmlns:a16="http://schemas.microsoft.com/office/drawing/2014/main" xmlns="" id="{58F11DEE-C1B5-0B40-A035-7778BEFDB2E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61152" y="4863896"/>
            <a:ext cx="1504733" cy="860574"/>
          </a:xfrm>
          <a:prstGeom prst="rect">
            <a:avLst/>
          </a:prstGeom>
        </p:spPr>
      </p:pic>
      <p:cxnSp>
        <p:nvCxnSpPr>
          <p:cNvPr id="17" name="Straight Connector 16">
            <a:extLst>
              <a:ext uri="{FF2B5EF4-FFF2-40B4-BE49-F238E27FC236}">
                <a16:creationId xmlns:a16="http://schemas.microsoft.com/office/drawing/2014/main" xmlns="" id="{A683B2DE-D823-4F46-8CB9-2F399F639853}"/>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xmlns="" id="{B9F4D217-B473-D944-92B5-61459C12B6B4}"/>
              </a:ext>
            </a:extLst>
          </p:cNvPr>
          <p:cNvSpPr>
            <a:spLocks noGrp="1"/>
          </p:cNvSpPr>
          <p:nvPr>
            <p:ph type="pic" sz="quarter" idx="16" hasCustomPrompt="1"/>
          </p:nvPr>
        </p:nvSpPr>
        <p:spPr>
          <a:xfrm>
            <a:off x="3249773" y="4840288"/>
            <a:ext cx="1312863" cy="849312"/>
          </a:xfrm>
          <a:prstGeom prst="rect">
            <a:avLst/>
          </a:prstGeom>
          <a:solidFill>
            <a:schemeClr val="bg2"/>
          </a:solidFill>
        </p:spPr>
        <p:txBody>
          <a:bodyPr anchor="ctr" anchorCtr="0"/>
          <a:lstStyle>
            <a:lvl1pPr marL="0" indent="0" algn="ctr">
              <a:buNone/>
              <a:defRPr sz="1400"/>
            </a:lvl1pPr>
          </a:lstStyle>
          <a:p>
            <a:r>
              <a:rPr lang="en-US"/>
              <a:t>Click to Add Local PTA Logo</a:t>
            </a:r>
          </a:p>
        </p:txBody>
      </p:sp>
      <p:sp>
        <p:nvSpPr>
          <p:cNvPr id="12" name="TextBox 11"/>
          <p:cNvSpPr txBox="1"/>
          <p:nvPr userDrawn="1"/>
        </p:nvSpPr>
        <p:spPr>
          <a:xfrm>
            <a:off x="773298" y="505103"/>
            <a:ext cx="4632960" cy="1646605"/>
          </a:xfrm>
          <a:prstGeom prst="rect">
            <a:avLst/>
          </a:prstGeom>
          <a:noFill/>
        </p:spPr>
        <p:txBody>
          <a:bodyPr wrap="square" rtlCol="0">
            <a:spAutoFit/>
          </a:bodyPr>
          <a:lstStyle/>
          <a:p>
            <a:pPr algn="ctr"/>
            <a:r>
              <a:rPr lang="es-ES" sz="2900" b="0" kern="1200" dirty="0" smtClean="0">
                <a:solidFill>
                  <a:schemeClr val="bg1"/>
                </a:solidFill>
                <a:effectLst/>
                <a:latin typeface="Azo Sans Md" pitchFamily="50" charset="0"/>
                <a:ea typeface="+mn-ea"/>
                <a:cs typeface="+mn-cs"/>
              </a:rPr>
              <a:t>PTA POR SUS HIJOS</a:t>
            </a:r>
            <a:endParaRPr lang="en-US" sz="2900" b="0" kern="1200" dirty="0" smtClean="0">
              <a:solidFill>
                <a:schemeClr val="bg1"/>
              </a:solidFill>
              <a:effectLst/>
              <a:latin typeface="Azo Sans Md" pitchFamily="50" charset="0"/>
              <a:ea typeface="+mn-ea"/>
              <a:cs typeface="+mn-cs"/>
            </a:endParaRPr>
          </a:p>
          <a:p>
            <a:pPr algn="ctr"/>
            <a:r>
              <a:rPr lang="es-ES" sz="7200" kern="1200" dirty="0" smtClean="0">
                <a:solidFill>
                  <a:schemeClr val="bg1"/>
                </a:solidFill>
                <a:effectLst/>
                <a:latin typeface="Azo Sans Bk" pitchFamily="50" charset="0"/>
                <a:ea typeface="+mn-ea"/>
                <a:cs typeface="+mn-cs"/>
              </a:rPr>
              <a:t>INVIERTA</a:t>
            </a:r>
            <a:endParaRPr lang="en-US" sz="7200" kern="1200" dirty="0" smtClean="0">
              <a:solidFill>
                <a:schemeClr val="bg1"/>
              </a:solidFill>
              <a:effectLst/>
              <a:latin typeface="Azo Sans Bk" pitchFamily="50" charset="0"/>
              <a:ea typeface="+mn-ea"/>
              <a:cs typeface="+mn-cs"/>
            </a:endParaRPr>
          </a:p>
        </p:txBody>
      </p:sp>
      <p:sp>
        <p:nvSpPr>
          <p:cNvPr id="18" name="TextBox 17">
            <a:extLst>
              <a:ext uri="{FF2B5EF4-FFF2-40B4-BE49-F238E27FC236}">
                <a16:creationId xmlns:a16="http://schemas.microsoft.com/office/drawing/2014/main" xmlns="" id="{74910DCB-EFBF-134D-8F3C-B646260058BA}"/>
              </a:ext>
            </a:extLst>
          </p:cNvPr>
          <p:cNvSpPr txBox="1"/>
          <p:nvPr userDrawn="1"/>
        </p:nvSpPr>
        <p:spPr>
          <a:xfrm>
            <a:off x="556387" y="2162491"/>
            <a:ext cx="5647172" cy="1646605"/>
          </a:xfrm>
          <a:prstGeom prst="rect">
            <a:avLst/>
          </a:prstGeom>
          <a:noFill/>
        </p:spPr>
        <p:txBody>
          <a:bodyPr wrap="square" rtlCol="0">
            <a:spAutoFit/>
          </a:bodyPr>
          <a:lstStyle/>
          <a:p>
            <a:pPr>
              <a:lnSpc>
                <a:spcPct val="100000"/>
              </a:lnSpc>
            </a:pPr>
            <a:r>
              <a:rPr lang="es-ES" sz="1600" dirty="0" smtClean="0">
                <a:solidFill>
                  <a:schemeClr val="bg1"/>
                </a:solidFill>
                <a:latin typeface="Arial" panose="020B0604020202020204" pitchFamily="34" charset="0"/>
                <a:cs typeface="Arial" panose="020B0604020202020204" pitchFamily="34" charset="0"/>
              </a:rPr>
              <a:t>Cualquier cosa que pueda dar –a través de las cuotas de la membresía y las actividades de recaudación de fondos– financia directamente los recursos esenciales y las actividades del currículo que benefician a sus hijos y a</a:t>
            </a:r>
          </a:p>
          <a:p>
            <a:pPr>
              <a:lnSpc>
                <a:spcPct val="100000"/>
              </a:lnSpc>
            </a:pPr>
            <a:endParaRPr lang="en-US" sz="1600" b="1" dirty="0" smtClean="0">
              <a:solidFill>
                <a:schemeClr val="bg1"/>
              </a:solidFill>
              <a:latin typeface="Arial" panose="020B0604020202020204" pitchFamily="34" charset="0"/>
              <a:cs typeface="Arial" panose="020B0604020202020204" pitchFamily="34" charset="0"/>
            </a:endParaRPr>
          </a:p>
          <a:p>
            <a:pPr>
              <a:lnSpc>
                <a:spcPct val="100000"/>
              </a:lnSpc>
              <a:spcBef>
                <a:spcPts val="600"/>
              </a:spcBef>
            </a:pPr>
            <a:r>
              <a:rPr lang="en-US" sz="1600" b="1" dirty="0" smtClean="0">
                <a:solidFill>
                  <a:schemeClr val="bg1"/>
                </a:solidFill>
                <a:latin typeface="Arial" panose="020B0604020202020204" pitchFamily="34" charset="0"/>
                <a:cs typeface="Arial" panose="020B0604020202020204" pitchFamily="34" charset="0"/>
              </a:rPr>
              <a:t>Your </a:t>
            </a:r>
            <a:r>
              <a:rPr lang="en-US" sz="1600" b="1" dirty="0">
                <a:solidFill>
                  <a:schemeClr val="bg1"/>
                </a:solidFill>
                <a:latin typeface="Arial" panose="020B0604020202020204" pitchFamily="34" charset="0"/>
                <a:cs typeface="Arial" panose="020B0604020202020204" pitchFamily="34" charset="0"/>
              </a:rPr>
              <a:t>investment supports:</a:t>
            </a:r>
            <a:endParaRPr lang="en-US" sz="1600" dirty="0">
              <a:solidFill>
                <a:schemeClr val="bg1"/>
              </a:solidFill>
              <a:latin typeface="Arial" panose="020B0604020202020204" pitchFamily="34" charset="0"/>
              <a:cs typeface="Arial" panose="020B0604020202020204" pitchFamily="34" charset="0"/>
            </a:endParaRPr>
          </a:p>
        </p:txBody>
      </p:sp>
      <p:sp>
        <p:nvSpPr>
          <p:cNvPr id="19" name="Text Placeholder 2">
            <a:extLst>
              <a:ext uri="{FF2B5EF4-FFF2-40B4-BE49-F238E27FC236}">
                <a16:creationId xmlns:a16="http://schemas.microsoft.com/office/drawing/2014/main" xmlns="" id="{FF38FD27-BE95-BA4C-BE77-5DFBDAC2FA76}"/>
              </a:ext>
            </a:extLst>
          </p:cNvPr>
          <p:cNvSpPr>
            <a:spLocks noGrp="1"/>
          </p:cNvSpPr>
          <p:nvPr>
            <p:ph type="body" sz="quarter" idx="14" hasCustomPrompt="1"/>
          </p:nvPr>
        </p:nvSpPr>
        <p:spPr>
          <a:xfrm>
            <a:off x="529590" y="3854450"/>
            <a:ext cx="5200650" cy="882307"/>
          </a:xfrm>
          <a:prstGeom prst="rect">
            <a:avLst/>
          </a:prstGeom>
        </p:spPr>
        <p:txBody>
          <a:bodyPr/>
          <a:lstStyle>
            <a:lvl1pPr marL="0" indent="0">
              <a:lnSpc>
                <a:spcPts val="1260"/>
              </a:lnSpc>
              <a:buNone/>
              <a:defRPr sz="1600">
                <a:solidFill>
                  <a:schemeClr val="bg1"/>
                </a:solidFill>
              </a:defRPr>
            </a:lvl1pPr>
          </a:lstStyle>
          <a:p>
            <a:r>
              <a:rPr lang="en-US" dirty="0">
                <a:solidFill>
                  <a:schemeClr val="bg1"/>
                </a:solidFill>
                <a:latin typeface="Arial" panose="020B0604020202020204" pitchFamily="34" charset="0"/>
                <a:cs typeface="Arial" panose="020B0604020202020204" pitchFamily="34" charset="0"/>
              </a:rPr>
              <a:t> • </a:t>
            </a:r>
            <a:r>
              <a:rPr lang="es-ES" dirty="0" smtClean="0">
                <a:solidFill>
                  <a:schemeClr val="bg1"/>
                </a:solidFill>
                <a:latin typeface="Arial" panose="020B0604020202020204" pitchFamily="34" charset="0"/>
                <a:cs typeface="Arial" panose="020B0604020202020204" pitchFamily="34" charset="0"/>
              </a:rPr>
              <a:t>&lt;ESCRIBA UN EJEMPLO DE SU PTA LOCAL&gt;</a:t>
            </a:r>
          </a:p>
          <a:p>
            <a:r>
              <a:rPr lang="en-US" dirty="0">
                <a:solidFill>
                  <a:schemeClr val="bg1"/>
                </a:solidFill>
                <a:latin typeface="Arial" panose="020B0604020202020204" pitchFamily="34" charset="0"/>
                <a:cs typeface="Arial" panose="020B0604020202020204" pitchFamily="34" charset="0"/>
              </a:rPr>
              <a:t> • </a:t>
            </a:r>
            <a:r>
              <a:rPr lang="es-ES" dirty="0" smtClean="0">
                <a:solidFill>
                  <a:schemeClr val="bg1"/>
                </a:solidFill>
                <a:latin typeface="Arial" panose="020B0604020202020204" pitchFamily="34" charset="0"/>
                <a:cs typeface="Arial" panose="020B0604020202020204" pitchFamily="34" charset="0"/>
              </a:rPr>
              <a:t>&lt;ESCRIBA UN EJEMPLO DE SU PTA LOCAL&gt;</a:t>
            </a:r>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 • </a:t>
            </a:r>
            <a:r>
              <a:rPr lang="es-ES" dirty="0" smtClean="0">
                <a:solidFill>
                  <a:schemeClr val="bg1"/>
                </a:solidFill>
                <a:latin typeface="Arial" panose="020B0604020202020204" pitchFamily="34" charset="0"/>
                <a:cs typeface="Arial" panose="020B0604020202020204" pitchFamily="34" charset="0"/>
              </a:rPr>
              <a:t>&lt;ESCRIBA UN EJEMPLO DE SU PTA LOCAL&gt;</a:t>
            </a:r>
            <a:endParaRPr lang="en-US" dirty="0">
              <a:solidFill>
                <a:schemeClr val="bg1"/>
              </a:solidFill>
              <a:latin typeface="Arial" panose="020B0604020202020204" pitchFamily="34" charset="0"/>
              <a:cs typeface="Arial" panose="020B0604020202020204" pitchFamily="34" charset="0"/>
            </a:endParaRPr>
          </a:p>
        </p:txBody>
      </p:sp>
      <p:sp>
        <p:nvSpPr>
          <p:cNvPr id="20" name="Text Placeholder 13">
            <a:extLst>
              <a:ext uri="{FF2B5EF4-FFF2-40B4-BE49-F238E27FC236}">
                <a16:creationId xmlns:a16="http://schemas.microsoft.com/office/drawing/2014/main" xmlns="" id="{2D03959F-1F67-E545-9F86-64A8C5988D1C}"/>
              </a:ext>
            </a:extLst>
          </p:cNvPr>
          <p:cNvSpPr>
            <a:spLocks noGrp="1"/>
          </p:cNvSpPr>
          <p:nvPr>
            <p:ph type="body" sz="quarter" idx="15" hasCustomPrompt="1"/>
          </p:nvPr>
        </p:nvSpPr>
        <p:spPr>
          <a:xfrm>
            <a:off x="556387" y="3174143"/>
            <a:ext cx="4362450" cy="318700"/>
          </a:xfrm>
          <a:prstGeom prst="rect">
            <a:avLst/>
          </a:prstGeom>
        </p:spPr>
        <p:txBody>
          <a:bodyPr/>
          <a:lstStyle>
            <a:lvl1pPr marL="0" indent="0">
              <a:buNone/>
              <a:defRPr sz="1600">
                <a:solidFill>
                  <a:schemeClr val="bg1"/>
                </a:solidFill>
              </a:defRPr>
            </a:lvl1pPr>
          </a:lstStyle>
          <a:p>
            <a:pPr lvl="0"/>
            <a:r>
              <a:rPr lang="es-ES" dirty="0" smtClean="0">
                <a:solidFill>
                  <a:schemeClr val="bg1"/>
                </a:solidFill>
                <a:latin typeface="Arial" panose="020B0604020202020204" pitchFamily="34" charset="0"/>
                <a:cs typeface="Arial" panose="020B0604020202020204" pitchFamily="34" charset="0"/>
              </a:rPr>
              <a:t>&lt;ESCRIBA EL NOMBRE DE LA ESCUELA&gt;.</a:t>
            </a:r>
            <a:endParaRPr lang="en-US" dirty="0"/>
          </a:p>
        </p:txBody>
      </p:sp>
    </p:spTree>
    <p:extLst>
      <p:ext uri="{BB962C8B-B14F-4D97-AF65-F5344CB8AC3E}">
        <p14:creationId xmlns:p14="http://schemas.microsoft.com/office/powerpoint/2010/main" val="3788547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7B05B7-30EF-EC46-8701-D7555F56166F}"/>
              </a:ext>
            </a:extLst>
          </p:cNvPr>
          <p:cNvSpPr/>
          <p:nvPr userDrawn="1"/>
        </p:nvSpPr>
        <p:spPr>
          <a:xfrm>
            <a:off x="0" y="0"/>
            <a:ext cx="11430000" cy="598011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4" name="Picture 13" descr="A picture containing light, drawing&#10;&#10;Description automatically generated">
            <a:extLst>
              <a:ext uri="{FF2B5EF4-FFF2-40B4-BE49-F238E27FC236}">
                <a16:creationId xmlns:a16="http://schemas.microsoft.com/office/drawing/2014/main" xmlns="" id="{15FDA1FD-5ABD-254A-BED0-FAAD0D0BE43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0295" y="871916"/>
            <a:ext cx="5168348" cy="4134678"/>
          </a:xfrm>
          <a:prstGeom prst="rect">
            <a:avLst/>
          </a:prstGeom>
        </p:spPr>
      </p:pic>
      <p:sp>
        <p:nvSpPr>
          <p:cNvPr id="42" name="TextBox 41">
            <a:extLst>
              <a:ext uri="{FF2B5EF4-FFF2-40B4-BE49-F238E27FC236}">
                <a16:creationId xmlns:a16="http://schemas.microsoft.com/office/drawing/2014/main" xmlns="" id="{7589951D-C12E-764B-BE61-2ACACEB80647}"/>
              </a:ext>
            </a:extLst>
          </p:cNvPr>
          <p:cNvSpPr txBox="1"/>
          <p:nvPr userDrawn="1"/>
        </p:nvSpPr>
        <p:spPr>
          <a:xfrm>
            <a:off x="402717" y="2200591"/>
            <a:ext cx="5647172" cy="1569660"/>
          </a:xfrm>
          <a:prstGeom prst="rect">
            <a:avLst/>
          </a:prstGeom>
          <a:noFill/>
        </p:spPr>
        <p:txBody>
          <a:bodyPr wrap="square" rtlCol="0">
            <a:spAutoFit/>
          </a:bodyPr>
          <a:lstStyle/>
          <a:p>
            <a:r>
              <a:rPr lang="es-ES" sz="1600" dirty="0" smtClean="0">
                <a:solidFill>
                  <a:schemeClr val="bg1"/>
                </a:solidFill>
                <a:latin typeface="Arial" panose="020B0604020202020204" pitchFamily="34" charset="0"/>
                <a:cs typeface="Arial" panose="020B0604020202020204" pitchFamily="34" charset="0"/>
              </a:rPr>
              <a:t>Cuantos más miembros tengamos, más fuerte podrá hablar PTA en nombre de sus hijos y tener impacto en las decisiones que afectan su salud, su seguridad y su calidad. Como la asociación más antigua y más grande de defensoría infantil de los EE.UU., la defensoría de PTA ha logrado:</a:t>
            </a:r>
            <a:endParaRPr lang="en-US" sz="1600" dirty="0">
              <a:solidFill>
                <a:schemeClr val="bg1"/>
              </a:solidFill>
              <a:latin typeface="Arial" panose="020B0604020202020204" pitchFamily="34" charset="0"/>
              <a:cs typeface="Arial" panose="020B0604020202020204" pitchFamily="34" charset="0"/>
            </a:endParaRPr>
          </a:p>
        </p:txBody>
      </p:sp>
      <p:sp>
        <p:nvSpPr>
          <p:cNvPr id="43" name="Text Placeholder 2">
            <a:extLst>
              <a:ext uri="{FF2B5EF4-FFF2-40B4-BE49-F238E27FC236}">
                <a16:creationId xmlns:a16="http://schemas.microsoft.com/office/drawing/2014/main" xmlns="" id="{FDAC5EAA-6EE7-ED47-ABD9-0E5882F8D8B3}"/>
              </a:ext>
            </a:extLst>
          </p:cNvPr>
          <p:cNvSpPr>
            <a:spLocks noGrp="1"/>
          </p:cNvSpPr>
          <p:nvPr>
            <p:ph type="body" sz="quarter" idx="16" hasCustomPrompt="1"/>
          </p:nvPr>
        </p:nvSpPr>
        <p:spPr>
          <a:xfrm>
            <a:off x="351917" y="4375765"/>
            <a:ext cx="5616575" cy="372487"/>
          </a:xfrm>
          <a:prstGeom prst="rect">
            <a:avLst/>
          </a:prstGeom>
        </p:spPr>
        <p:txBody>
          <a:bodyPr/>
          <a:lstStyle>
            <a:lvl1pPr marL="0" indent="0">
              <a:lnSpc>
                <a:spcPts val="1260"/>
              </a:lnSpc>
              <a:buNone/>
              <a:defRPr sz="1600">
                <a:solidFill>
                  <a:schemeClr val="bg1"/>
                </a:solidFill>
              </a:defRPr>
            </a:lvl1pPr>
          </a:lstStyle>
          <a:p>
            <a:r>
              <a:rPr lang="en-US" dirty="0">
                <a:solidFill>
                  <a:schemeClr val="bg1"/>
                </a:solidFill>
                <a:latin typeface="Arial" panose="020B0604020202020204" pitchFamily="34" charset="0"/>
                <a:cs typeface="Arial" panose="020B0604020202020204" pitchFamily="34" charset="0"/>
              </a:rPr>
              <a:t> •  </a:t>
            </a:r>
            <a:r>
              <a:rPr lang="en-US" dirty="0" smtClean="0">
                <a:solidFill>
                  <a:schemeClr val="bg1"/>
                </a:solidFill>
                <a:latin typeface="Arial" panose="020B0604020202020204" pitchFamily="34" charset="0"/>
                <a:cs typeface="Arial" panose="020B0604020202020204" pitchFamily="34" charset="0"/>
              </a:rPr>
              <a:t> </a:t>
            </a:r>
            <a:r>
              <a:rPr lang="es-ES" dirty="0" smtClean="0">
                <a:solidFill>
                  <a:schemeClr val="bg1"/>
                </a:solidFill>
                <a:latin typeface="Arial" panose="020B0604020202020204" pitchFamily="34" charset="0"/>
                <a:cs typeface="Arial" panose="020B0604020202020204" pitchFamily="34" charset="0"/>
              </a:rPr>
              <a:t>&lt;ESCRIBA UN EJEMPLO DE SU PTA LOCAL&gt;</a:t>
            </a:r>
            <a:endParaRPr lang="en-US" dirty="0">
              <a:solidFill>
                <a:schemeClr val="bg1"/>
              </a:solidFill>
              <a:latin typeface="Arial" panose="020B0604020202020204" pitchFamily="34" charset="0"/>
              <a:cs typeface="Arial" panose="020B0604020202020204" pitchFamily="34" charset="0"/>
            </a:endParaRPr>
          </a:p>
        </p:txBody>
      </p:sp>
      <p:sp>
        <p:nvSpPr>
          <p:cNvPr id="44" name="TextBox 43">
            <a:extLst>
              <a:ext uri="{FF2B5EF4-FFF2-40B4-BE49-F238E27FC236}">
                <a16:creationId xmlns:a16="http://schemas.microsoft.com/office/drawing/2014/main" xmlns="" id="{D19B2E9F-AFA2-B946-A788-26B66E3689CB}"/>
              </a:ext>
            </a:extLst>
          </p:cNvPr>
          <p:cNvSpPr txBox="1"/>
          <p:nvPr userDrawn="1"/>
        </p:nvSpPr>
        <p:spPr>
          <a:xfrm>
            <a:off x="402717" y="3769664"/>
            <a:ext cx="5647172" cy="584775"/>
          </a:xfrm>
          <a:prstGeom prst="rect">
            <a:avLst/>
          </a:prstGeom>
          <a:noFill/>
        </p:spPr>
        <p:txBody>
          <a:bodyPr wrap="square" rtlCol="0">
            <a:spAutoFit/>
          </a:bodyPr>
          <a:lstStyle/>
          <a:p>
            <a:r>
              <a:rPr lang="en-US" sz="1600" dirty="0">
                <a:solidFill>
                  <a:schemeClr val="bg1"/>
                </a:solidFill>
                <a:latin typeface="Arial" panose="020B0604020202020204" pitchFamily="34" charset="0"/>
                <a:cs typeface="Arial" panose="020B0604020202020204" pitchFamily="34" charset="0"/>
              </a:rPr>
              <a:t>•   </a:t>
            </a:r>
            <a:r>
              <a:rPr lang="en-US" sz="1600" dirty="0" smtClean="0">
                <a:solidFill>
                  <a:schemeClr val="bg1"/>
                </a:solidFill>
                <a:latin typeface="Arial" panose="020B0604020202020204" pitchFamily="34" charset="0"/>
                <a:cs typeface="Arial" panose="020B0604020202020204" pitchFamily="34" charset="0"/>
              </a:rPr>
              <a:t>El </a:t>
            </a:r>
            <a:r>
              <a:rPr lang="en-US" sz="1600" dirty="0" err="1" smtClean="0">
                <a:solidFill>
                  <a:schemeClr val="bg1"/>
                </a:solidFill>
                <a:latin typeface="Arial" panose="020B0604020202020204" pitchFamily="34" charset="0"/>
                <a:cs typeface="Arial" panose="020B0604020202020204" pitchFamily="34" charset="0"/>
              </a:rPr>
              <a:t>kínder</a:t>
            </a:r>
            <a:r>
              <a:rPr lang="en-US" sz="1600" dirty="0" smtClean="0">
                <a:solidFill>
                  <a:schemeClr val="bg1"/>
                </a:solidFill>
                <a:latin typeface="Arial" panose="020B0604020202020204" pitchFamily="34" charset="0"/>
                <a:cs typeface="Arial" panose="020B0604020202020204" pitchFamily="34" charset="0"/>
              </a:rPr>
              <a:t> universal</a:t>
            </a:r>
            <a:endParaRPr lang="en-US" sz="1600" dirty="0">
              <a:solidFill>
                <a:schemeClr val="bg1"/>
              </a:solidFill>
              <a:latin typeface="Arial" panose="020B0604020202020204" pitchFamily="34" charset="0"/>
              <a:cs typeface="Arial" panose="020B0604020202020204" pitchFamily="34" charset="0"/>
            </a:endParaRPr>
          </a:p>
          <a:p>
            <a:r>
              <a:rPr lang="en-US" sz="1600" dirty="0">
                <a:solidFill>
                  <a:schemeClr val="bg1"/>
                </a:solidFill>
                <a:latin typeface="Arial" panose="020B0604020202020204" pitchFamily="34" charset="0"/>
                <a:cs typeface="Arial" panose="020B0604020202020204" pitchFamily="34" charset="0"/>
              </a:rPr>
              <a:t>•   </a:t>
            </a:r>
            <a:r>
              <a:rPr lang="es-ES" sz="1600" dirty="0" smtClean="0">
                <a:solidFill>
                  <a:schemeClr val="bg1"/>
                </a:solidFill>
                <a:latin typeface="Arial" panose="020B0604020202020204" pitchFamily="34" charset="0"/>
                <a:cs typeface="Arial" panose="020B0604020202020204" pitchFamily="34" charset="0"/>
              </a:rPr>
              <a:t>El Programa Nacional de Almuerzo Escolar</a:t>
            </a:r>
            <a:endParaRPr lang="en-US" sz="1600" dirty="0">
              <a:solidFill>
                <a:schemeClr val="bg1"/>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xmlns="" id="{964B0D0C-3BF0-CD4C-A176-D2927E8360C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01682" y="4863896"/>
            <a:ext cx="1504733" cy="860574"/>
          </a:xfrm>
          <a:prstGeom prst="rect">
            <a:avLst/>
          </a:prstGeom>
        </p:spPr>
      </p:pic>
      <p:sp>
        <p:nvSpPr>
          <p:cNvPr id="9" name="TextBox 8"/>
          <p:cNvSpPr txBox="1"/>
          <p:nvPr userDrawn="1"/>
        </p:nvSpPr>
        <p:spPr>
          <a:xfrm>
            <a:off x="773298" y="505103"/>
            <a:ext cx="4632960" cy="1646605"/>
          </a:xfrm>
          <a:prstGeom prst="rect">
            <a:avLst/>
          </a:prstGeom>
          <a:noFill/>
        </p:spPr>
        <p:txBody>
          <a:bodyPr wrap="square" rtlCol="0">
            <a:spAutoFit/>
          </a:bodyPr>
          <a:lstStyle/>
          <a:p>
            <a:pPr algn="ctr"/>
            <a:r>
              <a:rPr lang="es-ES" sz="2900" b="0" kern="1200" dirty="0" smtClean="0">
                <a:solidFill>
                  <a:schemeClr val="bg1"/>
                </a:solidFill>
                <a:effectLst/>
                <a:latin typeface="Azo Sans Md" pitchFamily="50" charset="0"/>
                <a:ea typeface="+mn-ea"/>
                <a:cs typeface="+mn-cs"/>
              </a:rPr>
              <a:t>PTA POR SUS HIJOS</a:t>
            </a:r>
            <a:endParaRPr lang="en-US" sz="2900" b="0" kern="1200" dirty="0" smtClean="0">
              <a:solidFill>
                <a:schemeClr val="bg1"/>
              </a:solidFill>
              <a:effectLst/>
              <a:latin typeface="Azo Sans Md" pitchFamily="50" charset="0"/>
              <a:ea typeface="+mn-ea"/>
              <a:cs typeface="+mn-cs"/>
            </a:endParaRPr>
          </a:p>
          <a:p>
            <a:pPr algn="ctr"/>
            <a:r>
              <a:rPr lang="es-ES" sz="7200" kern="1200" dirty="0" smtClean="0">
                <a:solidFill>
                  <a:schemeClr val="bg1"/>
                </a:solidFill>
                <a:effectLst/>
                <a:latin typeface="Azo Sans Bk" pitchFamily="50" charset="0"/>
                <a:ea typeface="+mn-ea"/>
                <a:cs typeface="+mn-cs"/>
              </a:rPr>
              <a:t>ABOGUE</a:t>
            </a:r>
            <a:endParaRPr lang="en-US" sz="7200" kern="1200" dirty="0" smtClean="0">
              <a:solidFill>
                <a:schemeClr val="bg1"/>
              </a:solidFill>
              <a:effectLst/>
              <a:latin typeface="Azo Sans Bk" pitchFamily="50" charset="0"/>
              <a:ea typeface="+mn-ea"/>
              <a:cs typeface="+mn-cs"/>
            </a:endParaRPr>
          </a:p>
        </p:txBody>
      </p:sp>
    </p:spTree>
    <p:extLst>
      <p:ext uri="{BB962C8B-B14F-4D97-AF65-F5344CB8AC3E}">
        <p14:creationId xmlns:p14="http://schemas.microsoft.com/office/powerpoint/2010/main" val="2962039860"/>
      </p:ext>
    </p:extLst>
  </p:cSld>
  <p:clrMapOvr>
    <a:masterClrMapping/>
  </p:clrMapOvr>
  <p:extLst mod="1">
    <p:ext uri="{DCECCB84-F9BA-43D5-87BE-67443E8EF086}">
      <p15:sldGuideLst xmlns:p15="http://schemas.microsoft.com/office/powerpoint/2012/main" xmlns="">
        <p15:guide id="1" orient="horz" pos="188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7B05B7-30EF-EC46-8701-D7555F56166F}"/>
              </a:ext>
            </a:extLst>
          </p:cNvPr>
          <p:cNvSpPr/>
          <p:nvPr userDrawn="1"/>
        </p:nvSpPr>
        <p:spPr>
          <a:xfrm>
            <a:off x="0" y="0"/>
            <a:ext cx="11430000" cy="598011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4" name="Picture 13" descr="A picture containing light, drawing&#10;&#10;Description automatically generated">
            <a:extLst>
              <a:ext uri="{FF2B5EF4-FFF2-40B4-BE49-F238E27FC236}">
                <a16:creationId xmlns:a16="http://schemas.microsoft.com/office/drawing/2014/main" xmlns="" id="{15FDA1FD-5ABD-254A-BED0-FAAD0D0BE43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0295" y="871916"/>
            <a:ext cx="5168348" cy="4134678"/>
          </a:xfrm>
          <a:prstGeom prst="rect">
            <a:avLst/>
          </a:prstGeom>
        </p:spPr>
      </p:pic>
      <p:pic>
        <p:nvPicPr>
          <p:cNvPr id="15" name="Picture 14">
            <a:extLst>
              <a:ext uri="{FF2B5EF4-FFF2-40B4-BE49-F238E27FC236}">
                <a16:creationId xmlns:a16="http://schemas.microsoft.com/office/drawing/2014/main" xmlns="" id="{29BF4911-C979-A64D-87DE-B6AA664E8B1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61152" y="4863896"/>
            <a:ext cx="1504733" cy="860574"/>
          </a:xfrm>
          <a:prstGeom prst="rect">
            <a:avLst/>
          </a:prstGeom>
        </p:spPr>
      </p:pic>
      <p:cxnSp>
        <p:nvCxnSpPr>
          <p:cNvPr id="17" name="Straight Connector 16">
            <a:extLst>
              <a:ext uri="{FF2B5EF4-FFF2-40B4-BE49-F238E27FC236}">
                <a16:creationId xmlns:a16="http://schemas.microsoft.com/office/drawing/2014/main" xmlns="" id="{2FC1FE52-7BE9-D047-8A7E-144EF37EB52F}"/>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icture Placeholder 4">
            <a:extLst>
              <a:ext uri="{FF2B5EF4-FFF2-40B4-BE49-F238E27FC236}">
                <a16:creationId xmlns:a16="http://schemas.microsoft.com/office/drawing/2014/main" xmlns="" id="{FA056F8B-582E-6A45-BED1-E90D8DE291F2}"/>
              </a:ext>
            </a:extLst>
          </p:cNvPr>
          <p:cNvSpPr>
            <a:spLocks noGrp="1"/>
          </p:cNvSpPr>
          <p:nvPr>
            <p:ph type="pic" sz="quarter" idx="17" hasCustomPrompt="1"/>
          </p:nvPr>
        </p:nvSpPr>
        <p:spPr>
          <a:xfrm>
            <a:off x="3249773" y="4840288"/>
            <a:ext cx="1312863" cy="849312"/>
          </a:xfrm>
          <a:prstGeom prst="rect">
            <a:avLst/>
          </a:prstGeom>
          <a:solidFill>
            <a:schemeClr val="bg2"/>
          </a:solidFill>
        </p:spPr>
        <p:txBody>
          <a:bodyPr anchor="ctr" anchorCtr="0"/>
          <a:lstStyle>
            <a:lvl1pPr marL="0" indent="0" algn="ctr">
              <a:buNone/>
              <a:defRPr sz="1400"/>
            </a:lvl1pPr>
          </a:lstStyle>
          <a:p>
            <a:r>
              <a:rPr lang="en-US"/>
              <a:t>Click to Add Local PTA Logo</a:t>
            </a:r>
          </a:p>
        </p:txBody>
      </p:sp>
      <p:sp>
        <p:nvSpPr>
          <p:cNvPr id="18" name="TextBox 17">
            <a:extLst>
              <a:ext uri="{FF2B5EF4-FFF2-40B4-BE49-F238E27FC236}">
                <a16:creationId xmlns:a16="http://schemas.microsoft.com/office/drawing/2014/main" xmlns="" id="{7589951D-C12E-764B-BE61-2ACACEB80647}"/>
              </a:ext>
            </a:extLst>
          </p:cNvPr>
          <p:cNvSpPr txBox="1"/>
          <p:nvPr userDrawn="1"/>
        </p:nvSpPr>
        <p:spPr>
          <a:xfrm>
            <a:off x="402717" y="2200591"/>
            <a:ext cx="5647172" cy="1569660"/>
          </a:xfrm>
          <a:prstGeom prst="rect">
            <a:avLst/>
          </a:prstGeom>
          <a:noFill/>
        </p:spPr>
        <p:txBody>
          <a:bodyPr wrap="square" rtlCol="0">
            <a:spAutoFit/>
          </a:bodyPr>
          <a:lstStyle/>
          <a:p>
            <a:r>
              <a:rPr lang="es-ES" sz="1600" dirty="0" smtClean="0">
                <a:solidFill>
                  <a:schemeClr val="bg1"/>
                </a:solidFill>
                <a:latin typeface="Arial" panose="020B0604020202020204" pitchFamily="34" charset="0"/>
                <a:cs typeface="Arial" panose="020B0604020202020204" pitchFamily="34" charset="0"/>
              </a:rPr>
              <a:t>Cuantos más miembros tengamos, más fuerte podrá hablar PTA en nombre de sus hijos y tener impacto en las decisiones que afectan su salud, su seguridad y su calidad. Como la asociación más antigua y más grande de defensoría infantil de los EE.UU., la defensoría de PTA ha logrado:</a:t>
            </a:r>
            <a:endParaRPr lang="en-US" sz="1600" dirty="0">
              <a:solidFill>
                <a:schemeClr val="bg1"/>
              </a:solidFill>
              <a:latin typeface="Arial" panose="020B0604020202020204" pitchFamily="34" charset="0"/>
              <a:cs typeface="Arial" panose="020B0604020202020204" pitchFamily="34" charset="0"/>
            </a:endParaRPr>
          </a:p>
        </p:txBody>
      </p:sp>
      <p:sp>
        <p:nvSpPr>
          <p:cNvPr id="19" name="Text Placeholder 2">
            <a:extLst>
              <a:ext uri="{FF2B5EF4-FFF2-40B4-BE49-F238E27FC236}">
                <a16:creationId xmlns:a16="http://schemas.microsoft.com/office/drawing/2014/main" xmlns="" id="{FDAC5EAA-6EE7-ED47-ABD9-0E5882F8D8B3}"/>
              </a:ext>
            </a:extLst>
          </p:cNvPr>
          <p:cNvSpPr>
            <a:spLocks noGrp="1"/>
          </p:cNvSpPr>
          <p:nvPr>
            <p:ph type="body" sz="quarter" idx="16" hasCustomPrompt="1"/>
          </p:nvPr>
        </p:nvSpPr>
        <p:spPr>
          <a:xfrm>
            <a:off x="351917" y="4375765"/>
            <a:ext cx="5616575" cy="372487"/>
          </a:xfrm>
          <a:prstGeom prst="rect">
            <a:avLst/>
          </a:prstGeom>
        </p:spPr>
        <p:txBody>
          <a:bodyPr/>
          <a:lstStyle>
            <a:lvl1pPr marL="0" indent="0">
              <a:lnSpc>
                <a:spcPts val="1260"/>
              </a:lnSpc>
              <a:buNone/>
              <a:defRPr sz="1600">
                <a:solidFill>
                  <a:schemeClr val="bg1"/>
                </a:solidFill>
              </a:defRPr>
            </a:lvl1pPr>
          </a:lstStyle>
          <a:p>
            <a:r>
              <a:rPr lang="en-US" dirty="0">
                <a:solidFill>
                  <a:schemeClr val="bg1"/>
                </a:solidFill>
                <a:latin typeface="Arial" panose="020B0604020202020204" pitchFamily="34" charset="0"/>
                <a:cs typeface="Arial" panose="020B0604020202020204" pitchFamily="34" charset="0"/>
              </a:rPr>
              <a:t> •  </a:t>
            </a:r>
            <a:r>
              <a:rPr lang="en-US" dirty="0" smtClean="0">
                <a:solidFill>
                  <a:schemeClr val="bg1"/>
                </a:solidFill>
                <a:latin typeface="Arial" panose="020B0604020202020204" pitchFamily="34" charset="0"/>
                <a:cs typeface="Arial" panose="020B0604020202020204" pitchFamily="34" charset="0"/>
              </a:rPr>
              <a:t> </a:t>
            </a:r>
            <a:r>
              <a:rPr lang="es-ES" dirty="0" smtClean="0">
                <a:solidFill>
                  <a:schemeClr val="bg1"/>
                </a:solidFill>
                <a:latin typeface="Arial" panose="020B0604020202020204" pitchFamily="34" charset="0"/>
                <a:cs typeface="Arial" panose="020B0604020202020204" pitchFamily="34" charset="0"/>
              </a:rPr>
              <a:t>&lt;ESCRIBA UN EJEMPLO DE SU PTA LOCAL&gt;</a:t>
            </a:r>
            <a:endParaRPr lang="en-US" dirty="0">
              <a:solidFill>
                <a:schemeClr val="bg1"/>
              </a:solidFill>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xmlns="" id="{D19B2E9F-AFA2-B946-A788-26B66E3689CB}"/>
              </a:ext>
            </a:extLst>
          </p:cNvPr>
          <p:cNvSpPr txBox="1"/>
          <p:nvPr userDrawn="1"/>
        </p:nvSpPr>
        <p:spPr>
          <a:xfrm>
            <a:off x="402717" y="3769664"/>
            <a:ext cx="5647172" cy="584775"/>
          </a:xfrm>
          <a:prstGeom prst="rect">
            <a:avLst/>
          </a:prstGeom>
          <a:noFill/>
        </p:spPr>
        <p:txBody>
          <a:bodyPr wrap="square" rtlCol="0">
            <a:spAutoFit/>
          </a:bodyPr>
          <a:lstStyle/>
          <a:p>
            <a:r>
              <a:rPr lang="en-US" sz="1600" dirty="0">
                <a:solidFill>
                  <a:schemeClr val="bg1"/>
                </a:solidFill>
                <a:latin typeface="Arial" panose="020B0604020202020204" pitchFamily="34" charset="0"/>
                <a:cs typeface="Arial" panose="020B0604020202020204" pitchFamily="34" charset="0"/>
              </a:rPr>
              <a:t>•   </a:t>
            </a:r>
            <a:r>
              <a:rPr lang="en-US" sz="1600" dirty="0" smtClean="0">
                <a:solidFill>
                  <a:schemeClr val="bg1"/>
                </a:solidFill>
                <a:latin typeface="Arial" panose="020B0604020202020204" pitchFamily="34" charset="0"/>
                <a:cs typeface="Arial" panose="020B0604020202020204" pitchFamily="34" charset="0"/>
              </a:rPr>
              <a:t>El </a:t>
            </a:r>
            <a:r>
              <a:rPr lang="en-US" sz="1600" dirty="0" err="1" smtClean="0">
                <a:solidFill>
                  <a:schemeClr val="bg1"/>
                </a:solidFill>
                <a:latin typeface="Arial" panose="020B0604020202020204" pitchFamily="34" charset="0"/>
                <a:cs typeface="Arial" panose="020B0604020202020204" pitchFamily="34" charset="0"/>
              </a:rPr>
              <a:t>kínder</a:t>
            </a:r>
            <a:r>
              <a:rPr lang="en-US" sz="1600" dirty="0" smtClean="0">
                <a:solidFill>
                  <a:schemeClr val="bg1"/>
                </a:solidFill>
                <a:latin typeface="Arial" panose="020B0604020202020204" pitchFamily="34" charset="0"/>
                <a:cs typeface="Arial" panose="020B0604020202020204" pitchFamily="34" charset="0"/>
              </a:rPr>
              <a:t> universal</a:t>
            </a:r>
            <a:endParaRPr lang="en-US" sz="1600" dirty="0">
              <a:solidFill>
                <a:schemeClr val="bg1"/>
              </a:solidFill>
              <a:latin typeface="Arial" panose="020B0604020202020204" pitchFamily="34" charset="0"/>
              <a:cs typeface="Arial" panose="020B0604020202020204" pitchFamily="34" charset="0"/>
            </a:endParaRPr>
          </a:p>
          <a:p>
            <a:r>
              <a:rPr lang="en-US" sz="1600" dirty="0">
                <a:solidFill>
                  <a:schemeClr val="bg1"/>
                </a:solidFill>
                <a:latin typeface="Arial" panose="020B0604020202020204" pitchFamily="34" charset="0"/>
                <a:cs typeface="Arial" panose="020B0604020202020204" pitchFamily="34" charset="0"/>
              </a:rPr>
              <a:t>•   </a:t>
            </a:r>
            <a:r>
              <a:rPr lang="es-ES" sz="1600" dirty="0" smtClean="0">
                <a:solidFill>
                  <a:schemeClr val="bg1"/>
                </a:solidFill>
                <a:latin typeface="Arial" panose="020B0604020202020204" pitchFamily="34" charset="0"/>
                <a:cs typeface="Arial" panose="020B0604020202020204" pitchFamily="34" charset="0"/>
              </a:rPr>
              <a:t>El Programa Nacional de Almuerzo Escolar</a:t>
            </a:r>
            <a:endParaRPr lang="en-US" sz="1600" dirty="0">
              <a:solidFill>
                <a:schemeClr val="bg1"/>
              </a:solidFill>
              <a:latin typeface="Arial" panose="020B0604020202020204" pitchFamily="34" charset="0"/>
              <a:cs typeface="Arial" panose="020B0604020202020204" pitchFamily="34" charset="0"/>
            </a:endParaRPr>
          </a:p>
        </p:txBody>
      </p:sp>
      <p:sp>
        <p:nvSpPr>
          <p:cNvPr id="21" name="TextBox 20"/>
          <p:cNvSpPr txBox="1"/>
          <p:nvPr userDrawn="1"/>
        </p:nvSpPr>
        <p:spPr>
          <a:xfrm>
            <a:off x="773298" y="505103"/>
            <a:ext cx="4632960" cy="1646605"/>
          </a:xfrm>
          <a:prstGeom prst="rect">
            <a:avLst/>
          </a:prstGeom>
          <a:noFill/>
        </p:spPr>
        <p:txBody>
          <a:bodyPr wrap="square" rtlCol="0">
            <a:spAutoFit/>
          </a:bodyPr>
          <a:lstStyle/>
          <a:p>
            <a:pPr algn="ctr"/>
            <a:r>
              <a:rPr lang="es-ES" sz="2900" b="0" kern="1200" dirty="0" smtClean="0">
                <a:solidFill>
                  <a:schemeClr val="bg1"/>
                </a:solidFill>
                <a:effectLst/>
                <a:latin typeface="Azo Sans Md" pitchFamily="50" charset="0"/>
                <a:ea typeface="+mn-ea"/>
                <a:cs typeface="+mn-cs"/>
              </a:rPr>
              <a:t>PTA POR SUS HIJOS</a:t>
            </a:r>
            <a:endParaRPr lang="en-US" sz="2900" b="0" kern="1200" dirty="0" smtClean="0">
              <a:solidFill>
                <a:schemeClr val="bg1"/>
              </a:solidFill>
              <a:effectLst/>
              <a:latin typeface="Azo Sans Md" pitchFamily="50" charset="0"/>
              <a:ea typeface="+mn-ea"/>
              <a:cs typeface="+mn-cs"/>
            </a:endParaRPr>
          </a:p>
          <a:p>
            <a:pPr algn="ctr"/>
            <a:r>
              <a:rPr lang="es-ES" sz="7200" kern="1200" dirty="0" smtClean="0">
                <a:solidFill>
                  <a:schemeClr val="bg1"/>
                </a:solidFill>
                <a:effectLst/>
                <a:latin typeface="Azo Sans Bk" pitchFamily="50" charset="0"/>
                <a:ea typeface="+mn-ea"/>
                <a:cs typeface="+mn-cs"/>
              </a:rPr>
              <a:t>ABOGUE</a:t>
            </a:r>
            <a:endParaRPr lang="en-US" sz="7200" kern="1200" dirty="0" smtClean="0">
              <a:solidFill>
                <a:schemeClr val="bg1"/>
              </a:solidFill>
              <a:effectLst/>
              <a:latin typeface="Azo Sans Bk" pitchFamily="50" charset="0"/>
              <a:ea typeface="+mn-ea"/>
              <a:cs typeface="+mn-cs"/>
            </a:endParaRPr>
          </a:p>
        </p:txBody>
      </p:sp>
    </p:spTree>
    <p:extLst>
      <p:ext uri="{BB962C8B-B14F-4D97-AF65-F5344CB8AC3E}">
        <p14:creationId xmlns:p14="http://schemas.microsoft.com/office/powerpoint/2010/main" val="2041999552"/>
      </p:ext>
    </p:extLst>
  </p:cSld>
  <p:clrMapOvr>
    <a:masterClrMapping/>
  </p:clrMapOvr>
  <p:extLst mod="1">
    <p:ext uri="{DCECCB84-F9BA-43D5-87BE-67443E8EF086}">
      <p15:sldGuideLst xmlns:p15="http://schemas.microsoft.com/office/powerpoint/2012/main" xmlns="">
        <p15:guide id="1" orient="horz" pos="188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E086F3B-BD64-0542-B943-E4920DC59E35}"/>
              </a:ext>
            </a:extLst>
          </p:cNvPr>
          <p:cNvSpPr/>
          <p:nvPr userDrawn="1"/>
        </p:nvSpPr>
        <p:spPr>
          <a:xfrm>
            <a:off x="0" y="0"/>
            <a:ext cx="11430000" cy="5980113"/>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9" name="TextBox 8">
            <a:extLst>
              <a:ext uri="{FF2B5EF4-FFF2-40B4-BE49-F238E27FC236}">
                <a16:creationId xmlns:a16="http://schemas.microsoft.com/office/drawing/2014/main" xmlns="" id="{B3EBEE78-42C2-D441-A3C0-A96B6B054057}"/>
              </a:ext>
            </a:extLst>
          </p:cNvPr>
          <p:cNvSpPr txBox="1"/>
          <p:nvPr userDrawn="1"/>
        </p:nvSpPr>
        <p:spPr>
          <a:xfrm>
            <a:off x="409419" y="1908174"/>
            <a:ext cx="5613010" cy="1323439"/>
          </a:xfrm>
          <a:prstGeom prst="rect">
            <a:avLst/>
          </a:prstGeom>
          <a:noFill/>
        </p:spPr>
        <p:txBody>
          <a:bodyPr wrap="square" rtlCol="0">
            <a:spAutoFit/>
          </a:bodyPr>
          <a:lstStyle/>
          <a:p>
            <a:r>
              <a:rPr lang="es-ES" sz="1600" dirty="0" smtClean="0">
                <a:solidFill>
                  <a:schemeClr val="bg1"/>
                </a:solidFill>
                <a:latin typeface="Arial" panose="020B0604020202020204" pitchFamily="34" charset="0"/>
                <a:cs typeface="Arial" panose="020B0604020202020204" pitchFamily="34" charset="0"/>
              </a:rPr>
              <a:t>Dependemos del apoyo de los padres. La cantidad de tiempo que pueda dar puede marcar una gran diferencia en sus hijos. A pesar de que el voluntariado nunca es una obligación para los miembros de PTA, si quiere participar, puede elegir entre estas oportunidades:</a:t>
            </a:r>
            <a:endParaRPr lang="en-US" sz="1600" dirty="0">
              <a:solidFill>
                <a:schemeClr val="bg1"/>
              </a:solidFill>
              <a:latin typeface="Arial" panose="020B0604020202020204" pitchFamily="34" charset="0"/>
              <a:cs typeface="Arial" panose="020B0604020202020204" pitchFamily="34" charset="0"/>
            </a:endParaRPr>
          </a:p>
        </p:txBody>
      </p:sp>
      <p:sp>
        <p:nvSpPr>
          <p:cNvPr id="12" name="Text Placeholder 2">
            <a:extLst>
              <a:ext uri="{FF2B5EF4-FFF2-40B4-BE49-F238E27FC236}">
                <a16:creationId xmlns:a16="http://schemas.microsoft.com/office/drawing/2014/main" xmlns="" id="{381D01B7-B29B-B94E-8AC3-DAF336D791F0}"/>
              </a:ext>
            </a:extLst>
          </p:cNvPr>
          <p:cNvSpPr>
            <a:spLocks noGrp="1"/>
          </p:cNvSpPr>
          <p:nvPr>
            <p:ph type="body" sz="quarter" idx="16" hasCustomPrompt="1"/>
          </p:nvPr>
        </p:nvSpPr>
        <p:spPr>
          <a:xfrm>
            <a:off x="401320" y="3355270"/>
            <a:ext cx="5616575" cy="1106488"/>
          </a:xfrm>
          <a:prstGeom prst="rect">
            <a:avLst/>
          </a:prstGeom>
        </p:spPr>
        <p:txBody>
          <a:bodyPr/>
          <a:lstStyle>
            <a:lvl1pPr marL="0" indent="0">
              <a:lnSpc>
                <a:spcPts val="1260"/>
              </a:lnSpc>
              <a:buNone/>
              <a:defRPr sz="1600">
                <a:solidFill>
                  <a:schemeClr val="bg1"/>
                </a:solidFill>
              </a:defRPr>
            </a:lvl1pPr>
          </a:lstStyle>
          <a:p>
            <a:r>
              <a:rPr lang="en-US" dirty="0">
                <a:solidFill>
                  <a:schemeClr val="bg1"/>
                </a:solidFill>
                <a:latin typeface="Arial" panose="020B0604020202020204" pitchFamily="34" charset="0"/>
                <a:cs typeface="Arial" panose="020B0604020202020204" pitchFamily="34" charset="0"/>
              </a:rPr>
              <a:t> • </a:t>
            </a:r>
            <a:r>
              <a:rPr lang="es-ES" dirty="0" smtClean="0">
                <a:solidFill>
                  <a:schemeClr val="bg1"/>
                </a:solidFill>
                <a:latin typeface="Arial" panose="020B0604020202020204" pitchFamily="34" charset="0"/>
                <a:cs typeface="Arial" panose="020B0604020202020204" pitchFamily="34" charset="0"/>
              </a:rPr>
              <a:t>&lt;ESCRIBA UN EJEMPLO DE SU PTA LOCAL&gt; </a:t>
            </a:r>
          </a:p>
          <a:p>
            <a:r>
              <a:rPr lang="en-US" dirty="0">
                <a:solidFill>
                  <a:schemeClr val="bg1"/>
                </a:solidFill>
                <a:latin typeface="Arial" panose="020B0604020202020204" pitchFamily="34" charset="0"/>
                <a:cs typeface="Arial" panose="020B0604020202020204" pitchFamily="34" charset="0"/>
              </a:rPr>
              <a:t> • </a:t>
            </a:r>
            <a:r>
              <a:rPr lang="es-ES" dirty="0" smtClean="0">
                <a:solidFill>
                  <a:schemeClr val="bg1"/>
                </a:solidFill>
                <a:latin typeface="Arial" panose="020B0604020202020204" pitchFamily="34" charset="0"/>
                <a:cs typeface="Arial" panose="020B0604020202020204" pitchFamily="34" charset="0"/>
              </a:rPr>
              <a:t>&lt;ESCRIBA UN EJEMPLO DE SU PTA LOCAL&gt;</a:t>
            </a:r>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 • </a:t>
            </a:r>
            <a:r>
              <a:rPr lang="es-ES" dirty="0" smtClean="0">
                <a:solidFill>
                  <a:schemeClr val="bg1"/>
                </a:solidFill>
                <a:latin typeface="Arial" panose="020B0604020202020204" pitchFamily="34" charset="0"/>
                <a:cs typeface="Arial" panose="020B0604020202020204" pitchFamily="34" charset="0"/>
              </a:rPr>
              <a:t>&lt;ESCRIBA UN EJEMPLO DE SU PTA LOCAL&gt;</a:t>
            </a:r>
            <a:endParaRPr lang="en-US" dirty="0">
              <a:solidFill>
                <a:schemeClr val="bg1"/>
              </a:solidFill>
              <a:latin typeface="Arial" panose="020B0604020202020204" pitchFamily="34" charset="0"/>
              <a:cs typeface="Arial" panose="020B0604020202020204" pitchFamily="34" charset="0"/>
            </a:endParaRPr>
          </a:p>
        </p:txBody>
      </p:sp>
      <p:pic>
        <p:nvPicPr>
          <p:cNvPr id="10" name="Picture 9" descr="A picture containing drawing&#10;&#10;Description automatically generated">
            <a:extLst>
              <a:ext uri="{FF2B5EF4-FFF2-40B4-BE49-F238E27FC236}">
                <a16:creationId xmlns:a16="http://schemas.microsoft.com/office/drawing/2014/main" xmlns="" id="{B04C6861-34D7-774F-BC6D-D986A65C87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5223" y="564365"/>
            <a:ext cx="5675700" cy="4540560"/>
          </a:xfrm>
          <a:prstGeom prst="rect">
            <a:avLst/>
          </a:prstGeom>
        </p:spPr>
      </p:pic>
      <p:pic>
        <p:nvPicPr>
          <p:cNvPr id="14" name="Picture 13">
            <a:extLst>
              <a:ext uri="{FF2B5EF4-FFF2-40B4-BE49-F238E27FC236}">
                <a16:creationId xmlns:a16="http://schemas.microsoft.com/office/drawing/2014/main" xmlns="" id="{8D9D7089-A79B-8748-A681-EAF6698F46F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01682" y="4863896"/>
            <a:ext cx="1504733" cy="860574"/>
          </a:xfrm>
          <a:prstGeom prst="rect">
            <a:avLst/>
          </a:prstGeom>
        </p:spPr>
      </p:pic>
      <p:sp>
        <p:nvSpPr>
          <p:cNvPr id="13" name="TextBox 12"/>
          <p:cNvSpPr txBox="1"/>
          <p:nvPr userDrawn="1"/>
        </p:nvSpPr>
        <p:spPr>
          <a:xfrm>
            <a:off x="252549" y="505103"/>
            <a:ext cx="5939245" cy="1123384"/>
          </a:xfrm>
          <a:prstGeom prst="rect">
            <a:avLst/>
          </a:prstGeom>
          <a:noFill/>
        </p:spPr>
        <p:txBody>
          <a:bodyPr wrap="square" rtlCol="0">
            <a:spAutoFit/>
          </a:bodyPr>
          <a:lstStyle/>
          <a:p>
            <a:pPr algn="ctr"/>
            <a:r>
              <a:rPr lang="es-ES" sz="2900" b="0" kern="1200" dirty="0" smtClean="0">
                <a:solidFill>
                  <a:schemeClr val="bg1"/>
                </a:solidFill>
                <a:effectLst/>
                <a:latin typeface="Azo Sans Md" pitchFamily="50" charset="0"/>
                <a:ea typeface="+mn-ea"/>
                <a:cs typeface="+mn-cs"/>
              </a:rPr>
              <a:t>PTA POR SUS HIJOS</a:t>
            </a:r>
            <a:endParaRPr lang="en-US" sz="2900" b="0" kern="1200" dirty="0" smtClean="0">
              <a:solidFill>
                <a:schemeClr val="bg1"/>
              </a:solidFill>
              <a:effectLst/>
              <a:latin typeface="Azo Sans Md" pitchFamily="50" charset="0"/>
              <a:ea typeface="+mn-ea"/>
              <a:cs typeface="+mn-cs"/>
            </a:endParaRPr>
          </a:p>
          <a:p>
            <a:pPr algn="ctr"/>
            <a:r>
              <a:rPr lang="es-ES" sz="3800" kern="1200" dirty="0" smtClean="0">
                <a:solidFill>
                  <a:schemeClr val="bg1"/>
                </a:solidFill>
                <a:effectLst/>
                <a:latin typeface="Azo Sans Bk" pitchFamily="50" charset="0"/>
                <a:ea typeface="+mn-ea"/>
                <a:cs typeface="+mn-cs"/>
              </a:rPr>
              <a:t>HAGA VOLUNTARIADO</a:t>
            </a:r>
            <a:endParaRPr lang="en-US" sz="3800" kern="1200" dirty="0" smtClean="0">
              <a:solidFill>
                <a:schemeClr val="bg1"/>
              </a:solidFill>
              <a:effectLst/>
              <a:latin typeface="Azo Sans Bk" pitchFamily="50" charset="0"/>
              <a:ea typeface="+mn-ea"/>
              <a:cs typeface="+mn-cs"/>
            </a:endParaRPr>
          </a:p>
        </p:txBody>
      </p:sp>
    </p:spTree>
    <p:extLst>
      <p:ext uri="{BB962C8B-B14F-4D97-AF65-F5344CB8AC3E}">
        <p14:creationId xmlns:p14="http://schemas.microsoft.com/office/powerpoint/2010/main" val="1794839806"/>
      </p:ext>
    </p:extLst>
  </p:cSld>
  <p:clrMapOvr>
    <a:masterClrMapping/>
  </p:clrMapOvr>
  <p:extLst mod="1">
    <p:ext uri="{DCECCB84-F9BA-43D5-87BE-67443E8EF086}">
      <p15:sldGuideLst xmlns:p15="http://schemas.microsoft.com/office/powerpoint/2012/main" xmlns="">
        <p15:guide id="1" pos="2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E086F3B-BD64-0542-B943-E4920DC59E35}"/>
              </a:ext>
            </a:extLst>
          </p:cNvPr>
          <p:cNvSpPr/>
          <p:nvPr userDrawn="1"/>
        </p:nvSpPr>
        <p:spPr>
          <a:xfrm>
            <a:off x="0" y="0"/>
            <a:ext cx="11430000" cy="5980113"/>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0" name="Picture 9" descr="A picture containing drawing&#10;&#10;Description automatically generated">
            <a:extLst>
              <a:ext uri="{FF2B5EF4-FFF2-40B4-BE49-F238E27FC236}">
                <a16:creationId xmlns:a16="http://schemas.microsoft.com/office/drawing/2014/main" xmlns="" id="{B04C6861-34D7-774F-BC6D-D986A65C87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5223" y="564365"/>
            <a:ext cx="5675700" cy="4540560"/>
          </a:xfrm>
          <a:prstGeom prst="rect">
            <a:avLst/>
          </a:prstGeom>
        </p:spPr>
      </p:pic>
      <p:pic>
        <p:nvPicPr>
          <p:cNvPr id="15" name="Picture 14">
            <a:extLst>
              <a:ext uri="{FF2B5EF4-FFF2-40B4-BE49-F238E27FC236}">
                <a16:creationId xmlns:a16="http://schemas.microsoft.com/office/drawing/2014/main" xmlns="" id="{70DD84B5-3603-DA42-9B18-706E898BC1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61152" y="4863896"/>
            <a:ext cx="1504733" cy="860574"/>
          </a:xfrm>
          <a:prstGeom prst="rect">
            <a:avLst/>
          </a:prstGeom>
        </p:spPr>
      </p:pic>
      <p:cxnSp>
        <p:nvCxnSpPr>
          <p:cNvPr id="17" name="Straight Connector 16">
            <a:extLst>
              <a:ext uri="{FF2B5EF4-FFF2-40B4-BE49-F238E27FC236}">
                <a16:creationId xmlns:a16="http://schemas.microsoft.com/office/drawing/2014/main" xmlns="" id="{32239A44-0EBE-F842-9D85-743D90AF6BC5}"/>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icture Placeholder 4">
            <a:extLst>
              <a:ext uri="{FF2B5EF4-FFF2-40B4-BE49-F238E27FC236}">
                <a16:creationId xmlns:a16="http://schemas.microsoft.com/office/drawing/2014/main" xmlns="" id="{ED05EBAB-F71B-334B-B259-A248E2CC416D}"/>
              </a:ext>
            </a:extLst>
          </p:cNvPr>
          <p:cNvSpPr>
            <a:spLocks noGrp="1"/>
          </p:cNvSpPr>
          <p:nvPr>
            <p:ph type="pic" sz="quarter" idx="17" hasCustomPrompt="1"/>
          </p:nvPr>
        </p:nvSpPr>
        <p:spPr>
          <a:xfrm>
            <a:off x="3249773" y="4840288"/>
            <a:ext cx="1312863" cy="849312"/>
          </a:xfrm>
          <a:prstGeom prst="rect">
            <a:avLst/>
          </a:prstGeom>
          <a:solidFill>
            <a:schemeClr val="bg2"/>
          </a:solidFill>
        </p:spPr>
        <p:txBody>
          <a:bodyPr anchor="ctr" anchorCtr="0"/>
          <a:lstStyle>
            <a:lvl1pPr marL="0" indent="0" algn="ctr">
              <a:buNone/>
              <a:defRPr sz="1400"/>
            </a:lvl1pPr>
          </a:lstStyle>
          <a:p>
            <a:r>
              <a:rPr lang="en-US"/>
              <a:t>Click to Add Local PTA Logo</a:t>
            </a:r>
          </a:p>
        </p:txBody>
      </p:sp>
      <p:sp>
        <p:nvSpPr>
          <p:cNvPr id="12" name="TextBox 11">
            <a:extLst>
              <a:ext uri="{FF2B5EF4-FFF2-40B4-BE49-F238E27FC236}">
                <a16:creationId xmlns:a16="http://schemas.microsoft.com/office/drawing/2014/main" xmlns="" id="{B3EBEE78-42C2-D441-A3C0-A96B6B054057}"/>
              </a:ext>
            </a:extLst>
          </p:cNvPr>
          <p:cNvSpPr txBox="1"/>
          <p:nvPr userDrawn="1"/>
        </p:nvSpPr>
        <p:spPr>
          <a:xfrm>
            <a:off x="409419" y="1908174"/>
            <a:ext cx="5613010" cy="1323439"/>
          </a:xfrm>
          <a:prstGeom prst="rect">
            <a:avLst/>
          </a:prstGeom>
          <a:noFill/>
        </p:spPr>
        <p:txBody>
          <a:bodyPr wrap="square" rtlCol="0">
            <a:spAutoFit/>
          </a:bodyPr>
          <a:lstStyle/>
          <a:p>
            <a:r>
              <a:rPr lang="es-ES" sz="1600" dirty="0" smtClean="0">
                <a:solidFill>
                  <a:schemeClr val="bg1"/>
                </a:solidFill>
                <a:latin typeface="Arial" panose="020B0604020202020204" pitchFamily="34" charset="0"/>
                <a:cs typeface="Arial" panose="020B0604020202020204" pitchFamily="34" charset="0"/>
              </a:rPr>
              <a:t>Dependemos del apoyo de los padres. La cantidad de tiempo que pueda dar puede marcar una gran diferencia en sus hijos. A pesar de que el voluntariado nunca es una obligación para los miembros de PTA, si quiere participar, puede elegir entre estas oportunidades:</a:t>
            </a:r>
            <a:endParaRPr lang="en-US" sz="1600" dirty="0">
              <a:solidFill>
                <a:schemeClr val="bg1"/>
              </a:solidFill>
              <a:latin typeface="Arial" panose="020B0604020202020204" pitchFamily="34" charset="0"/>
              <a:cs typeface="Arial" panose="020B0604020202020204" pitchFamily="34" charset="0"/>
            </a:endParaRPr>
          </a:p>
        </p:txBody>
      </p:sp>
      <p:sp>
        <p:nvSpPr>
          <p:cNvPr id="13" name="Text Placeholder 2">
            <a:extLst>
              <a:ext uri="{FF2B5EF4-FFF2-40B4-BE49-F238E27FC236}">
                <a16:creationId xmlns:a16="http://schemas.microsoft.com/office/drawing/2014/main" xmlns="" id="{381D01B7-B29B-B94E-8AC3-DAF336D791F0}"/>
              </a:ext>
            </a:extLst>
          </p:cNvPr>
          <p:cNvSpPr>
            <a:spLocks noGrp="1"/>
          </p:cNvSpPr>
          <p:nvPr>
            <p:ph type="body" sz="quarter" idx="16" hasCustomPrompt="1"/>
          </p:nvPr>
        </p:nvSpPr>
        <p:spPr>
          <a:xfrm>
            <a:off x="401320" y="3355270"/>
            <a:ext cx="5616575" cy="1106488"/>
          </a:xfrm>
          <a:prstGeom prst="rect">
            <a:avLst/>
          </a:prstGeom>
        </p:spPr>
        <p:txBody>
          <a:bodyPr/>
          <a:lstStyle>
            <a:lvl1pPr marL="0" indent="0">
              <a:lnSpc>
                <a:spcPts val="1260"/>
              </a:lnSpc>
              <a:buNone/>
              <a:defRPr sz="1600">
                <a:solidFill>
                  <a:schemeClr val="bg1"/>
                </a:solidFill>
              </a:defRPr>
            </a:lvl1pPr>
          </a:lstStyle>
          <a:p>
            <a:r>
              <a:rPr lang="en-US" dirty="0">
                <a:solidFill>
                  <a:schemeClr val="bg1"/>
                </a:solidFill>
                <a:latin typeface="Arial" panose="020B0604020202020204" pitchFamily="34" charset="0"/>
                <a:cs typeface="Arial" panose="020B0604020202020204" pitchFamily="34" charset="0"/>
              </a:rPr>
              <a:t> • </a:t>
            </a:r>
            <a:r>
              <a:rPr lang="es-ES" dirty="0" smtClean="0">
                <a:solidFill>
                  <a:schemeClr val="bg1"/>
                </a:solidFill>
                <a:latin typeface="Arial" panose="020B0604020202020204" pitchFamily="34" charset="0"/>
                <a:cs typeface="Arial" panose="020B0604020202020204" pitchFamily="34" charset="0"/>
              </a:rPr>
              <a:t>&lt;ESCRIBA UN EJEMPLO DE SU PTA LOCAL&gt; </a:t>
            </a:r>
          </a:p>
          <a:p>
            <a:r>
              <a:rPr lang="en-US" dirty="0">
                <a:solidFill>
                  <a:schemeClr val="bg1"/>
                </a:solidFill>
                <a:latin typeface="Arial" panose="020B0604020202020204" pitchFamily="34" charset="0"/>
                <a:cs typeface="Arial" panose="020B0604020202020204" pitchFamily="34" charset="0"/>
              </a:rPr>
              <a:t> • </a:t>
            </a:r>
            <a:r>
              <a:rPr lang="es-ES" dirty="0" smtClean="0">
                <a:solidFill>
                  <a:schemeClr val="bg1"/>
                </a:solidFill>
                <a:latin typeface="Arial" panose="020B0604020202020204" pitchFamily="34" charset="0"/>
                <a:cs typeface="Arial" panose="020B0604020202020204" pitchFamily="34" charset="0"/>
              </a:rPr>
              <a:t>&lt;ESCRIBA UN EJEMPLO DE SU PTA LOCAL&gt;</a:t>
            </a:r>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 • </a:t>
            </a:r>
            <a:r>
              <a:rPr lang="es-ES" dirty="0" smtClean="0">
                <a:solidFill>
                  <a:schemeClr val="bg1"/>
                </a:solidFill>
                <a:latin typeface="Arial" panose="020B0604020202020204" pitchFamily="34" charset="0"/>
                <a:cs typeface="Arial" panose="020B0604020202020204" pitchFamily="34" charset="0"/>
              </a:rPr>
              <a:t>&lt;ESCRIBA UN EJEMPLO DE SU PTA LOCAL&gt;</a:t>
            </a:r>
            <a:endParaRPr lang="en-US" dirty="0">
              <a:solidFill>
                <a:schemeClr val="bg1"/>
              </a:solidFill>
              <a:latin typeface="Arial" panose="020B0604020202020204" pitchFamily="34" charset="0"/>
              <a:cs typeface="Arial" panose="020B0604020202020204" pitchFamily="34" charset="0"/>
            </a:endParaRPr>
          </a:p>
        </p:txBody>
      </p:sp>
      <p:sp>
        <p:nvSpPr>
          <p:cNvPr id="14" name="TextBox 13"/>
          <p:cNvSpPr txBox="1"/>
          <p:nvPr userDrawn="1"/>
        </p:nvSpPr>
        <p:spPr>
          <a:xfrm>
            <a:off x="252549" y="505103"/>
            <a:ext cx="5939245" cy="1123384"/>
          </a:xfrm>
          <a:prstGeom prst="rect">
            <a:avLst/>
          </a:prstGeom>
          <a:noFill/>
        </p:spPr>
        <p:txBody>
          <a:bodyPr wrap="square" rtlCol="0">
            <a:spAutoFit/>
          </a:bodyPr>
          <a:lstStyle/>
          <a:p>
            <a:pPr algn="ctr"/>
            <a:r>
              <a:rPr lang="es-ES" sz="2900" b="0" kern="1200" dirty="0" smtClean="0">
                <a:solidFill>
                  <a:schemeClr val="bg1"/>
                </a:solidFill>
                <a:effectLst/>
                <a:latin typeface="Azo Sans Md" pitchFamily="50" charset="0"/>
                <a:ea typeface="+mn-ea"/>
                <a:cs typeface="+mn-cs"/>
              </a:rPr>
              <a:t>PTA POR SUS HIJOS</a:t>
            </a:r>
            <a:endParaRPr lang="en-US" sz="2900" b="0" kern="1200" dirty="0" smtClean="0">
              <a:solidFill>
                <a:schemeClr val="bg1"/>
              </a:solidFill>
              <a:effectLst/>
              <a:latin typeface="Azo Sans Md" pitchFamily="50" charset="0"/>
              <a:ea typeface="+mn-ea"/>
              <a:cs typeface="+mn-cs"/>
            </a:endParaRPr>
          </a:p>
          <a:p>
            <a:pPr algn="ctr"/>
            <a:r>
              <a:rPr lang="es-ES" sz="3800" kern="1200" dirty="0" smtClean="0">
                <a:solidFill>
                  <a:schemeClr val="bg1"/>
                </a:solidFill>
                <a:effectLst/>
                <a:latin typeface="Azo Sans Bk" pitchFamily="50" charset="0"/>
                <a:ea typeface="+mn-ea"/>
                <a:cs typeface="+mn-cs"/>
              </a:rPr>
              <a:t>HAGA VOLUNTARIADO</a:t>
            </a:r>
            <a:endParaRPr lang="en-US" sz="3800" kern="1200" dirty="0" smtClean="0">
              <a:solidFill>
                <a:schemeClr val="bg1"/>
              </a:solidFill>
              <a:effectLst/>
              <a:latin typeface="Azo Sans Bk" pitchFamily="50" charset="0"/>
              <a:ea typeface="+mn-ea"/>
              <a:cs typeface="+mn-cs"/>
            </a:endParaRPr>
          </a:p>
        </p:txBody>
      </p:sp>
    </p:spTree>
    <p:extLst>
      <p:ext uri="{BB962C8B-B14F-4D97-AF65-F5344CB8AC3E}">
        <p14:creationId xmlns:p14="http://schemas.microsoft.com/office/powerpoint/2010/main" val="3267849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E086F3B-BD64-0542-B943-E4920DC59E35}"/>
              </a:ext>
            </a:extLst>
          </p:cNvPr>
          <p:cNvSpPr/>
          <p:nvPr userDrawn="1"/>
        </p:nvSpPr>
        <p:spPr>
          <a:xfrm>
            <a:off x="0" y="0"/>
            <a:ext cx="11430000" cy="5980113"/>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9" name="TextBox 8">
            <a:extLst>
              <a:ext uri="{FF2B5EF4-FFF2-40B4-BE49-F238E27FC236}">
                <a16:creationId xmlns:a16="http://schemas.microsoft.com/office/drawing/2014/main" xmlns="" id="{2C66AB15-50A9-644E-A05A-9F21FCDDC0D9}"/>
              </a:ext>
            </a:extLst>
          </p:cNvPr>
          <p:cNvSpPr txBox="1"/>
          <p:nvPr userDrawn="1"/>
        </p:nvSpPr>
        <p:spPr>
          <a:xfrm>
            <a:off x="426720" y="2309111"/>
            <a:ext cx="5400096" cy="1892826"/>
          </a:xfrm>
          <a:prstGeom prst="rect">
            <a:avLst/>
          </a:prstGeom>
          <a:noFill/>
        </p:spPr>
        <p:txBody>
          <a:bodyPr wrap="square" rtlCol="0">
            <a:spAutoFit/>
          </a:bodyPr>
          <a:lstStyle/>
          <a:p>
            <a:r>
              <a:rPr lang="es-ES" sz="1600" dirty="0" smtClean="0">
                <a:solidFill>
                  <a:schemeClr val="bg1"/>
                </a:solidFill>
                <a:latin typeface="Arial" panose="020B0604020202020204" pitchFamily="34" charset="0"/>
                <a:cs typeface="Arial" panose="020B0604020202020204" pitchFamily="34" charset="0"/>
              </a:rPr>
              <a:t>Los números tienen cierta fortaleza, y aumentar la membresía de PTA, aunque sea de a una persona, hace posible financiar los recursos escolares esenciales y las necesidades del currículo de</a:t>
            </a:r>
            <a:endParaRPr lang="en-US" sz="1600" dirty="0" smtClean="0">
              <a:solidFill>
                <a:schemeClr val="bg1"/>
              </a:solidFill>
              <a:latin typeface="Arial" panose="020B0604020202020204" pitchFamily="34" charset="0"/>
              <a:cs typeface="Arial" panose="020B0604020202020204" pitchFamily="34" charset="0"/>
            </a:endParaRPr>
          </a:p>
          <a:p>
            <a:endParaRPr lang="en-US" sz="1600" dirty="0" smtClean="0">
              <a:solidFill>
                <a:schemeClr val="bg1"/>
              </a:solidFill>
              <a:latin typeface="Arial" panose="020B0604020202020204" pitchFamily="34" charset="0"/>
              <a:cs typeface="Arial" panose="020B0604020202020204" pitchFamily="34" charset="0"/>
            </a:endParaRPr>
          </a:p>
          <a:p>
            <a:pPr>
              <a:spcBef>
                <a:spcPts val="600"/>
              </a:spcBef>
            </a:pPr>
            <a:r>
              <a:rPr lang="es-ES" sz="1600" dirty="0" smtClean="0">
                <a:solidFill>
                  <a:schemeClr val="bg1"/>
                </a:solidFill>
                <a:latin typeface="Arial" panose="020B0604020202020204" pitchFamily="34" charset="0"/>
                <a:cs typeface="Arial" panose="020B0604020202020204" pitchFamily="34" charset="0"/>
              </a:rPr>
              <a:t>Le invitamos a unirse porque juntos podemos hacer más que separados. Solo toma 5 minutos:</a:t>
            </a:r>
            <a:endParaRPr lang="en-US" sz="1600" dirty="0">
              <a:solidFill>
                <a:schemeClr val="bg1"/>
              </a:solidFill>
              <a:highlight>
                <a:srgbClr val="FFFF00"/>
              </a:highlight>
              <a:latin typeface="Arial" panose="020B0604020202020204" pitchFamily="34" charset="0"/>
              <a:cs typeface="Arial" panose="020B0604020202020204" pitchFamily="34" charset="0"/>
            </a:endParaRPr>
          </a:p>
        </p:txBody>
      </p:sp>
      <p:sp>
        <p:nvSpPr>
          <p:cNvPr id="15" name="Text Placeholder 4">
            <a:extLst>
              <a:ext uri="{FF2B5EF4-FFF2-40B4-BE49-F238E27FC236}">
                <a16:creationId xmlns:a16="http://schemas.microsoft.com/office/drawing/2014/main" xmlns="" id="{81FE95B0-5742-2F4B-8AB2-3CA1AD6FCB55}"/>
              </a:ext>
            </a:extLst>
          </p:cNvPr>
          <p:cNvSpPr>
            <a:spLocks noGrp="1"/>
          </p:cNvSpPr>
          <p:nvPr>
            <p:ph type="body" sz="quarter" idx="16" hasCustomPrompt="1"/>
          </p:nvPr>
        </p:nvSpPr>
        <p:spPr>
          <a:xfrm>
            <a:off x="417320" y="3074288"/>
            <a:ext cx="5192648" cy="599787"/>
          </a:xfrm>
          <a:prstGeom prst="rect">
            <a:avLst/>
          </a:prstGeom>
        </p:spPr>
        <p:txBody>
          <a:bodyPr/>
          <a:lstStyle>
            <a:lvl1pPr marL="0" indent="0">
              <a:buNone/>
              <a:defRPr sz="1600" cap="all" baseline="0">
                <a:solidFill>
                  <a:schemeClr val="bg1"/>
                </a:solidFill>
              </a:defRPr>
            </a:lvl1pPr>
          </a:lstStyle>
          <a:p>
            <a:pPr lvl="0"/>
            <a:r>
              <a:rPr lang="es-ES" dirty="0" smtClean="0"/>
              <a:t>                                              &lt;ESCRIBA EL NOMBRE DE LA ESCUELA&gt;. </a:t>
            </a:r>
            <a:endParaRPr lang="en-US" dirty="0"/>
          </a:p>
        </p:txBody>
      </p:sp>
      <p:pic>
        <p:nvPicPr>
          <p:cNvPr id="16" name="Picture 15" descr="A picture containing light&#10;&#10;Description automatically generated">
            <a:extLst>
              <a:ext uri="{FF2B5EF4-FFF2-40B4-BE49-F238E27FC236}">
                <a16:creationId xmlns:a16="http://schemas.microsoft.com/office/drawing/2014/main" xmlns="" id="{5B81F2E2-FC68-6049-9FCA-F2C868A7B7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42048" y="862846"/>
            <a:ext cx="5549347" cy="4439478"/>
          </a:xfrm>
          <a:prstGeom prst="rect">
            <a:avLst/>
          </a:prstGeom>
        </p:spPr>
      </p:pic>
      <p:pic>
        <p:nvPicPr>
          <p:cNvPr id="10" name="Picture 9">
            <a:extLst>
              <a:ext uri="{FF2B5EF4-FFF2-40B4-BE49-F238E27FC236}">
                <a16:creationId xmlns:a16="http://schemas.microsoft.com/office/drawing/2014/main" xmlns="" id="{54A619D0-FD22-6A41-95E4-7618C7784B2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01682" y="4863896"/>
            <a:ext cx="1504733" cy="860574"/>
          </a:xfrm>
          <a:prstGeom prst="rect">
            <a:avLst/>
          </a:prstGeom>
        </p:spPr>
      </p:pic>
      <p:sp>
        <p:nvSpPr>
          <p:cNvPr id="12" name="Text Placeholder 2">
            <a:extLst>
              <a:ext uri="{FF2B5EF4-FFF2-40B4-BE49-F238E27FC236}">
                <a16:creationId xmlns:a16="http://schemas.microsoft.com/office/drawing/2014/main" xmlns="" id="{F927088C-B8FD-7B4B-B7AC-0E1E51059060}"/>
              </a:ext>
            </a:extLst>
          </p:cNvPr>
          <p:cNvSpPr>
            <a:spLocks noGrp="1"/>
          </p:cNvSpPr>
          <p:nvPr>
            <p:ph type="body" sz="quarter" idx="17" hasCustomPrompt="1"/>
          </p:nvPr>
        </p:nvSpPr>
        <p:spPr>
          <a:xfrm>
            <a:off x="393200" y="4390857"/>
            <a:ext cx="5616575" cy="372487"/>
          </a:xfrm>
          <a:prstGeom prst="rect">
            <a:avLst/>
          </a:prstGeom>
        </p:spPr>
        <p:txBody>
          <a:bodyPr/>
          <a:lstStyle>
            <a:lvl1pPr marL="0" indent="0">
              <a:lnSpc>
                <a:spcPts val="1260"/>
              </a:lnSpc>
              <a:buNone/>
              <a:defRPr sz="1600">
                <a:solidFill>
                  <a:schemeClr val="bg1"/>
                </a:solidFill>
              </a:defRPr>
            </a:lvl1pPr>
          </a:lstStyle>
          <a:p>
            <a:r>
              <a:rPr lang="en-US" dirty="0">
                <a:solidFill>
                  <a:schemeClr val="bg1"/>
                </a:solidFill>
                <a:latin typeface="Arial" panose="020B0604020202020204" pitchFamily="34" charset="0"/>
                <a:cs typeface="Arial" panose="020B0604020202020204" pitchFamily="34" charset="0"/>
              </a:rPr>
              <a:t> • </a:t>
            </a:r>
            <a:r>
              <a:rPr lang="es-ES" dirty="0" smtClean="0">
                <a:solidFill>
                  <a:schemeClr val="bg1"/>
                </a:solidFill>
                <a:latin typeface="Arial" panose="020B0604020202020204" pitchFamily="34" charset="0"/>
                <a:cs typeface="Arial" panose="020B0604020202020204" pitchFamily="34" charset="0"/>
              </a:rPr>
              <a:t>&lt;INSERTE EL URL DE LA PTA LOCAL&gt;</a:t>
            </a:r>
            <a:endParaRPr lang="en-US" dirty="0">
              <a:solidFill>
                <a:schemeClr val="bg1"/>
              </a:solidFill>
              <a:latin typeface="Arial" panose="020B0604020202020204" pitchFamily="34" charset="0"/>
              <a:cs typeface="Arial" panose="020B0604020202020204" pitchFamily="34" charset="0"/>
            </a:endParaRPr>
          </a:p>
        </p:txBody>
      </p:sp>
      <p:sp>
        <p:nvSpPr>
          <p:cNvPr id="13" name="TextBox 12"/>
          <p:cNvSpPr txBox="1"/>
          <p:nvPr userDrawn="1"/>
        </p:nvSpPr>
        <p:spPr>
          <a:xfrm>
            <a:off x="773298" y="600902"/>
            <a:ext cx="4632960" cy="1923604"/>
          </a:xfrm>
          <a:prstGeom prst="rect">
            <a:avLst/>
          </a:prstGeom>
          <a:noFill/>
        </p:spPr>
        <p:txBody>
          <a:bodyPr wrap="square" rtlCol="0">
            <a:spAutoFit/>
          </a:bodyPr>
          <a:lstStyle/>
          <a:p>
            <a:pPr algn="ctr"/>
            <a:r>
              <a:rPr lang="es-ES" sz="2900" b="0" kern="1200" dirty="0" smtClean="0">
                <a:solidFill>
                  <a:schemeClr val="bg1"/>
                </a:solidFill>
                <a:effectLst/>
                <a:latin typeface="Azo Sans Md" pitchFamily="50" charset="0"/>
                <a:ea typeface="+mn-ea"/>
                <a:cs typeface="+mn-cs"/>
              </a:rPr>
              <a:t>PTA POR SUS HIJOS</a:t>
            </a:r>
            <a:endParaRPr lang="en-US" sz="2900" b="0" kern="1200" dirty="0" smtClean="0">
              <a:solidFill>
                <a:schemeClr val="bg1"/>
              </a:solidFill>
              <a:effectLst/>
              <a:latin typeface="Azo Sans Md" pitchFamily="50" charset="0"/>
              <a:ea typeface="+mn-ea"/>
              <a:cs typeface="+mn-cs"/>
            </a:endParaRPr>
          </a:p>
          <a:p>
            <a:pPr algn="ctr"/>
            <a:r>
              <a:rPr lang="es-ES" sz="9000" kern="1200" dirty="0" smtClean="0">
                <a:solidFill>
                  <a:schemeClr val="bg1"/>
                </a:solidFill>
                <a:effectLst/>
                <a:latin typeface="Azo Sans Bk" pitchFamily="50" charset="0"/>
                <a:ea typeface="+mn-ea"/>
                <a:cs typeface="+mn-cs"/>
              </a:rPr>
              <a:t>ÚNASE</a:t>
            </a:r>
            <a:endParaRPr lang="en-US" sz="9000" kern="1200" dirty="0" smtClean="0">
              <a:solidFill>
                <a:schemeClr val="bg1"/>
              </a:solidFill>
              <a:effectLst/>
              <a:latin typeface="Azo Sans Bk" pitchFamily="50" charset="0"/>
              <a:ea typeface="+mn-ea"/>
              <a:cs typeface="+mn-cs"/>
            </a:endParaRPr>
          </a:p>
        </p:txBody>
      </p:sp>
    </p:spTree>
    <p:extLst>
      <p:ext uri="{BB962C8B-B14F-4D97-AF65-F5344CB8AC3E}">
        <p14:creationId xmlns:p14="http://schemas.microsoft.com/office/powerpoint/2010/main" val="2560204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E086F3B-BD64-0542-B943-E4920DC59E35}"/>
              </a:ext>
            </a:extLst>
          </p:cNvPr>
          <p:cNvSpPr/>
          <p:nvPr userDrawn="1"/>
        </p:nvSpPr>
        <p:spPr>
          <a:xfrm>
            <a:off x="0" y="0"/>
            <a:ext cx="11430000" cy="5980113"/>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1" name="Picture 10">
            <a:extLst>
              <a:ext uri="{FF2B5EF4-FFF2-40B4-BE49-F238E27FC236}">
                <a16:creationId xmlns:a16="http://schemas.microsoft.com/office/drawing/2014/main" xmlns="" id="{E5A8C1A3-B35C-7B41-98F7-925907485E9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1152" y="4863896"/>
            <a:ext cx="1504733" cy="860574"/>
          </a:xfrm>
          <a:prstGeom prst="rect">
            <a:avLst/>
          </a:prstGeom>
        </p:spPr>
      </p:pic>
      <p:cxnSp>
        <p:nvCxnSpPr>
          <p:cNvPr id="12" name="Straight Connector 11">
            <a:extLst>
              <a:ext uri="{FF2B5EF4-FFF2-40B4-BE49-F238E27FC236}">
                <a16:creationId xmlns:a16="http://schemas.microsoft.com/office/drawing/2014/main" xmlns="" id="{8496B1A9-D858-D347-9C77-A73F7511920B}"/>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light&#10;&#10;Description automatically generated">
            <a:extLst>
              <a:ext uri="{FF2B5EF4-FFF2-40B4-BE49-F238E27FC236}">
                <a16:creationId xmlns:a16="http://schemas.microsoft.com/office/drawing/2014/main" xmlns="" id="{5B81F2E2-FC68-6049-9FCA-F2C868A7B7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42048" y="862846"/>
            <a:ext cx="5549347" cy="4439478"/>
          </a:xfrm>
          <a:prstGeom prst="rect">
            <a:avLst/>
          </a:prstGeom>
        </p:spPr>
      </p:pic>
      <p:sp>
        <p:nvSpPr>
          <p:cNvPr id="13" name="Picture Placeholder 4">
            <a:extLst>
              <a:ext uri="{FF2B5EF4-FFF2-40B4-BE49-F238E27FC236}">
                <a16:creationId xmlns:a16="http://schemas.microsoft.com/office/drawing/2014/main" xmlns="" id="{830DED44-6DD6-9E47-84A9-35B6EED55529}"/>
              </a:ext>
            </a:extLst>
          </p:cNvPr>
          <p:cNvSpPr>
            <a:spLocks noGrp="1"/>
          </p:cNvSpPr>
          <p:nvPr>
            <p:ph type="pic" sz="quarter" idx="18" hasCustomPrompt="1"/>
          </p:nvPr>
        </p:nvSpPr>
        <p:spPr>
          <a:xfrm>
            <a:off x="3249773" y="4840288"/>
            <a:ext cx="1312863" cy="849312"/>
          </a:xfrm>
          <a:prstGeom prst="rect">
            <a:avLst/>
          </a:prstGeom>
          <a:solidFill>
            <a:schemeClr val="bg2"/>
          </a:solidFill>
        </p:spPr>
        <p:txBody>
          <a:bodyPr anchor="ctr" anchorCtr="0"/>
          <a:lstStyle>
            <a:lvl1pPr marL="0" indent="0" algn="ctr">
              <a:buNone/>
              <a:defRPr sz="1400"/>
            </a:lvl1pPr>
          </a:lstStyle>
          <a:p>
            <a:r>
              <a:rPr lang="en-US"/>
              <a:t>Click to Add Local PTA Logo</a:t>
            </a:r>
          </a:p>
        </p:txBody>
      </p:sp>
      <p:sp>
        <p:nvSpPr>
          <p:cNvPr id="14" name="TextBox 13">
            <a:extLst>
              <a:ext uri="{FF2B5EF4-FFF2-40B4-BE49-F238E27FC236}">
                <a16:creationId xmlns:a16="http://schemas.microsoft.com/office/drawing/2014/main" xmlns="" id="{2C66AB15-50A9-644E-A05A-9F21FCDDC0D9}"/>
              </a:ext>
            </a:extLst>
          </p:cNvPr>
          <p:cNvSpPr txBox="1"/>
          <p:nvPr userDrawn="1"/>
        </p:nvSpPr>
        <p:spPr>
          <a:xfrm>
            <a:off x="426720" y="2309111"/>
            <a:ext cx="5400096" cy="1892826"/>
          </a:xfrm>
          <a:prstGeom prst="rect">
            <a:avLst/>
          </a:prstGeom>
          <a:noFill/>
        </p:spPr>
        <p:txBody>
          <a:bodyPr wrap="square" rtlCol="0">
            <a:spAutoFit/>
          </a:bodyPr>
          <a:lstStyle/>
          <a:p>
            <a:r>
              <a:rPr lang="es-ES" sz="1600" dirty="0" smtClean="0">
                <a:solidFill>
                  <a:schemeClr val="bg1"/>
                </a:solidFill>
                <a:latin typeface="Arial" panose="020B0604020202020204" pitchFamily="34" charset="0"/>
                <a:cs typeface="Arial" panose="020B0604020202020204" pitchFamily="34" charset="0"/>
              </a:rPr>
              <a:t>Los números tienen cierta fortaleza, y aumentar la membresía de PTA, aunque sea de a una persona, hace posible financiar los recursos escolares esenciales y las necesidades del currículo de</a:t>
            </a:r>
            <a:endParaRPr lang="en-US" sz="1600" dirty="0" smtClean="0">
              <a:solidFill>
                <a:schemeClr val="bg1"/>
              </a:solidFill>
              <a:latin typeface="Arial" panose="020B0604020202020204" pitchFamily="34" charset="0"/>
              <a:cs typeface="Arial" panose="020B0604020202020204" pitchFamily="34" charset="0"/>
            </a:endParaRPr>
          </a:p>
          <a:p>
            <a:endParaRPr lang="en-US" sz="1600" dirty="0" smtClean="0">
              <a:solidFill>
                <a:schemeClr val="bg1"/>
              </a:solidFill>
              <a:latin typeface="Arial" panose="020B0604020202020204" pitchFamily="34" charset="0"/>
              <a:cs typeface="Arial" panose="020B0604020202020204" pitchFamily="34" charset="0"/>
            </a:endParaRPr>
          </a:p>
          <a:p>
            <a:pPr>
              <a:spcBef>
                <a:spcPts val="600"/>
              </a:spcBef>
            </a:pPr>
            <a:r>
              <a:rPr lang="es-ES" sz="1600" dirty="0" smtClean="0">
                <a:solidFill>
                  <a:schemeClr val="bg1"/>
                </a:solidFill>
                <a:latin typeface="Arial" panose="020B0604020202020204" pitchFamily="34" charset="0"/>
                <a:cs typeface="Arial" panose="020B0604020202020204" pitchFamily="34" charset="0"/>
              </a:rPr>
              <a:t>Le invitamos a unirse porque juntos podemos hacer más que separados. Solo toma 5 minutos:</a:t>
            </a:r>
            <a:endParaRPr lang="en-US" sz="1600" dirty="0">
              <a:solidFill>
                <a:schemeClr val="bg1"/>
              </a:solidFill>
              <a:highlight>
                <a:srgbClr val="FFFF00"/>
              </a:highlight>
              <a:latin typeface="Arial" panose="020B0604020202020204" pitchFamily="34" charset="0"/>
              <a:cs typeface="Arial" panose="020B0604020202020204" pitchFamily="34" charset="0"/>
            </a:endParaRPr>
          </a:p>
        </p:txBody>
      </p:sp>
      <p:sp>
        <p:nvSpPr>
          <p:cNvPr id="15" name="Text Placeholder 4">
            <a:extLst>
              <a:ext uri="{FF2B5EF4-FFF2-40B4-BE49-F238E27FC236}">
                <a16:creationId xmlns:a16="http://schemas.microsoft.com/office/drawing/2014/main" xmlns="" id="{81FE95B0-5742-2F4B-8AB2-3CA1AD6FCB55}"/>
              </a:ext>
            </a:extLst>
          </p:cNvPr>
          <p:cNvSpPr>
            <a:spLocks noGrp="1"/>
          </p:cNvSpPr>
          <p:nvPr>
            <p:ph type="body" sz="quarter" idx="16" hasCustomPrompt="1"/>
          </p:nvPr>
        </p:nvSpPr>
        <p:spPr>
          <a:xfrm>
            <a:off x="417320" y="3074288"/>
            <a:ext cx="5192648" cy="599787"/>
          </a:xfrm>
          <a:prstGeom prst="rect">
            <a:avLst/>
          </a:prstGeom>
        </p:spPr>
        <p:txBody>
          <a:bodyPr/>
          <a:lstStyle>
            <a:lvl1pPr marL="0" indent="0">
              <a:buNone/>
              <a:defRPr sz="1600" cap="all" baseline="0">
                <a:solidFill>
                  <a:schemeClr val="bg1"/>
                </a:solidFill>
              </a:defRPr>
            </a:lvl1pPr>
          </a:lstStyle>
          <a:p>
            <a:pPr lvl="0"/>
            <a:r>
              <a:rPr lang="es-ES" dirty="0" smtClean="0"/>
              <a:t>                                              &lt;ESCRIBA EL NOMBRE DE LA ESCUELA&gt;. </a:t>
            </a:r>
            <a:endParaRPr lang="en-US" dirty="0"/>
          </a:p>
        </p:txBody>
      </p:sp>
      <p:sp>
        <p:nvSpPr>
          <p:cNvPr id="19" name="Text Placeholder 2">
            <a:extLst>
              <a:ext uri="{FF2B5EF4-FFF2-40B4-BE49-F238E27FC236}">
                <a16:creationId xmlns:a16="http://schemas.microsoft.com/office/drawing/2014/main" xmlns="" id="{F927088C-B8FD-7B4B-B7AC-0E1E51059060}"/>
              </a:ext>
            </a:extLst>
          </p:cNvPr>
          <p:cNvSpPr>
            <a:spLocks noGrp="1"/>
          </p:cNvSpPr>
          <p:nvPr>
            <p:ph type="body" sz="quarter" idx="17" hasCustomPrompt="1"/>
          </p:nvPr>
        </p:nvSpPr>
        <p:spPr>
          <a:xfrm>
            <a:off x="393200" y="4390857"/>
            <a:ext cx="5616575" cy="372487"/>
          </a:xfrm>
          <a:prstGeom prst="rect">
            <a:avLst/>
          </a:prstGeom>
        </p:spPr>
        <p:txBody>
          <a:bodyPr/>
          <a:lstStyle>
            <a:lvl1pPr marL="0" indent="0">
              <a:lnSpc>
                <a:spcPts val="1260"/>
              </a:lnSpc>
              <a:buNone/>
              <a:defRPr sz="1600">
                <a:solidFill>
                  <a:schemeClr val="bg1"/>
                </a:solidFill>
              </a:defRPr>
            </a:lvl1pPr>
          </a:lstStyle>
          <a:p>
            <a:r>
              <a:rPr lang="en-US" dirty="0">
                <a:solidFill>
                  <a:schemeClr val="bg1"/>
                </a:solidFill>
                <a:latin typeface="Arial" panose="020B0604020202020204" pitchFamily="34" charset="0"/>
                <a:cs typeface="Arial" panose="020B0604020202020204" pitchFamily="34" charset="0"/>
              </a:rPr>
              <a:t> • </a:t>
            </a:r>
            <a:r>
              <a:rPr lang="es-ES" dirty="0" smtClean="0">
                <a:solidFill>
                  <a:schemeClr val="bg1"/>
                </a:solidFill>
                <a:latin typeface="Arial" panose="020B0604020202020204" pitchFamily="34" charset="0"/>
                <a:cs typeface="Arial" panose="020B0604020202020204" pitchFamily="34" charset="0"/>
              </a:rPr>
              <a:t>&lt;INSERTE EL URL DE LA PTA LOCAL&gt;</a:t>
            </a:r>
            <a:endParaRPr lang="en-US" dirty="0">
              <a:solidFill>
                <a:schemeClr val="bg1"/>
              </a:solidFill>
              <a:latin typeface="Arial" panose="020B0604020202020204" pitchFamily="34" charset="0"/>
              <a:cs typeface="Arial" panose="020B0604020202020204" pitchFamily="34" charset="0"/>
            </a:endParaRPr>
          </a:p>
        </p:txBody>
      </p:sp>
      <p:sp>
        <p:nvSpPr>
          <p:cNvPr id="20" name="TextBox 19"/>
          <p:cNvSpPr txBox="1"/>
          <p:nvPr userDrawn="1"/>
        </p:nvSpPr>
        <p:spPr>
          <a:xfrm>
            <a:off x="773298" y="600902"/>
            <a:ext cx="4632960" cy="1923604"/>
          </a:xfrm>
          <a:prstGeom prst="rect">
            <a:avLst/>
          </a:prstGeom>
          <a:noFill/>
        </p:spPr>
        <p:txBody>
          <a:bodyPr wrap="square" rtlCol="0">
            <a:spAutoFit/>
          </a:bodyPr>
          <a:lstStyle/>
          <a:p>
            <a:pPr algn="ctr"/>
            <a:r>
              <a:rPr lang="es-ES" sz="2900" b="0" kern="1200" dirty="0" smtClean="0">
                <a:solidFill>
                  <a:schemeClr val="bg1"/>
                </a:solidFill>
                <a:effectLst/>
                <a:latin typeface="Azo Sans Md" pitchFamily="50" charset="0"/>
                <a:ea typeface="+mn-ea"/>
                <a:cs typeface="+mn-cs"/>
              </a:rPr>
              <a:t>PTA POR SUS HIJOS</a:t>
            </a:r>
            <a:endParaRPr lang="en-US" sz="2900" b="0" kern="1200" dirty="0" smtClean="0">
              <a:solidFill>
                <a:schemeClr val="bg1"/>
              </a:solidFill>
              <a:effectLst/>
              <a:latin typeface="Azo Sans Md" pitchFamily="50" charset="0"/>
              <a:ea typeface="+mn-ea"/>
              <a:cs typeface="+mn-cs"/>
            </a:endParaRPr>
          </a:p>
          <a:p>
            <a:pPr algn="ctr"/>
            <a:r>
              <a:rPr lang="es-ES" sz="9000" kern="1200" dirty="0" smtClean="0">
                <a:solidFill>
                  <a:schemeClr val="bg1"/>
                </a:solidFill>
                <a:effectLst/>
                <a:latin typeface="Azo Sans Bk" pitchFamily="50" charset="0"/>
                <a:ea typeface="+mn-ea"/>
                <a:cs typeface="+mn-cs"/>
              </a:rPr>
              <a:t>ÚNASE</a:t>
            </a:r>
            <a:endParaRPr lang="en-US" sz="9000" kern="1200" dirty="0" smtClean="0">
              <a:solidFill>
                <a:schemeClr val="bg1"/>
              </a:solidFill>
              <a:effectLst/>
              <a:latin typeface="Azo Sans Bk" pitchFamily="50" charset="0"/>
              <a:ea typeface="+mn-ea"/>
              <a:cs typeface="+mn-cs"/>
            </a:endParaRPr>
          </a:p>
        </p:txBody>
      </p:sp>
    </p:spTree>
    <p:extLst>
      <p:ext uri="{BB962C8B-B14F-4D97-AF65-F5344CB8AC3E}">
        <p14:creationId xmlns:p14="http://schemas.microsoft.com/office/powerpoint/2010/main" val="21584560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5079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5175366"/>
      </p:ext>
    </p:extLst>
  </p:cSld>
  <p:clrMap bg1="lt1" tx1="dk1" bg2="lt2" tx2="dk2" accent1="accent1" accent2="accent2" accent3="accent3" accent4="accent4" accent5="accent5" accent6="accent6" hlink="hlink" folHlink="folHlink"/>
  <p:sldLayoutIdLst>
    <p:sldLayoutId id="2147483684" r:id="rId1"/>
    <p:sldLayoutId id="2147483692" r:id="rId2"/>
    <p:sldLayoutId id="2147483686" r:id="rId3"/>
    <p:sldLayoutId id="2147483693" r:id="rId4"/>
    <p:sldLayoutId id="2147483688" r:id="rId5"/>
    <p:sldLayoutId id="2147483694" r:id="rId6"/>
    <p:sldLayoutId id="2147483690" r:id="rId7"/>
    <p:sldLayoutId id="2147483695" r:id="rId8"/>
    <p:sldLayoutId id="2147483696" r:id="rId9"/>
    <p:sldLayoutId id="2147483697" r:id="rId10"/>
  </p:sldLayoutIdLst>
  <p:txStyles>
    <p:titleStyle>
      <a:lvl1pPr algn="l" defTabSz="797357" rtl="0" eaLnBrk="1" latinLnBrk="0" hangingPunct="1">
        <a:lnSpc>
          <a:spcPct val="90000"/>
        </a:lnSpc>
        <a:spcBef>
          <a:spcPct val="0"/>
        </a:spcBef>
        <a:buNone/>
        <a:defRPr sz="3837" kern="1200">
          <a:solidFill>
            <a:schemeClr val="tx1"/>
          </a:solidFill>
          <a:latin typeface="+mj-lt"/>
          <a:ea typeface="+mj-ea"/>
          <a:cs typeface="+mj-cs"/>
        </a:defRPr>
      </a:lvl1pPr>
    </p:titleStyle>
    <p:bodyStyle>
      <a:lvl1pPr marL="199339" indent="-199339" algn="l" defTabSz="797357" rtl="0" eaLnBrk="1" latinLnBrk="0" hangingPunct="1">
        <a:lnSpc>
          <a:spcPct val="90000"/>
        </a:lnSpc>
        <a:spcBef>
          <a:spcPts val="872"/>
        </a:spcBef>
        <a:buFont typeface="Arial" panose="020B0604020202020204" pitchFamily="34" charset="0"/>
        <a:buChar char="•"/>
        <a:defRPr sz="2442" kern="1200">
          <a:solidFill>
            <a:schemeClr val="tx1"/>
          </a:solidFill>
          <a:latin typeface="+mn-lt"/>
          <a:ea typeface="+mn-ea"/>
          <a:cs typeface="+mn-cs"/>
        </a:defRPr>
      </a:lvl1pPr>
      <a:lvl2pPr marL="598018" indent="-199339" algn="l" defTabSz="797357" rtl="0" eaLnBrk="1" latinLnBrk="0" hangingPunct="1">
        <a:lnSpc>
          <a:spcPct val="90000"/>
        </a:lnSpc>
        <a:spcBef>
          <a:spcPts val="436"/>
        </a:spcBef>
        <a:buFont typeface="Arial" panose="020B0604020202020204" pitchFamily="34" charset="0"/>
        <a:buChar char="•"/>
        <a:defRPr sz="2093" kern="1200">
          <a:solidFill>
            <a:schemeClr val="tx1"/>
          </a:solidFill>
          <a:latin typeface="+mn-lt"/>
          <a:ea typeface="+mn-ea"/>
          <a:cs typeface="+mn-cs"/>
        </a:defRPr>
      </a:lvl2pPr>
      <a:lvl3pPr marL="996696" indent="-199339" algn="l" defTabSz="797357" rtl="0" eaLnBrk="1" latinLnBrk="0" hangingPunct="1">
        <a:lnSpc>
          <a:spcPct val="90000"/>
        </a:lnSpc>
        <a:spcBef>
          <a:spcPts val="436"/>
        </a:spcBef>
        <a:buFont typeface="Arial" panose="020B0604020202020204" pitchFamily="34" charset="0"/>
        <a:buChar char="•"/>
        <a:defRPr sz="1744" kern="1200">
          <a:solidFill>
            <a:schemeClr val="tx1"/>
          </a:solidFill>
          <a:latin typeface="+mn-lt"/>
          <a:ea typeface="+mn-ea"/>
          <a:cs typeface="+mn-cs"/>
        </a:defRPr>
      </a:lvl3pPr>
      <a:lvl4pPr marL="1395374"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4pPr>
      <a:lvl5pPr marL="1794053"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5pPr>
      <a:lvl6pPr marL="2192731"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6pPr>
      <a:lvl7pPr marL="2591410"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7pPr>
      <a:lvl8pPr marL="2990088"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8pPr>
      <a:lvl9pPr marL="3388766"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9pPr>
    </p:bodyStyle>
    <p:otherStyle>
      <a:defPPr>
        <a:defRPr lang="en-US"/>
      </a:defPPr>
      <a:lvl1pPr marL="0" algn="l" defTabSz="797357" rtl="0" eaLnBrk="1" latinLnBrk="0" hangingPunct="1">
        <a:defRPr sz="1570" kern="1200">
          <a:solidFill>
            <a:schemeClr val="tx1"/>
          </a:solidFill>
          <a:latin typeface="+mn-lt"/>
          <a:ea typeface="+mn-ea"/>
          <a:cs typeface="+mn-cs"/>
        </a:defRPr>
      </a:lvl1pPr>
      <a:lvl2pPr marL="398678" algn="l" defTabSz="797357" rtl="0" eaLnBrk="1" latinLnBrk="0" hangingPunct="1">
        <a:defRPr sz="1570" kern="1200">
          <a:solidFill>
            <a:schemeClr val="tx1"/>
          </a:solidFill>
          <a:latin typeface="+mn-lt"/>
          <a:ea typeface="+mn-ea"/>
          <a:cs typeface="+mn-cs"/>
        </a:defRPr>
      </a:lvl2pPr>
      <a:lvl3pPr marL="797357" algn="l" defTabSz="797357" rtl="0" eaLnBrk="1" latinLnBrk="0" hangingPunct="1">
        <a:defRPr sz="1570" kern="1200">
          <a:solidFill>
            <a:schemeClr val="tx1"/>
          </a:solidFill>
          <a:latin typeface="+mn-lt"/>
          <a:ea typeface="+mn-ea"/>
          <a:cs typeface="+mn-cs"/>
        </a:defRPr>
      </a:lvl3pPr>
      <a:lvl4pPr marL="1196035" algn="l" defTabSz="797357" rtl="0" eaLnBrk="1" latinLnBrk="0" hangingPunct="1">
        <a:defRPr sz="1570" kern="1200">
          <a:solidFill>
            <a:schemeClr val="tx1"/>
          </a:solidFill>
          <a:latin typeface="+mn-lt"/>
          <a:ea typeface="+mn-ea"/>
          <a:cs typeface="+mn-cs"/>
        </a:defRPr>
      </a:lvl4pPr>
      <a:lvl5pPr marL="1594714" algn="l" defTabSz="797357" rtl="0" eaLnBrk="1" latinLnBrk="0" hangingPunct="1">
        <a:defRPr sz="1570" kern="1200">
          <a:solidFill>
            <a:schemeClr val="tx1"/>
          </a:solidFill>
          <a:latin typeface="+mn-lt"/>
          <a:ea typeface="+mn-ea"/>
          <a:cs typeface="+mn-cs"/>
        </a:defRPr>
      </a:lvl5pPr>
      <a:lvl6pPr marL="1993392" algn="l" defTabSz="797357" rtl="0" eaLnBrk="1" latinLnBrk="0" hangingPunct="1">
        <a:defRPr sz="1570" kern="1200">
          <a:solidFill>
            <a:schemeClr val="tx1"/>
          </a:solidFill>
          <a:latin typeface="+mn-lt"/>
          <a:ea typeface="+mn-ea"/>
          <a:cs typeface="+mn-cs"/>
        </a:defRPr>
      </a:lvl6pPr>
      <a:lvl7pPr marL="2392070" algn="l" defTabSz="797357" rtl="0" eaLnBrk="1" latinLnBrk="0" hangingPunct="1">
        <a:defRPr sz="1570" kern="1200">
          <a:solidFill>
            <a:schemeClr val="tx1"/>
          </a:solidFill>
          <a:latin typeface="+mn-lt"/>
          <a:ea typeface="+mn-ea"/>
          <a:cs typeface="+mn-cs"/>
        </a:defRPr>
      </a:lvl7pPr>
      <a:lvl8pPr marL="2790749" algn="l" defTabSz="797357" rtl="0" eaLnBrk="1" latinLnBrk="0" hangingPunct="1">
        <a:defRPr sz="1570" kern="1200">
          <a:solidFill>
            <a:schemeClr val="tx1"/>
          </a:solidFill>
          <a:latin typeface="+mn-lt"/>
          <a:ea typeface="+mn-ea"/>
          <a:cs typeface="+mn-cs"/>
        </a:defRPr>
      </a:lvl8pPr>
      <a:lvl9pPr marL="3189427" algn="l" defTabSz="797357" rtl="0" eaLnBrk="1" latinLnBrk="0" hangingPunct="1">
        <a:defRPr sz="157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858374D1-107F-BE4A-B981-AD0B3631ACE9}"/>
              </a:ext>
            </a:extLst>
          </p:cNvPr>
          <p:cNvSpPr>
            <a:spLocks noGrp="1"/>
          </p:cNvSpPr>
          <p:nvPr>
            <p:ph type="ctrTitle" idx="4294967295"/>
          </p:nvPr>
        </p:nvSpPr>
        <p:spPr>
          <a:xfrm>
            <a:off x="0" y="358776"/>
            <a:ext cx="11430000" cy="514436"/>
          </a:xfrm>
        </p:spPr>
        <p:txBody>
          <a:bodyPr/>
          <a:lstStyle/>
          <a:p>
            <a:pPr algn="ctr"/>
            <a:r>
              <a:rPr lang="es" sz="2800" b="1" i="0" dirty="0">
                <a:solidFill>
                  <a:srgbClr val="44546A"/>
                </a:solidFill>
              </a:rPr>
              <a:t>Las Publicaciones para las Redes Sociales: PTA Por Sus Hijos</a:t>
            </a:r>
          </a:p>
        </p:txBody>
      </p:sp>
      <p:sp>
        <p:nvSpPr>
          <p:cNvPr id="4" name="Title 2">
            <a:extLst>
              <a:ext uri="{FF2B5EF4-FFF2-40B4-BE49-F238E27FC236}">
                <a16:creationId xmlns:a16="http://schemas.microsoft.com/office/drawing/2014/main" xmlns="" id="{4865EF9B-CD1F-46D1-BE3E-6757B8E3B3BD}"/>
              </a:ext>
            </a:extLst>
          </p:cNvPr>
          <p:cNvSpPr txBox="1">
            <a:spLocks/>
          </p:cNvSpPr>
          <p:nvPr/>
        </p:nvSpPr>
        <p:spPr>
          <a:xfrm>
            <a:off x="382851" y="1177193"/>
            <a:ext cx="5332149" cy="4623531"/>
          </a:xfrm>
          <a:prstGeom prst="rect">
            <a:avLst/>
          </a:prstGeom>
        </p:spPr>
        <p:txBody>
          <a:bodyPr vert="horz" lIns="91440" tIns="45720" rIns="91440" bIns="45720" rtlCol="0" anchor="t">
            <a:noAutofit/>
          </a:bodyPr>
          <a:lstStyle>
            <a:lvl1pPr algn="l" defTabSz="797357" rtl="0" eaLnBrk="1" latinLnBrk="0" hangingPunct="1">
              <a:lnSpc>
                <a:spcPct val="80000"/>
              </a:lnSpc>
              <a:spcBef>
                <a:spcPct val="0"/>
              </a:spcBef>
              <a:buNone/>
              <a:defRPr sz="10028" b="1" i="0" kern="1200" spc="-174" baseline="0">
                <a:gradFill flip="none" rotWithShape="1">
                  <a:gsLst>
                    <a:gs pos="0">
                      <a:schemeClr val="tx2"/>
                    </a:gs>
                    <a:gs pos="100000">
                      <a:schemeClr val="accent2"/>
                    </a:gs>
                  </a:gsLst>
                  <a:lin ang="3000000" scaled="0"/>
                  <a:tileRect/>
                </a:gradFill>
                <a:latin typeface="+mj-lt"/>
                <a:ea typeface="Arial" charset="0"/>
                <a:cs typeface="Arial" charset="0"/>
              </a:defRPr>
            </a:lvl1pPr>
          </a:lstStyle>
          <a:p>
            <a:pPr marL="457200" indent="-457200">
              <a:lnSpc>
                <a:spcPct val="100000"/>
              </a:lnSpc>
              <a:buFont typeface="Arial" panose="020B0604020202020204" pitchFamily="34" charset="0"/>
              <a:buChar char="•"/>
            </a:pPr>
            <a:r>
              <a:rPr lang="es" sz="1400" i="0" spc="0" dirty="0">
                <a:solidFill>
                  <a:srgbClr val="44546A"/>
                </a:solidFill>
              </a:rPr>
              <a:t>Tamaño:</a:t>
            </a:r>
            <a:r>
              <a:rPr lang="es" sz="1400" b="0" i="0" spc="0" dirty="0">
                <a:solidFill>
                  <a:srgbClr val="44546A"/>
                </a:solidFill>
              </a:rPr>
              <a:t> 1200x628</a:t>
            </a:r>
          </a:p>
          <a:p>
            <a:pPr>
              <a:lnSpc>
                <a:spcPct val="100000"/>
              </a:lnSpc>
            </a:pPr>
            <a:endParaRPr lang="en-US" sz="1400" spc="0" dirty="0">
              <a:solidFill>
                <a:schemeClr val="tx2"/>
              </a:solidFill>
              <a:latin typeface="Arial"/>
              <a:cs typeface="Arial"/>
            </a:endParaRPr>
          </a:p>
          <a:p>
            <a:pPr marL="457200" indent="-457200">
              <a:lnSpc>
                <a:spcPct val="100000"/>
              </a:lnSpc>
              <a:buFont typeface="Arial" panose="020B0604020202020204" pitchFamily="34" charset="0"/>
              <a:buChar char="•"/>
            </a:pPr>
            <a:r>
              <a:rPr lang="es" sz="1400" i="0" spc="0" dirty="0">
                <a:solidFill>
                  <a:srgbClr val="44546A"/>
                </a:solidFill>
              </a:rPr>
              <a:t>Canales de Redes Sociales:</a:t>
            </a:r>
            <a:r>
              <a:rPr lang="es" sz="1400" b="0" i="0" spc="0" dirty="0">
                <a:solidFill>
                  <a:srgbClr val="44546A"/>
                </a:solidFill>
              </a:rPr>
              <a:t> Facebook, Instagram y Twitter.</a:t>
            </a:r>
            <a:r>
              <a:rPr lang="en" sz="1400" spc="0" dirty="0"/>
              <a:t/>
            </a:r>
            <a:br>
              <a:rPr lang="en" sz="1400" spc="0" dirty="0"/>
            </a:br>
            <a:endParaRPr lang="en" sz="1400" spc="0" dirty="0"/>
          </a:p>
          <a:p>
            <a:pPr marL="457200" indent="-457200">
              <a:lnSpc>
                <a:spcPct val="100000"/>
              </a:lnSpc>
              <a:buFont typeface="Arial" panose="020B0604020202020204" pitchFamily="34" charset="0"/>
              <a:buChar char="•"/>
            </a:pPr>
            <a:r>
              <a:rPr lang="es" sz="1400" i="0" spc="0" dirty="0">
                <a:solidFill>
                  <a:srgbClr val="44546A"/>
                </a:solidFill>
              </a:rPr>
              <a:t>Personalización:</a:t>
            </a:r>
            <a:r>
              <a:rPr lang="es" sz="1400" b="0" i="0" spc="0" dirty="0">
                <a:solidFill>
                  <a:srgbClr val="44546A"/>
                </a:solidFill>
              </a:rPr>
              <a:t> Personalice el texto de sus publicaciones para redes sociales a fin de destacar los logros y prioridades de su PTA en su escuela. Puede consultar el "Kit de Membresía de PTA" para ver los puntos de prueba y de reflexión de National PTA y sumar a los ejemplos de su PTA local.</a:t>
            </a:r>
          </a:p>
          <a:p>
            <a:pPr marL="457200" indent="-457200">
              <a:lnSpc>
                <a:spcPct val="100000"/>
              </a:lnSpc>
              <a:buFont typeface="Arial" panose="020B0604020202020204" pitchFamily="34" charset="0"/>
              <a:buChar char="•"/>
            </a:pPr>
            <a:endParaRPr lang="en-US" sz="1400" b="0" spc="0" dirty="0">
              <a:solidFill>
                <a:schemeClr val="tx2"/>
              </a:solidFill>
              <a:latin typeface="Arial" panose="020B0604020202020204" pitchFamily="34" charset="0"/>
              <a:cs typeface="Arial" panose="020B0604020202020204" pitchFamily="34" charset="0"/>
            </a:endParaRPr>
          </a:p>
          <a:p>
            <a:pPr marL="457200" indent="-457200">
              <a:lnSpc>
                <a:spcPct val="100000"/>
              </a:lnSpc>
              <a:buFont typeface="Arial" panose="020B0604020202020204" pitchFamily="34" charset="0"/>
              <a:buChar char="•"/>
            </a:pPr>
            <a:r>
              <a:rPr lang="es" sz="1400" i="0" spc="0" dirty="0">
                <a:solidFill>
                  <a:srgbClr val="44546A"/>
                </a:solidFill>
              </a:rPr>
              <a:t>Texto para Publicar en las Redes Sociales: </a:t>
            </a:r>
            <a:r>
              <a:rPr lang="es" sz="1400" b="0" i="0" spc="0" dirty="0">
                <a:solidFill>
                  <a:srgbClr val="44546A"/>
                </a:solidFill>
              </a:rPr>
              <a:t>Cuando publique estas gráficas en las redes sociales, incluya una llamada a la acción en el texto de las publicaciones. Le recomendamos incluir: "¡Únase Hoy a &lt;INSERTE EL URL DE LA PTA LOCAL&gt;!"</a:t>
            </a:r>
          </a:p>
          <a:p>
            <a:pPr marL="457200" indent="-457200">
              <a:lnSpc>
                <a:spcPct val="100000"/>
              </a:lnSpc>
              <a:buFont typeface="Arial" panose="020B0604020202020204" pitchFamily="34" charset="0"/>
              <a:buChar char="•"/>
            </a:pPr>
            <a:endParaRPr lang="en-US" sz="1400" b="0" spc="0" dirty="0">
              <a:solidFill>
                <a:schemeClr val="tx2"/>
              </a:solidFill>
              <a:latin typeface="Arial" panose="020B0604020202020204" pitchFamily="34" charset="0"/>
              <a:cs typeface="Arial" panose="020B0604020202020204" pitchFamily="34" charset="0"/>
            </a:endParaRPr>
          </a:p>
          <a:p>
            <a:pPr marL="457200" indent="-457200">
              <a:lnSpc>
                <a:spcPct val="100000"/>
              </a:lnSpc>
              <a:buFont typeface="Arial" panose="020B0604020202020204" pitchFamily="34" charset="0"/>
              <a:buChar char="•"/>
            </a:pPr>
            <a:r>
              <a:rPr lang="es" sz="1400" i="0" spc="0" dirty="0">
                <a:solidFill>
                  <a:srgbClr val="44546A"/>
                </a:solidFill>
              </a:rPr>
              <a:t>Otras indicaciones: </a:t>
            </a:r>
            <a:r>
              <a:rPr lang="es" sz="1400" b="0" i="0" spc="0" dirty="0">
                <a:solidFill>
                  <a:srgbClr val="44546A"/>
                </a:solidFill>
              </a:rPr>
              <a:t>En las diapositivas 11 y 12, encontrará instrucciones de cómo descargar y usar los gráficos.</a:t>
            </a:r>
          </a:p>
          <a:p>
            <a:pPr>
              <a:lnSpc>
                <a:spcPct val="100000"/>
              </a:lnSpc>
            </a:pPr>
            <a:endParaRPr lang="en-US" sz="4400" spc="0" dirty="0">
              <a:latin typeface="Arial" panose="020B0604020202020204" pitchFamily="34" charset="0"/>
              <a:cs typeface="Arial" panose="020B0604020202020204" pitchFamily="34" charset="0"/>
            </a:endParaRPr>
          </a:p>
          <a:p>
            <a:pPr>
              <a:lnSpc>
                <a:spcPct val="100000"/>
              </a:lnSpc>
            </a:pPr>
            <a:endParaRPr lang="en-US" sz="4400" spc="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F4BC3914-FA59-4049-8E5F-66F0576A85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0433" y="1147394"/>
            <a:ext cx="3978059" cy="2085249"/>
          </a:xfrm>
          <a:prstGeom prst="rect">
            <a:avLst/>
          </a:prstGeom>
        </p:spPr>
      </p:pic>
      <p:pic>
        <p:nvPicPr>
          <p:cNvPr id="5" name="Picture 4">
            <a:extLst>
              <a:ext uri="{FF2B5EF4-FFF2-40B4-BE49-F238E27FC236}">
                <a16:creationId xmlns:a16="http://schemas.microsoft.com/office/drawing/2014/main" xmlns="" id="{449A3223-BBBC-4BF5-AE59-1ABACE3C46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0203" y="3396518"/>
            <a:ext cx="4089863" cy="2131379"/>
          </a:xfrm>
          <a:prstGeom prst="rect">
            <a:avLst/>
          </a:prstGeom>
        </p:spPr>
      </p:pic>
      <p:sp>
        <p:nvSpPr>
          <p:cNvPr id="6" name="TextBox 5">
            <a:extLst>
              <a:ext uri="{FF2B5EF4-FFF2-40B4-BE49-F238E27FC236}">
                <a16:creationId xmlns:a16="http://schemas.microsoft.com/office/drawing/2014/main" xmlns="" id="{F936FCB7-6933-4965-B301-5015CCBA4A19}"/>
              </a:ext>
            </a:extLst>
          </p:cNvPr>
          <p:cNvSpPr txBox="1"/>
          <p:nvPr/>
        </p:nvSpPr>
        <p:spPr>
          <a:xfrm>
            <a:off x="7848160" y="2760608"/>
            <a:ext cx="1246975" cy="369332"/>
          </a:xfrm>
          <a:prstGeom prst="rect">
            <a:avLst/>
          </a:prstGeom>
          <a:solidFill>
            <a:schemeClr val="bg1"/>
          </a:solidFill>
        </p:spPr>
        <p:txBody>
          <a:bodyPr wrap="square" rtlCol="0">
            <a:spAutoFit/>
          </a:bodyPr>
          <a:lstStyle/>
          <a:p>
            <a:pPr algn="ctr"/>
            <a:r>
              <a:rPr lang="es" b="0" i="0" dirty="0">
                <a:solidFill>
                  <a:srgbClr val="FFFF00"/>
                </a:solidFill>
                <a:latin typeface="Azo Sans Md" pitchFamily="50" charset="0"/>
              </a:rPr>
              <a:t>EJEMPLO</a:t>
            </a:r>
          </a:p>
        </p:txBody>
      </p:sp>
      <p:sp>
        <p:nvSpPr>
          <p:cNvPr id="7" name="TextBox 6">
            <a:extLst>
              <a:ext uri="{FF2B5EF4-FFF2-40B4-BE49-F238E27FC236}">
                <a16:creationId xmlns:a16="http://schemas.microsoft.com/office/drawing/2014/main" xmlns="" id="{F936FCB7-6933-4965-B301-5015CCBA4A19}"/>
              </a:ext>
            </a:extLst>
          </p:cNvPr>
          <p:cNvSpPr txBox="1"/>
          <p:nvPr/>
        </p:nvSpPr>
        <p:spPr>
          <a:xfrm>
            <a:off x="8857295" y="4931279"/>
            <a:ext cx="1246975" cy="369332"/>
          </a:xfrm>
          <a:prstGeom prst="rect">
            <a:avLst/>
          </a:prstGeom>
          <a:solidFill>
            <a:schemeClr val="bg1"/>
          </a:solidFill>
        </p:spPr>
        <p:txBody>
          <a:bodyPr wrap="square" rtlCol="0">
            <a:spAutoFit/>
          </a:bodyPr>
          <a:lstStyle/>
          <a:p>
            <a:pPr algn="ctr"/>
            <a:r>
              <a:rPr lang="es" b="0" i="0" dirty="0">
                <a:solidFill>
                  <a:srgbClr val="FFFF00"/>
                </a:solidFill>
                <a:latin typeface="Azo Sans Md" pitchFamily="50" charset="0"/>
              </a:rPr>
              <a:t>EJEMPLO</a:t>
            </a:r>
          </a:p>
        </p:txBody>
      </p:sp>
    </p:spTree>
    <p:extLst>
      <p:ext uri="{BB962C8B-B14F-4D97-AF65-F5344CB8AC3E}">
        <p14:creationId xmlns:p14="http://schemas.microsoft.com/office/powerpoint/2010/main" val="390624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xmlns="" id="{70FC3EEE-C572-194B-BC58-E2253FCCADDE}"/>
              </a:ext>
            </a:extLst>
          </p:cNvPr>
          <p:cNvSpPr>
            <a:spLocks noGrp="1"/>
          </p:cNvSpPr>
          <p:nvPr>
            <p:ph type="pic" sz="quarter" idx="18"/>
          </p:nvPr>
        </p:nvSpPr>
        <p:spPr/>
      </p:sp>
      <p:sp>
        <p:nvSpPr>
          <p:cNvPr id="5" name="Text Placeholder 1">
            <a:extLst>
              <a:ext uri="{FF2B5EF4-FFF2-40B4-BE49-F238E27FC236}">
                <a16:creationId xmlns:a16="http://schemas.microsoft.com/office/drawing/2014/main" xmlns="" id="{A953BE50-73F8-2C4C-8423-C7538FC22E80}"/>
              </a:ext>
            </a:extLst>
          </p:cNvPr>
          <p:cNvSpPr>
            <a:spLocks noGrp="1"/>
          </p:cNvSpPr>
          <p:nvPr>
            <p:ph type="body" sz="quarter" idx="16"/>
          </p:nvPr>
        </p:nvSpPr>
        <p:spPr>
          <a:xfrm>
            <a:off x="417320" y="3074288"/>
            <a:ext cx="5192648" cy="599787"/>
          </a:xfrm>
        </p:spPr>
        <p:txBody>
          <a:bodyPr/>
          <a:lstStyle/>
          <a:p>
            <a:endParaRPr lang="en-US"/>
          </a:p>
        </p:txBody>
      </p:sp>
      <p:sp>
        <p:nvSpPr>
          <p:cNvPr id="6" name="Text Placeholder 2">
            <a:extLst>
              <a:ext uri="{FF2B5EF4-FFF2-40B4-BE49-F238E27FC236}">
                <a16:creationId xmlns:a16="http://schemas.microsoft.com/office/drawing/2014/main" xmlns="" id="{2759B768-EE95-F649-9FA5-A922167B226A}"/>
              </a:ext>
            </a:extLst>
          </p:cNvPr>
          <p:cNvSpPr>
            <a:spLocks noGrp="1"/>
          </p:cNvSpPr>
          <p:nvPr>
            <p:ph type="body" sz="quarter" idx="17"/>
          </p:nvPr>
        </p:nvSpPr>
        <p:spPr>
          <a:xfrm>
            <a:off x="393200" y="4390857"/>
            <a:ext cx="5616575" cy="372487"/>
          </a:xfrm>
        </p:spPr>
        <p:txBody>
          <a:bodyPr/>
          <a:lstStyle/>
          <a:p>
            <a:endParaRPr lang="en-US"/>
          </a:p>
        </p:txBody>
      </p:sp>
    </p:spTree>
    <p:extLst>
      <p:ext uri="{BB962C8B-B14F-4D97-AF65-F5344CB8AC3E}">
        <p14:creationId xmlns:p14="http://schemas.microsoft.com/office/powerpoint/2010/main" val="41318684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81E4E84F-F9E2-489D-AFFA-B1B27C666B9C}"/>
              </a:ext>
            </a:extLst>
          </p:cNvPr>
          <p:cNvSpPr txBox="1"/>
          <p:nvPr/>
        </p:nvSpPr>
        <p:spPr>
          <a:xfrm>
            <a:off x="0" y="4661"/>
            <a:ext cx="11430000" cy="5509200"/>
          </a:xfrm>
          <a:prstGeom prst="rect">
            <a:avLst/>
          </a:prstGeom>
          <a:noFill/>
        </p:spPr>
        <p:txBody>
          <a:bodyPr wrap="square" rtlCol="0" anchor="t">
            <a:spAutoFit/>
          </a:bodyPr>
          <a:lstStyle/>
          <a:p>
            <a:r>
              <a:rPr lang="es" sz="1400" b="1" i="1" dirty="0">
                <a:solidFill>
                  <a:srgbClr val="000000"/>
                </a:solidFill>
              </a:rPr>
              <a:t>Los siguientes pasos son para usuarios de Windows y de Mac</a:t>
            </a:r>
          </a:p>
          <a:p>
            <a:r>
              <a:rPr lang="en" sz="1400" dirty="0"/>
              <a:t/>
            </a:r>
            <a:br>
              <a:rPr lang="en" sz="1400" dirty="0"/>
            </a:br>
            <a:r>
              <a:rPr lang="es" sz="1400" b="1" i="0" dirty="0">
                <a:solidFill>
                  <a:srgbClr val="000000"/>
                </a:solidFill>
              </a:rPr>
              <a:t>Asegúrese de que la Configuración de PowerPoint sea Mantener fotos de calidad: </a:t>
            </a:r>
            <a:r>
              <a:rPr lang="es" sz="1200" b="1" i="0" dirty="0">
                <a:solidFill>
                  <a:srgbClr val="000000"/>
                </a:solidFill>
              </a:rPr>
              <a:t>(Este paso es solo para usuarios de Windows).</a:t>
            </a:r>
          </a:p>
          <a:p>
            <a:pPr marL="285750" indent="-285750">
              <a:buFont typeface="Arial" panose="020B0604020202020204" pitchFamily="34" charset="0"/>
              <a:buChar char="•"/>
            </a:pPr>
            <a:r>
              <a:rPr lang="es" sz="1200" b="0" i="0" dirty="0">
                <a:solidFill>
                  <a:srgbClr val="000000"/>
                </a:solidFill>
              </a:rPr>
              <a:t>En PowerPoint, vaya a "Archivo" </a:t>
            </a:r>
            <a:r>
              <a:rPr lang="en-US" sz="1200" dirty="0">
                <a:solidFill>
                  <a:prstClr val="black"/>
                </a:solidFill>
                <a:latin typeface="Arial" panose="020B0604020202020204" pitchFamily="34" charset="0"/>
                <a:cs typeface="Arial" panose="020B0604020202020204" pitchFamily="34" charset="0"/>
                <a:sym typeface="Wingdings" panose="05000000000000000000" pitchFamily="2" charset="2"/>
              </a:rPr>
              <a:t></a:t>
            </a:r>
            <a:r>
              <a:rPr lang="es" sz="1200" b="0" i="0" dirty="0">
                <a:solidFill>
                  <a:srgbClr val="000000"/>
                </a:solidFill>
              </a:rPr>
              <a:t> "Opciones".</a:t>
            </a:r>
          </a:p>
          <a:p>
            <a:pPr marL="285750" indent="-285750">
              <a:buFont typeface="Arial" panose="020B0604020202020204" pitchFamily="34" charset="0"/>
              <a:buChar char="•"/>
            </a:pPr>
            <a:r>
              <a:rPr lang="es" sz="1200" b="0" i="0" dirty="0">
                <a:solidFill>
                  <a:srgbClr val="000000"/>
                </a:solidFill>
              </a:rPr>
              <a:t>Haga clic en "Avanzado".</a:t>
            </a:r>
          </a:p>
          <a:p>
            <a:pPr marL="285750" indent="-285750">
              <a:buFont typeface="Arial" panose="020B0604020202020204" pitchFamily="34" charset="0"/>
              <a:buChar char="•"/>
            </a:pPr>
            <a:r>
              <a:rPr lang="es" sz="1200" b="0" i="0" dirty="0">
                <a:solidFill>
                  <a:srgbClr val="000000"/>
                </a:solidFill>
              </a:rPr>
              <a:t>En "Tamaño y calidad de la imagen", asegúrese de que esté seleccionado "Alta fidelidad" para la "Resolución por defecto".</a:t>
            </a:r>
          </a:p>
          <a:p>
            <a:pPr marL="285750" indent="-285750">
              <a:buFont typeface="Arial" panose="020B0604020202020204" pitchFamily="34" charset="0"/>
              <a:buChar char="•"/>
            </a:pPr>
            <a:r>
              <a:rPr lang="es" sz="1200" b="0" i="0" dirty="0">
                <a:solidFill>
                  <a:srgbClr val="000000"/>
                </a:solidFill>
              </a:rPr>
              <a:t>Solo tiene que verificar esta configuración en PowerPoint una vez, luego, quedará guardada para el futuro.</a:t>
            </a:r>
          </a:p>
          <a:p>
            <a:endParaRPr lang="en-US" sz="1600" u="sng" dirty="0"/>
          </a:p>
          <a:p>
            <a:r>
              <a:rPr lang="es" sz="1400" b="0" i="0" u="sng" dirty="0">
                <a:solidFill>
                  <a:srgbClr val="000000"/>
                </a:solidFill>
              </a:rPr>
              <a:t>Solo estas áreas pueden personalizarse. Todas las otras secciones permanecen tal cual están, sin cambios.</a:t>
            </a:r>
            <a:r>
              <a:rPr lang="en" sz="1400" dirty="0"/>
              <a:t/>
            </a:r>
            <a:br>
              <a:rPr lang="en" sz="1400" dirty="0"/>
            </a:br>
            <a:endParaRPr lang="en" sz="1400" dirty="0"/>
          </a:p>
          <a:p>
            <a:pPr marL="342900" lvl="0" indent="-342900">
              <a:buFont typeface="+mj-lt"/>
              <a:buAutoNum type="arabicPeriod"/>
            </a:pPr>
            <a:r>
              <a:rPr lang="es" sz="1300" b="1" i="0" dirty="0">
                <a:solidFill>
                  <a:srgbClr val="000000"/>
                </a:solidFill>
              </a:rPr>
              <a:t>Cómo Editar un Texto Personalizado:</a:t>
            </a:r>
          </a:p>
          <a:p>
            <a:pPr marL="800100" lvl="1" indent="-342900">
              <a:buFont typeface="+mj-lt"/>
              <a:buAutoNum type="arabicPeriod"/>
            </a:pPr>
            <a:r>
              <a:rPr lang="es" sz="1200" b="0" i="0" dirty="0">
                <a:solidFill>
                  <a:srgbClr val="000000"/>
                </a:solidFill>
              </a:rPr>
              <a:t>Haga clic en la caja de texto personalizable para añadir directamente el texto al ejemplo local del trabajo de su PTA, el nombre de la escuela, el URL de la PTA local, cuando corresponda. </a:t>
            </a:r>
          </a:p>
          <a:p>
            <a:pPr marL="800100" lvl="1" indent="-342900">
              <a:buFont typeface="+mj-lt"/>
              <a:buAutoNum type="arabicPeriod"/>
            </a:pPr>
            <a:r>
              <a:rPr lang="es" sz="1200" b="0" i="0" dirty="0">
                <a:solidFill>
                  <a:srgbClr val="000000"/>
                </a:solidFill>
              </a:rPr>
              <a:t>El nombre de la tipografía, el tipo de fuente y el tamaño están preconfigurados. No adapte ni edite el nombre de la tipografía, el tipo de fuente ni el tamaño.</a:t>
            </a:r>
          </a:p>
          <a:p>
            <a:pPr marL="800100" lvl="1" indent="-342900">
              <a:buFont typeface="+mj-lt"/>
              <a:buAutoNum type="arabicPeriod"/>
            </a:pPr>
            <a:r>
              <a:rPr lang="es" sz="1200" b="0" i="0" u="sng" dirty="0">
                <a:solidFill>
                  <a:srgbClr val="000000"/>
                </a:solidFill>
              </a:rPr>
              <a:t>Observación</a:t>
            </a:r>
            <a:r>
              <a:rPr lang="es" sz="1200" b="0" i="0" dirty="0">
                <a:solidFill>
                  <a:srgbClr val="000000"/>
                </a:solidFill>
              </a:rPr>
              <a:t>: no se pueden cambiar otros textos, solo la caja de texto que puede cliquear y editar.</a:t>
            </a:r>
            <a:r>
              <a:rPr lang="en" sz="1200" dirty="0"/>
              <a:t/>
            </a:r>
            <a:br>
              <a:rPr lang="en" sz="1200" dirty="0"/>
            </a:br>
            <a:r>
              <a:rPr lang="es" sz="1200" b="0" i="0" dirty="0">
                <a:solidFill>
                  <a:srgbClr val="000000"/>
                </a:solidFill>
              </a:rPr>
              <a:t> </a:t>
            </a:r>
          </a:p>
          <a:p>
            <a:pPr marL="342900" indent="-342900">
              <a:buFont typeface="+mj-lt"/>
              <a:buAutoNum type="arabicPeriod"/>
            </a:pPr>
            <a:r>
              <a:rPr lang="es" sz="1300" b="1" i="0" dirty="0">
                <a:solidFill>
                  <a:srgbClr val="000000"/>
                </a:solidFill>
              </a:rPr>
              <a:t>Cómo colocar un logotipo personalizado:</a:t>
            </a:r>
          </a:p>
          <a:p>
            <a:r>
              <a:rPr lang="es" sz="1200" b="0" i="1" dirty="0">
                <a:solidFill>
                  <a:srgbClr val="000000"/>
                </a:solidFill>
              </a:rPr>
              <a:t>Use las diapositivas 3, 5, 7, 9 si desea usar solo el logotipo de National PTA, no logotipos personalizados de PTA local o del estado.</a:t>
            </a:r>
          </a:p>
          <a:p>
            <a:endParaRPr lang="en-US" sz="1200" i="1" dirty="0"/>
          </a:p>
          <a:p>
            <a:r>
              <a:rPr lang="es" sz="1200" b="0" i="1" dirty="0">
                <a:solidFill>
                  <a:srgbClr val="000000"/>
                </a:solidFill>
              </a:rPr>
              <a:t>Use las diapositivas 4, 6, 8, 10 si desea usar su logotipo de PTA del estado O el logotipo de su PTA local junto con el de National PTA.</a:t>
            </a:r>
            <a:r>
              <a:rPr lang="en" sz="1200" dirty="0"/>
              <a:t/>
            </a:r>
            <a:br>
              <a:rPr lang="en" sz="1200" dirty="0"/>
            </a:br>
            <a:endParaRPr lang="en" sz="1200" dirty="0"/>
          </a:p>
          <a:p>
            <a:pPr marL="800100" lvl="1" indent="-342900">
              <a:buFont typeface="+mj-lt"/>
              <a:buAutoNum type="arabicPeriod"/>
            </a:pPr>
            <a:r>
              <a:rPr lang="es" sz="1200" b="0" i="0" dirty="0">
                <a:solidFill>
                  <a:srgbClr val="000000"/>
                </a:solidFill>
              </a:rPr>
              <a:t>Use la opción "haga clic en el ícono para añadirlo" que está abajo para incluir el logotipo de su PTA. </a:t>
            </a:r>
          </a:p>
          <a:p>
            <a:pPr marL="800100" lvl="1" indent="-342900">
              <a:buFont typeface="+mj-lt"/>
              <a:buAutoNum type="arabicPeriod"/>
            </a:pPr>
            <a:r>
              <a:rPr lang="es" sz="1200" b="0" i="0" dirty="0">
                <a:solidFill>
                  <a:srgbClr val="000000"/>
                </a:solidFill>
              </a:rPr>
              <a:t>Aparecerá un cuadro de diálogo pidiéndole que seleccione un archivo de su computadora. </a:t>
            </a:r>
          </a:p>
          <a:p>
            <a:pPr marL="800100" lvl="1" indent="-342900">
              <a:buFont typeface="+mj-lt"/>
              <a:buAutoNum type="arabicPeriod"/>
            </a:pPr>
            <a:r>
              <a:rPr lang="es" sz="1200" b="0" i="0" dirty="0">
                <a:solidFill>
                  <a:srgbClr val="000000"/>
                </a:solidFill>
              </a:rPr>
              <a:t>Encuentre el archivo del logotipo que desea escoger. </a:t>
            </a:r>
          </a:p>
          <a:p>
            <a:pPr marL="1257300" lvl="2" indent="-342900">
              <a:buFont typeface="+mj-lt"/>
              <a:buAutoNum type="arabicPeriod"/>
            </a:pPr>
            <a:r>
              <a:rPr lang="es" sz="1200" b="0" i="0" u="sng" dirty="0">
                <a:solidFill>
                  <a:srgbClr val="000000"/>
                </a:solidFill>
              </a:rPr>
              <a:t>Observación:</a:t>
            </a:r>
            <a:r>
              <a:rPr lang="es" sz="1200" b="0" i="0" dirty="0">
                <a:solidFill>
                  <a:srgbClr val="000000"/>
                </a:solidFill>
              </a:rPr>
              <a:t> para que no quede un recuadro blanco alrededor del logotipo, debe usar un archivo PNG del logotipo. Los archivos PNG garantizan que el fondo sea transparente y evitan que aparezca un recuadro blanco alrededor del logotipo. </a:t>
            </a:r>
          </a:p>
          <a:p>
            <a:pPr marL="1257300" lvl="2" indent="-342900">
              <a:buFont typeface="+mj-lt"/>
              <a:buAutoNum type="arabicPeriod"/>
            </a:pPr>
            <a:r>
              <a:rPr lang="es" sz="1200" b="0" i="0" u="sng" dirty="0">
                <a:solidFill>
                  <a:srgbClr val="000000"/>
                </a:solidFill>
              </a:rPr>
              <a:t>Observación</a:t>
            </a:r>
            <a:r>
              <a:rPr lang="es" sz="1200" b="0" i="0" dirty="0">
                <a:solidFill>
                  <a:srgbClr val="000000"/>
                </a:solidFill>
              </a:rPr>
              <a:t> el archivo de su logotipo debe tener una resolución alta, de 72 dpi. Para conocer la resolución de su logotipo, siga los pasos descritos en 4.1 (próxima diapositiva</a:t>
            </a:r>
            <a:r>
              <a:rPr lang="es" sz="1200" b="0" i="0" dirty="0" smtClean="0">
                <a:solidFill>
                  <a:srgbClr val="000000"/>
                </a:solidFill>
              </a:rPr>
              <a:t>).</a:t>
            </a:r>
            <a:endParaRPr lang="en-US" dirty="0"/>
          </a:p>
        </p:txBody>
      </p:sp>
    </p:spTree>
    <p:extLst>
      <p:ext uri="{BB962C8B-B14F-4D97-AF65-F5344CB8AC3E}">
        <p14:creationId xmlns:p14="http://schemas.microsoft.com/office/powerpoint/2010/main" val="18549396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3E68015C-DF6E-496C-9930-39F6A3654685}"/>
              </a:ext>
            </a:extLst>
          </p:cNvPr>
          <p:cNvSpPr txBox="1"/>
          <p:nvPr/>
        </p:nvSpPr>
        <p:spPr>
          <a:xfrm>
            <a:off x="121919" y="97536"/>
            <a:ext cx="10383742" cy="5438412"/>
          </a:xfrm>
          <a:prstGeom prst="rect">
            <a:avLst/>
          </a:prstGeom>
          <a:noFill/>
        </p:spPr>
        <p:txBody>
          <a:bodyPr wrap="square" rtlCol="0">
            <a:spAutoFit/>
          </a:bodyPr>
          <a:lstStyle/>
          <a:p>
            <a:pPr marL="342900" indent="-342900">
              <a:lnSpc>
                <a:spcPct val="90000"/>
              </a:lnSpc>
              <a:buFont typeface="+mj-lt"/>
              <a:buAutoNum type="arabicPeriod" startAt="2"/>
            </a:pPr>
            <a:r>
              <a:rPr lang="es" sz="1300" b="1" i="0" dirty="0">
                <a:solidFill>
                  <a:srgbClr val="000000"/>
                </a:solidFill>
              </a:rPr>
              <a:t>Cómo Colocar un Logotipo Personalizado (Cont.):</a:t>
            </a:r>
          </a:p>
          <a:p>
            <a:pPr marL="800100" lvl="1" indent="-342900">
              <a:lnSpc>
                <a:spcPct val="90000"/>
              </a:lnSpc>
              <a:buFont typeface="+mj-lt"/>
              <a:buAutoNum type="arabicPeriod" startAt="4"/>
            </a:pPr>
            <a:r>
              <a:rPr lang="es" sz="1200" b="0" i="0" dirty="0">
                <a:solidFill>
                  <a:srgbClr val="000000"/>
                </a:solidFill>
              </a:rPr>
              <a:t>Si su logotipo está recortado, puede ajustar el tamaño directamente en PowerPoint siguiendo estos pasos:</a:t>
            </a:r>
          </a:p>
          <a:p>
            <a:pPr marL="1257300" lvl="2" indent="-342900">
              <a:lnSpc>
                <a:spcPct val="90000"/>
              </a:lnSpc>
              <a:buFont typeface="+mj-lt"/>
              <a:buAutoNum type="arabicPeriod"/>
            </a:pPr>
            <a:r>
              <a:rPr lang="es" sz="1200" b="0" i="0" dirty="0">
                <a:solidFill>
                  <a:srgbClr val="000000"/>
                </a:solidFill>
              </a:rPr>
              <a:t>Una vez que haya subido su logotipo al PowerPoint, aparecerá la barra de herramientas "Formato de imagen" en la parte superior. </a:t>
            </a:r>
          </a:p>
          <a:p>
            <a:pPr marL="1257300" lvl="2" indent="-342900">
              <a:lnSpc>
                <a:spcPct val="90000"/>
              </a:lnSpc>
              <a:buFont typeface="+mj-lt"/>
              <a:buAutoNum type="arabicPeriod"/>
            </a:pPr>
            <a:r>
              <a:rPr lang="es" sz="1200" b="0" i="0" dirty="0">
                <a:solidFill>
                  <a:srgbClr val="000000"/>
                </a:solidFill>
              </a:rPr>
              <a:t>Haga clic en "Recortar". </a:t>
            </a:r>
          </a:p>
          <a:p>
            <a:pPr marL="1257300" lvl="2" indent="-342900">
              <a:lnSpc>
                <a:spcPct val="90000"/>
              </a:lnSpc>
              <a:buFont typeface="+mj-lt"/>
              <a:buAutoNum type="arabicPeriod"/>
            </a:pPr>
            <a:r>
              <a:rPr lang="es" sz="1200" b="0" i="0" dirty="0">
                <a:solidFill>
                  <a:srgbClr val="000000"/>
                </a:solidFill>
              </a:rPr>
              <a:t>Comience ajustando el tamaño usando las cuatro esquinas. </a:t>
            </a:r>
          </a:p>
          <a:p>
            <a:pPr marL="1257300" lvl="2" indent="-342900">
              <a:lnSpc>
                <a:spcPct val="90000"/>
              </a:lnSpc>
              <a:buFont typeface="+mj-lt"/>
              <a:buAutoNum type="arabicPeriod"/>
            </a:pPr>
            <a:r>
              <a:rPr lang="es" sz="1200" b="0" i="0" dirty="0">
                <a:solidFill>
                  <a:srgbClr val="000000"/>
                </a:solidFill>
              </a:rPr>
              <a:t>Asegúrese de que todo el logotipo quede visible dentro del recuadro negro grueso, que muestra el área visible.</a:t>
            </a:r>
          </a:p>
          <a:p>
            <a:pPr marL="1257300" lvl="2" indent="-342900">
              <a:lnSpc>
                <a:spcPct val="90000"/>
              </a:lnSpc>
              <a:buFont typeface="+mj-lt"/>
              <a:buAutoNum type="arabicPeriod"/>
            </a:pPr>
            <a:r>
              <a:rPr lang="es" sz="1200" b="0" i="0" dirty="0">
                <a:solidFill>
                  <a:srgbClr val="000000"/>
                </a:solidFill>
              </a:rPr>
              <a:t>Una vez que haya adaptado el tamaño, haga clic con el cursor lejos del logotipo. </a:t>
            </a:r>
          </a:p>
          <a:p>
            <a:pPr marL="1257300" lvl="2" indent="-342900">
              <a:lnSpc>
                <a:spcPct val="90000"/>
              </a:lnSpc>
              <a:buFont typeface="+mj-lt"/>
              <a:buAutoNum type="arabicPeriod"/>
            </a:pPr>
            <a:r>
              <a:rPr lang="es" sz="1200" b="0" i="0" dirty="0">
                <a:solidFill>
                  <a:srgbClr val="000000"/>
                </a:solidFill>
              </a:rPr>
              <a:t>Es probable que necesite mover el logotipo para alinearlo con el de PTA. </a:t>
            </a:r>
          </a:p>
          <a:p>
            <a:pPr marL="1257300" lvl="2" indent="-342900">
              <a:lnSpc>
                <a:spcPct val="90000"/>
              </a:lnSpc>
              <a:buFont typeface="+mj-lt"/>
              <a:buAutoNum type="arabicPeriod"/>
            </a:pPr>
            <a:r>
              <a:rPr lang="es" sz="1200" b="0" i="0" dirty="0">
                <a:solidFill>
                  <a:srgbClr val="000000"/>
                </a:solidFill>
              </a:rPr>
              <a:t>Pase el cursor por encima del logotipo, haga clic y continúe sosteniéndolo.</a:t>
            </a:r>
          </a:p>
          <a:p>
            <a:pPr marL="1257300" lvl="2" indent="-342900">
              <a:lnSpc>
                <a:spcPct val="90000"/>
              </a:lnSpc>
              <a:buFont typeface="+mj-lt"/>
              <a:buAutoNum type="arabicPeriod"/>
            </a:pPr>
            <a:r>
              <a:rPr lang="es" sz="1200" b="0" i="0" dirty="0">
                <a:solidFill>
                  <a:srgbClr val="000000"/>
                </a:solidFill>
              </a:rPr>
              <a:t>Mueva el logotipo para alinearlo. Deberían aparecer las guías, unas líneas rojas punteadas que ayudan con la alineación.</a:t>
            </a:r>
          </a:p>
          <a:p>
            <a:pPr marL="1257300" lvl="2" indent="-342900">
              <a:lnSpc>
                <a:spcPct val="90000"/>
              </a:lnSpc>
              <a:buFont typeface="+mj-lt"/>
              <a:buAutoNum type="arabicPeriod"/>
            </a:pPr>
            <a:r>
              <a:rPr lang="es" sz="1200" b="0" i="0" dirty="0">
                <a:solidFill>
                  <a:srgbClr val="000000"/>
                </a:solidFill>
              </a:rPr>
              <a:t>Mantenga el tamaño de su logotipo parejo con el de National PTA.</a:t>
            </a:r>
            <a:r>
              <a:rPr lang="en" sz="1200" dirty="0"/>
              <a:t/>
            </a:r>
            <a:br>
              <a:rPr lang="en" sz="1200" dirty="0"/>
            </a:br>
            <a:endParaRPr lang="en" sz="1200" dirty="0"/>
          </a:p>
          <a:p>
            <a:pPr marL="342900" lvl="0" indent="-342900">
              <a:lnSpc>
                <a:spcPct val="90000"/>
              </a:lnSpc>
              <a:buFont typeface="+mj-lt"/>
              <a:buAutoNum type="arabicPeriod" startAt="3"/>
            </a:pPr>
            <a:r>
              <a:rPr lang="es" sz="1300" b="1" i="0" dirty="0">
                <a:solidFill>
                  <a:srgbClr val="000000"/>
                </a:solidFill>
              </a:rPr>
              <a:t>Cómo Guardar un Gráfico Entero para Usarlo</a:t>
            </a:r>
          </a:p>
          <a:p>
            <a:pPr marL="685800" lvl="1" indent="-228600">
              <a:lnSpc>
                <a:spcPct val="90000"/>
              </a:lnSpc>
              <a:buFont typeface="+mj-lt"/>
              <a:buAutoNum type="arabicPeriod"/>
            </a:pPr>
            <a:r>
              <a:rPr lang="es" sz="1200" b="0" i="0" dirty="0">
                <a:solidFill>
                  <a:srgbClr val="000000"/>
                </a:solidFill>
              </a:rPr>
              <a:t>Asegúrese de que su PowerPoint esté en la diapositiva que desea exportar como gráfica final.</a:t>
            </a:r>
          </a:p>
          <a:p>
            <a:pPr marL="685800" lvl="1" indent="-228600">
              <a:lnSpc>
                <a:spcPct val="90000"/>
              </a:lnSpc>
              <a:buFont typeface="+mj-lt"/>
              <a:buAutoNum type="arabicPeriod"/>
            </a:pPr>
            <a:r>
              <a:rPr lang="es" sz="1200" b="0" i="0" dirty="0">
                <a:solidFill>
                  <a:srgbClr val="000000"/>
                </a:solidFill>
              </a:rPr>
              <a:t>Haga clic en "Archivo" y "Guardar Como". </a:t>
            </a:r>
          </a:p>
          <a:p>
            <a:pPr marL="685800" lvl="1" indent="-228600">
              <a:lnSpc>
                <a:spcPct val="90000"/>
              </a:lnSpc>
              <a:buFont typeface="+mj-lt"/>
              <a:buAutoNum type="arabicPeriod"/>
            </a:pPr>
            <a:r>
              <a:rPr lang="es" sz="1200" b="0" i="0" dirty="0">
                <a:solidFill>
                  <a:srgbClr val="000000"/>
                </a:solidFill>
              </a:rPr>
              <a:t>Escoja la ubicación en su computadora para guardarlo.</a:t>
            </a:r>
          </a:p>
          <a:p>
            <a:pPr marL="685800" lvl="1" indent="-228600">
              <a:lnSpc>
                <a:spcPct val="90000"/>
              </a:lnSpc>
              <a:buFont typeface="+mj-lt"/>
              <a:buAutoNum type="arabicPeriod"/>
            </a:pPr>
            <a:r>
              <a:rPr lang="es" sz="1200" b="0" i="0" dirty="0">
                <a:solidFill>
                  <a:srgbClr val="000000"/>
                </a:solidFill>
              </a:rPr>
              <a:t>Escriba el nombre del archivo.</a:t>
            </a:r>
          </a:p>
          <a:p>
            <a:pPr marL="685800" lvl="1" indent="-228600">
              <a:lnSpc>
                <a:spcPct val="90000"/>
              </a:lnSpc>
              <a:buFont typeface="+mj-lt"/>
              <a:buAutoNum type="arabicPeriod"/>
            </a:pPr>
            <a:r>
              <a:rPr lang="es" sz="1200" b="0" i="0" dirty="0">
                <a:solidFill>
                  <a:srgbClr val="000000"/>
                </a:solidFill>
              </a:rPr>
              <a:t>Justo debajo del recuadro del nombre del archivo, hay un menú desplegable con la opción "Guardar como tipo", actualmente completado con "Presentación de PowerPoint".</a:t>
            </a:r>
          </a:p>
          <a:p>
            <a:pPr marL="685800" lvl="1" indent="-228600">
              <a:lnSpc>
                <a:spcPct val="90000"/>
              </a:lnSpc>
              <a:buFont typeface="+mj-lt"/>
              <a:buAutoNum type="arabicPeriod"/>
            </a:pPr>
            <a:r>
              <a:rPr lang="es" sz="1200" b="0" i="0" dirty="0">
                <a:solidFill>
                  <a:srgbClr val="000000"/>
                </a:solidFill>
              </a:rPr>
              <a:t>Haga clic en la flecha hacia abajo y escoja "Formato de Intercambio de Archivos JPEG (*jpg)" </a:t>
            </a:r>
            <a:r>
              <a:rPr lang="en-US" sz="1200" dirty="0">
                <a:solidFill>
                  <a:prstClr val="black"/>
                </a:solidFill>
                <a:latin typeface="Arial" panose="020B0604020202020204" pitchFamily="34" charset="0"/>
                <a:cs typeface="Arial" panose="020B0604020202020204" pitchFamily="34" charset="0"/>
                <a:sym typeface="Wingdings" panose="05000000000000000000" pitchFamily="2" charset="2"/>
              </a:rPr>
              <a:t></a:t>
            </a:r>
            <a:r>
              <a:rPr lang="es" sz="1200" b="0" i="0" dirty="0">
                <a:solidFill>
                  <a:srgbClr val="000000"/>
                </a:solidFill>
              </a:rPr>
              <a:t> Haga clic en "Guardar". </a:t>
            </a:r>
          </a:p>
          <a:p>
            <a:pPr marL="685800" lvl="1" indent="-228600">
              <a:lnSpc>
                <a:spcPct val="90000"/>
              </a:lnSpc>
              <a:buFont typeface="+mj-lt"/>
              <a:buAutoNum type="arabicPeriod"/>
            </a:pPr>
            <a:r>
              <a:rPr lang="es" sz="1200" b="0" i="0" dirty="0">
                <a:solidFill>
                  <a:srgbClr val="000000"/>
                </a:solidFill>
              </a:rPr>
              <a:t>Luego, aparecerá un cuadro de diálogo indicándole que escoja qué diapositivas desea exportar </a:t>
            </a:r>
            <a:r>
              <a:rPr lang="en-US" sz="1200" dirty="0">
                <a:solidFill>
                  <a:prstClr val="black"/>
                </a:solidFill>
                <a:latin typeface="Arial" panose="020B0604020202020204" pitchFamily="34" charset="0"/>
                <a:cs typeface="Arial" panose="020B0604020202020204" pitchFamily="34" charset="0"/>
                <a:sym typeface="Wingdings" panose="05000000000000000000" pitchFamily="2" charset="2"/>
              </a:rPr>
              <a:t></a:t>
            </a:r>
            <a:r>
              <a:rPr lang="es" sz="1200" b="0" i="0" dirty="0">
                <a:solidFill>
                  <a:srgbClr val="000000"/>
                </a:solidFill>
              </a:rPr>
              <a:t> Haga clic en "Solo Esta" (los usuarios de Mac deben escoger "Solo la Diapositiva Actual").</a:t>
            </a:r>
          </a:p>
          <a:p>
            <a:pPr marL="685800" lvl="1" indent="-228600">
              <a:lnSpc>
                <a:spcPct val="90000"/>
              </a:lnSpc>
              <a:buFont typeface="+mj-lt"/>
              <a:buAutoNum type="arabicPeriod"/>
            </a:pPr>
            <a:r>
              <a:rPr lang="es" sz="1200" b="0" i="0" dirty="0">
                <a:solidFill>
                  <a:srgbClr val="000000"/>
                </a:solidFill>
              </a:rPr>
              <a:t>Encuentre el archivo donde lo guardó, y la imagen ya estará lista para usar en las redes sociales.</a:t>
            </a:r>
            <a:r>
              <a:rPr lang="en" sz="1200" dirty="0"/>
              <a:t/>
            </a:r>
            <a:br>
              <a:rPr lang="en" sz="1200" dirty="0"/>
            </a:br>
            <a:endParaRPr lang="en" sz="1200" dirty="0"/>
          </a:p>
          <a:p>
            <a:pPr marL="228600" indent="-228600">
              <a:lnSpc>
                <a:spcPct val="90000"/>
              </a:lnSpc>
              <a:buFont typeface="+mj-lt"/>
              <a:buAutoNum type="arabicPeriod" startAt="4"/>
            </a:pPr>
            <a:r>
              <a:rPr lang="es" sz="1200" b="1" i="0" dirty="0">
                <a:solidFill>
                  <a:srgbClr val="000000"/>
                </a:solidFill>
              </a:rPr>
              <a:t>Cómo ver las resolución de una imagen</a:t>
            </a:r>
          </a:p>
          <a:p>
            <a:pPr marL="685800" lvl="1" indent="-228600">
              <a:lnSpc>
                <a:spcPct val="90000"/>
              </a:lnSpc>
              <a:buFont typeface="+mj-lt"/>
              <a:buAutoNum type="arabicPeriod"/>
            </a:pPr>
            <a:r>
              <a:rPr lang="es" sz="1200" b="0" i="0" dirty="0">
                <a:solidFill>
                  <a:srgbClr val="FF0000"/>
                </a:solidFill>
              </a:rPr>
              <a:t>Usuarios de Windows, </a:t>
            </a:r>
            <a:r>
              <a:rPr lang="es" sz="1200" b="0" i="0" dirty="0">
                <a:solidFill>
                  <a:srgbClr val="000000"/>
                </a:solidFill>
              </a:rPr>
              <a:t>sigan estos pasos:</a:t>
            </a:r>
          </a:p>
          <a:p>
            <a:pPr marL="1714500" lvl="3" indent="-342900">
              <a:lnSpc>
                <a:spcPct val="90000"/>
              </a:lnSpc>
              <a:buFont typeface="+mj-lt"/>
              <a:buAutoNum type="arabicPeriod"/>
            </a:pPr>
            <a:r>
              <a:rPr lang="es" sz="1200" b="0" i="0" dirty="0">
                <a:solidFill>
                  <a:srgbClr val="000000"/>
                </a:solidFill>
              </a:rPr>
              <a:t>Haga clic con el botón derecho en el archivo de la imagen.</a:t>
            </a:r>
          </a:p>
          <a:p>
            <a:pPr marL="1714500" lvl="3" indent="-342900">
              <a:lnSpc>
                <a:spcPct val="90000"/>
              </a:lnSpc>
              <a:buFont typeface="+mj-lt"/>
              <a:buAutoNum type="arabicPeriod"/>
            </a:pPr>
            <a:r>
              <a:rPr lang="es" sz="1200" b="0" i="0" dirty="0">
                <a:solidFill>
                  <a:srgbClr val="000000"/>
                </a:solidFill>
              </a:rPr>
              <a:t>Seleccione "Propiedades".</a:t>
            </a:r>
          </a:p>
          <a:p>
            <a:pPr marL="1714500" lvl="3" indent="-342900">
              <a:lnSpc>
                <a:spcPct val="90000"/>
              </a:lnSpc>
              <a:buFont typeface="+mj-lt"/>
              <a:buAutoNum type="arabicPeriod"/>
            </a:pPr>
            <a:r>
              <a:rPr lang="es" sz="1200" b="0" i="0" dirty="0">
                <a:solidFill>
                  <a:srgbClr val="000000"/>
                </a:solidFill>
              </a:rPr>
              <a:t>Cambie la pestaña que está en la parte superior de "General" a "Detalles".</a:t>
            </a:r>
          </a:p>
          <a:p>
            <a:pPr marL="1714500" lvl="3" indent="-342900">
              <a:lnSpc>
                <a:spcPct val="90000"/>
              </a:lnSpc>
              <a:buFont typeface="+mj-lt"/>
              <a:buAutoNum type="arabicPeriod"/>
            </a:pPr>
            <a:r>
              <a:rPr lang="es" sz="1200" b="0" i="0" dirty="0">
                <a:solidFill>
                  <a:srgbClr val="000000"/>
                </a:solidFill>
              </a:rPr>
              <a:t>Desplácese hacia abajo para ver la sección "Imagen".</a:t>
            </a:r>
          </a:p>
          <a:p>
            <a:pPr marL="1714500" lvl="3" indent="-342900">
              <a:lnSpc>
                <a:spcPct val="90000"/>
              </a:lnSpc>
              <a:buFont typeface="+mj-lt"/>
              <a:buAutoNum type="arabicPeriod"/>
            </a:pPr>
            <a:r>
              <a:rPr lang="es" sz="1200" b="0" i="0" dirty="0">
                <a:solidFill>
                  <a:srgbClr val="000000"/>
                </a:solidFill>
              </a:rPr>
              <a:t>Junto a "Resolución horizontal" y "Resolución vertical", está "dpi". </a:t>
            </a:r>
          </a:p>
          <a:p>
            <a:pPr marL="1714500" lvl="3" indent="-342900">
              <a:lnSpc>
                <a:spcPct val="90000"/>
              </a:lnSpc>
              <a:buFont typeface="+mj-lt"/>
              <a:buAutoNum type="arabicPeriod"/>
            </a:pPr>
            <a:r>
              <a:rPr lang="es" sz="1200" b="0" i="0" dirty="0">
                <a:solidFill>
                  <a:srgbClr val="000000"/>
                </a:solidFill>
              </a:rPr>
              <a:t>Su foto debe tener, como mínimo, 72 dpi para que pueda usarla</a:t>
            </a:r>
            <a:r>
              <a:rPr lang="es" sz="1200" b="0" i="0" dirty="0" smtClean="0">
                <a:solidFill>
                  <a:srgbClr val="000000"/>
                </a:solidFill>
              </a:rPr>
              <a:t>.</a:t>
            </a:r>
            <a:endParaRPr lang="en-US" dirty="0"/>
          </a:p>
        </p:txBody>
      </p:sp>
      <p:sp>
        <p:nvSpPr>
          <p:cNvPr id="3" name="TextBox 2">
            <a:extLst>
              <a:ext uri="{FF2B5EF4-FFF2-40B4-BE49-F238E27FC236}">
                <a16:creationId xmlns:a16="http://schemas.microsoft.com/office/drawing/2014/main" xmlns="" id="{009B8BBF-D95C-489F-ADA5-27727D4AE0DC}"/>
              </a:ext>
            </a:extLst>
          </p:cNvPr>
          <p:cNvSpPr txBox="1"/>
          <p:nvPr/>
        </p:nvSpPr>
        <p:spPr>
          <a:xfrm>
            <a:off x="7013669" y="4241655"/>
            <a:ext cx="4182043" cy="1588127"/>
          </a:xfrm>
          <a:prstGeom prst="rect">
            <a:avLst/>
          </a:prstGeom>
          <a:noFill/>
        </p:spPr>
        <p:txBody>
          <a:bodyPr wrap="square" rtlCol="0">
            <a:spAutoFit/>
          </a:bodyPr>
          <a:lstStyle/>
          <a:p>
            <a:pPr marL="228600" indent="-228600">
              <a:lnSpc>
                <a:spcPct val="90000"/>
              </a:lnSpc>
              <a:buFont typeface="+mj-lt"/>
              <a:buAutoNum type="arabicPeriod" startAt="2"/>
            </a:pPr>
            <a:r>
              <a:rPr lang="es" sz="1200" b="0" i="0" dirty="0">
                <a:solidFill>
                  <a:srgbClr val="FF0000"/>
                </a:solidFill>
              </a:rPr>
              <a:t>Usuarios de Mac, </a:t>
            </a:r>
            <a:r>
              <a:rPr lang="es" sz="1200" b="0" i="0" dirty="0">
                <a:solidFill>
                  <a:srgbClr val="000000"/>
                </a:solidFill>
              </a:rPr>
              <a:t>sigan estos pasos:</a:t>
            </a:r>
          </a:p>
          <a:p>
            <a:pPr marL="685800" lvl="1" indent="-228600">
              <a:lnSpc>
                <a:spcPct val="90000"/>
              </a:lnSpc>
              <a:buFont typeface="+mj-lt"/>
              <a:buAutoNum type="arabicPeriod"/>
            </a:pPr>
            <a:r>
              <a:rPr lang="es" sz="1200" b="0" i="0" dirty="0">
                <a:solidFill>
                  <a:srgbClr val="000000"/>
                </a:solidFill>
              </a:rPr>
              <a:t>Abra el archivo de la foto en Preview (opción por defecto de Mac).</a:t>
            </a:r>
          </a:p>
          <a:p>
            <a:pPr marL="685800" lvl="1" indent="-228600">
              <a:lnSpc>
                <a:spcPct val="90000"/>
              </a:lnSpc>
              <a:buFont typeface="+mj-lt"/>
              <a:buAutoNum type="arabicPeriod"/>
            </a:pPr>
            <a:r>
              <a:rPr lang="es" sz="1200" b="0" i="0" dirty="0">
                <a:solidFill>
                  <a:srgbClr val="000000"/>
                </a:solidFill>
              </a:rPr>
              <a:t>Haga clic en "Herramientas".</a:t>
            </a:r>
          </a:p>
          <a:p>
            <a:pPr marL="685800" lvl="1" indent="-228600">
              <a:lnSpc>
                <a:spcPct val="90000"/>
              </a:lnSpc>
              <a:buFont typeface="+mj-lt"/>
              <a:buAutoNum type="arabicPeriod"/>
            </a:pPr>
            <a:r>
              <a:rPr lang="es" sz="1200" b="0" i="0" dirty="0">
                <a:solidFill>
                  <a:srgbClr val="000000"/>
                </a:solidFill>
              </a:rPr>
              <a:t>Haga clic en "Ajustar tamaño".</a:t>
            </a:r>
          </a:p>
          <a:p>
            <a:pPr marL="685800" lvl="1" indent="-228600">
              <a:lnSpc>
                <a:spcPct val="90000"/>
              </a:lnSpc>
              <a:buFont typeface="+mj-lt"/>
              <a:buAutoNum type="arabicPeriod"/>
            </a:pPr>
            <a:r>
              <a:rPr lang="es" sz="1200" b="0" i="0" dirty="0">
                <a:solidFill>
                  <a:srgbClr val="000000"/>
                </a:solidFill>
              </a:rPr>
              <a:t>Se abrirá un cuadro de diálogo.</a:t>
            </a:r>
          </a:p>
          <a:p>
            <a:pPr marL="685800" lvl="1" indent="-228600">
              <a:lnSpc>
                <a:spcPct val="90000"/>
              </a:lnSpc>
              <a:buFont typeface="+mj-lt"/>
              <a:buAutoNum type="arabicPeriod"/>
            </a:pPr>
            <a:r>
              <a:rPr lang="es" sz="1200" b="0" i="0" dirty="0">
                <a:solidFill>
                  <a:srgbClr val="000000"/>
                </a:solidFill>
              </a:rPr>
              <a:t>Mire la "Resolución", que son los "dpi".</a:t>
            </a:r>
          </a:p>
          <a:p>
            <a:pPr marL="685800" lvl="1" indent="-228600">
              <a:lnSpc>
                <a:spcPct val="90000"/>
              </a:lnSpc>
              <a:buFont typeface="+mj-lt"/>
              <a:buAutoNum type="arabicPeriod"/>
            </a:pPr>
            <a:r>
              <a:rPr lang="es" sz="1200" b="0" i="0" dirty="0">
                <a:solidFill>
                  <a:srgbClr val="000000"/>
                </a:solidFill>
              </a:rPr>
              <a:t>Su foto debe tener, como mínimo, 72 dpi para que pueda usarla</a:t>
            </a:r>
            <a:r>
              <a:rPr lang="es" sz="1200" b="0" i="0" dirty="0" smtClean="0">
                <a:solidFill>
                  <a:srgbClr val="000000"/>
                </a:solidFill>
              </a:rPr>
              <a:t>.</a:t>
            </a:r>
            <a:endParaRPr lang="en-US" dirty="0"/>
          </a:p>
        </p:txBody>
      </p:sp>
    </p:spTree>
    <p:extLst>
      <p:ext uri="{BB962C8B-B14F-4D97-AF65-F5344CB8AC3E}">
        <p14:creationId xmlns:p14="http://schemas.microsoft.com/office/powerpoint/2010/main" val="1906455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B51C9D35-8FA3-41CE-9CA3-9180EE1A99DC}"/>
              </a:ext>
            </a:extLst>
          </p:cNvPr>
          <p:cNvSpPr txBox="1"/>
          <p:nvPr/>
        </p:nvSpPr>
        <p:spPr>
          <a:xfrm>
            <a:off x="215153" y="188259"/>
            <a:ext cx="10972800" cy="1323439"/>
          </a:xfrm>
          <a:prstGeom prst="rect">
            <a:avLst/>
          </a:prstGeom>
          <a:noFill/>
        </p:spPr>
        <p:txBody>
          <a:bodyPr wrap="square" rtlCol="0">
            <a:spAutoFit/>
          </a:bodyPr>
          <a:lstStyle/>
          <a:p>
            <a:r>
              <a:rPr lang="es" sz="1800" b="1" i="0" dirty="0">
                <a:solidFill>
                  <a:srgbClr val="000000"/>
                </a:solidFill>
              </a:rPr>
              <a:t>Las siguientes diapositivas pueden personalizarse en estas áreas:</a:t>
            </a:r>
          </a:p>
          <a:p>
            <a:pPr marL="285750" indent="-285750">
              <a:buFont typeface="Arial" panose="020B0604020202020204" pitchFamily="34" charset="0"/>
              <a:buChar char="•"/>
            </a:pPr>
            <a:r>
              <a:rPr lang="es" sz="1600" b="0" i="0" dirty="0">
                <a:solidFill>
                  <a:srgbClr val="000000"/>
                </a:solidFill>
              </a:rPr>
              <a:t>Texto personalizado - escriba algunas cosas sobre su PTA local.</a:t>
            </a:r>
          </a:p>
          <a:p>
            <a:pPr marL="285750" indent="-285750">
              <a:buFont typeface="Arial" panose="020B0604020202020204" pitchFamily="34" charset="0"/>
              <a:buChar char="•"/>
            </a:pPr>
            <a:r>
              <a:rPr lang="es" sz="1600" b="0" i="0" dirty="0">
                <a:solidFill>
                  <a:srgbClr val="000000"/>
                </a:solidFill>
              </a:rPr>
              <a:t>Logotipos personalizados - opciones para usar una combinación de logotipos: Logotipo de National PTA, PTA del estado, PTA local.</a:t>
            </a:r>
          </a:p>
          <a:p>
            <a:r>
              <a:rPr lang="es" sz="1400" b="1" i="1" dirty="0">
                <a:solidFill>
                  <a:srgbClr val="000000"/>
                </a:solidFill>
              </a:rPr>
              <a:t>Si necesita instrucciones para cada paso, revise las diapositivas 11 y 12.</a:t>
            </a:r>
          </a:p>
        </p:txBody>
      </p:sp>
      <p:pic>
        <p:nvPicPr>
          <p:cNvPr id="4" name="Picture 3">
            <a:extLst>
              <a:ext uri="{FF2B5EF4-FFF2-40B4-BE49-F238E27FC236}">
                <a16:creationId xmlns:a16="http://schemas.microsoft.com/office/drawing/2014/main" xmlns="" id="{8EBF6B46-BD50-4F92-8F6E-3F5C8A9056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3691" y="1702195"/>
            <a:ext cx="5529833" cy="2873915"/>
          </a:xfrm>
          <a:prstGeom prst="rect">
            <a:avLst/>
          </a:prstGeom>
        </p:spPr>
      </p:pic>
      <p:pic>
        <p:nvPicPr>
          <p:cNvPr id="5" name="Picture 4">
            <a:extLst>
              <a:ext uri="{FF2B5EF4-FFF2-40B4-BE49-F238E27FC236}">
                <a16:creationId xmlns:a16="http://schemas.microsoft.com/office/drawing/2014/main" xmlns="" id="{94AE7B17-0306-514B-A2C4-0A984711D2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0796" y="2509862"/>
            <a:ext cx="5529833" cy="2873915"/>
          </a:xfrm>
          <a:prstGeom prst="rect">
            <a:avLst/>
          </a:prstGeom>
          <a:ln w="19050">
            <a:solidFill>
              <a:schemeClr val="bg1"/>
            </a:solidFill>
          </a:ln>
        </p:spPr>
      </p:pic>
      <p:sp>
        <p:nvSpPr>
          <p:cNvPr id="2" name="Rectangle 1">
            <a:extLst>
              <a:ext uri="{FF2B5EF4-FFF2-40B4-BE49-F238E27FC236}">
                <a16:creationId xmlns:a16="http://schemas.microsoft.com/office/drawing/2014/main" xmlns="" id="{ECA9D677-5C28-E346-A0E8-248FEBC79861}"/>
              </a:ext>
            </a:extLst>
          </p:cNvPr>
          <p:cNvSpPr/>
          <p:nvPr/>
        </p:nvSpPr>
        <p:spPr>
          <a:xfrm>
            <a:off x="7070501" y="4803820"/>
            <a:ext cx="734096" cy="48939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xmlns="" id="{D9B79328-81F5-3C43-9733-AA9AF6774180}"/>
              </a:ext>
            </a:extLst>
          </p:cNvPr>
          <p:cNvSpPr/>
          <p:nvPr/>
        </p:nvSpPr>
        <p:spPr>
          <a:xfrm>
            <a:off x="609599" y="3510577"/>
            <a:ext cx="2558603" cy="46899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a:extLst>
              <a:ext uri="{FF2B5EF4-FFF2-40B4-BE49-F238E27FC236}">
                <a16:creationId xmlns:a16="http://schemas.microsoft.com/office/drawing/2014/main" xmlns="" id="{887D88A2-E3C4-3047-B9D6-F52E97339699}"/>
              </a:ext>
            </a:extLst>
          </p:cNvPr>
          <p:cNvSpPr/>
          <p:nvPr/>
        </p:nvSpPr>
        <p:spPr>
          <a:xfrm>
            <a:off x="7031865" y="2665927"/>
            <a:ext cx="811369" cy="191895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a:extLst>
              <a:ext uri="{FF2B5EF4-FFF2-40B4-BE49-F238E27FC236}">
                <a16:creationId xmlns:a16="http://schemas.microsoft.com/office/drawing/2014/main" xmlns="" id="{C99CC078-B25E-FD4A-9DE2-A3893E91F7A5}"/>
              </a:ext>
            </a:extLst>
          </p:cNvPr>
          <p:cNvSpPr/>
          <p:nvPr/>
        </p:nvSpPr>
        <p:spPr>
          <a:xfrm rot="5400000">
            <a:off x="3881907" y="2833353"/>
            <a:ext cx="811369" cy="191895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3239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C8CCB0A6-6EB4-354F-8366-71E395EB4763}"/>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xmlns="" id="{91C3891B-9CF6-9A4D-B3BC-FF2613DADF1F}"/>
              </a:ext>
            </a:extLst>
          </p:cNvPr>
          <p:cNvSpPr>
            <a:spLocks noGrp="1"/>
          </p:cNvSpPr>
          <p:nvPr>
            <p:ph type="body" sz="quarter" idx="15"/>
          </p:nvPr>
        </p:nvSpPr>
        <p:spPr/>
        <p:txBody>
          <a:bodyPr/>
          <a:lstStyle/>
          <a:p>
            <a:endParaRPr lang="en-US" dirty="0"/>
          </a:p>
        </p:txBody>
      </p:sp>
    </p:spTree>
    <p:extLst>
      <p:ext uri="{BB962C8B-B14F-4D97-AF65-F5344CB8AC3E}">
        <p14:creationId xmlns:p14="http://schemas.microsoft.com/office/powerpoint/2010/main" val="791995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xmlns="" id="{58FFB855-F432-0743-BDB5-0C229AB62A1A}"/>
              </a:ext>
            </a:extLst>
          </p:cNvPr>
          <p:cNvSpPr>
            <a:spLocks noGrp="1"/>
          </p:cNvSpPr>
          <p:nvPr>
            <p:ph type="pic" sz="quarter" idx="16"/>
          </p:nvPr>
        </p:nvSpPr>
        <p:spPr/>
      </p:sp>
      <p:sp>
        <p:nvSpPr>
          <p:cNvPr id="5" name="Text Placeholder 1">
            <a:extLst>
              <a:ext uri="{FF2B5EF4-FFF2-40B4-BE49-F238E27FC236}">
                <a16:creationId xmlns:a16="http://schemas.microsoft.com/office/drawing/2014/main" xmlns="" id="{C8CCB0A6-6EB4-354F-8366-71E395EB4763}"/>
              </a:ext>
            </a:extLst>
          </p:cNvPr>
          <p:cNvSpPr>
            <a:spLocks noGrp="1"/>
          </p:cNvSpPr>
          <p:nvPr>
            <p:ph type="body" sz="quarter" idx="14"/>
          </p:nvPr>
        </p:nvSpPr>
        <p:spPr>
          <a:xfrm>
            <a:off x="529590" y="3854450"/>
            <a:ext cx="5200650" cy="975499"/>
          </a:xfrm>
        </p:spPr>
        <p:txBody>
          <a:bodyPr/>
          <a:lstStyle/>
          <a:p>
            <a:endParaRPr lang="en-US"/>
          </a:p>
        </p:txBody>
      </p:sp>
      <p:sp>
        <p:nvSpPr>
          <p:cNvPr id="6" name="Text Placeholder 2">
            <a:extLst>
              <a:ext uri="{FF2B5EF4-FFF2-40B4-BE49-F238E27FC236}">
                <a16:creationId xmlns:a16="http://schemas.microsoft.com/office/drawing/2014/main" xmlns="" id="{91C3891B-9CF6-9A4D-B3BC-FF2613DADF1F}"/>
              </a:ext>
            </a:extLst>
          </p:cNvPr>
          <p:cNvSpPr>
            <a:spLocks noGrp="1"/>
          </p:cNvSpPr>
          <p:nvPr>
            <p:ph type="body" sz="quarter" idx="15"/>
          </p:nvPr>
        </p:nvSpPr>
        <p:spPr>
          <a:xfrm>
            <a:off x="556387" y="3174143"/>
            <a:ext cx="4362450" cy="318700"/>
          </a:xfrm>
        </p:spPr>
        <p:txBody>
          <a:bodyPr/>
          <a:lstStyle/>
          <a:p>
            <a:endParaRPr lang="en-US" dirty="0"/>
          </a:p>
        </p:txBody>
      </p:sp>
    </p:spTree>
    <p:extLst>
      <p:ext uri="{BB962C8B-B14F-4D97-AF65-F5344CB8AC3E}">
        <p14:creationId xmlns:p14="http://schemas.microsoft.com/office/powerpoint/2010/main" val="3394515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3428349-FA7D-E24D-9DDD-FB4E0D63DD72}"/>
              </a:ext>
            </a:extLst>
          </p:cNvPr>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4503216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18B66E17-48B5-AC41-81BD-16501AE4D87C}"/>
              </a:ext>
            </a:extLst>
          </p:cNvPr>
          <p:cNvSpPr>
            <a:spLocks noGrp="1"/>
          </p:cNvSpPr>
          <p:nvPr>
            <p:ph type="pic" sz="quarter" idx="17"/>
          </p:nvPr>
        </p:nvSpPr>
        <p:spPr/>
      </p:sp>
      <p:sp>
        <p:nvSpPr>
          <p:cNvPr id="4" name="Text Placeholder 1">
            <a:extLst>
              <a:ext uri="{FF2B5EF4-FFF2-40B4-BE49-F238E27FC236}">
                <a16:creationId xmlns:a16="http://schemas.microsoft.com/office/drawing/2014/main" xmlns="" id="{83428349-FA7D-E24D-9DDD-FB4E0D63DD72}"/>
              </a:ext>
            </a:extLst>
          </p:cNvPr>
          <p:cNvSpPr>
            <a:spLocks noGrp="1"/>
          </p:cNvSpPr>
          <p:nvPr>
            <p:ph type="body" sz="quarter" idx="16"/>
          </p:nvPr>
        </p:nvSpPr>
        <p:spPr>
          <a:xfrm>
            <a:off x="351917" y="4375765"/>
            <a:ext cx="5616575" cy="372487"/>
          </a:xfrm>
        </p:spPr>
        <p:txBody>
          <a:bodyPr/>
          <a:lstStyle/>
          <a:p>
            <a:endParaRPr lang="en-US"/>
          </a:p>
        </p:txBody>
      </p:sp>
    </p:spTree>
    <p:extLst>
      <p:ext uri="{BB962C8B-B14F-4D97-AF65-F5344CB8AC3E}">
        <p14:creationId xmlns:p14="http://schemas.microsoft.com/office/powerpoint/2010/main" val="2255228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3CD14771-BB27-0B48-92D5-B16C78C6F094}"/>
              </a:ext>
            </a:extLst>
          </p:cNvPr>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8212632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E92188B-2371-0A45-8BB5-041B65362AA7}"/>
              </a:ext>
            </a:extLst>
          </p:cNvPr>
          <p:cNvSpPr>
            <a:spLocks noGrp="1"/>
          </p:cNvSpPr>
          <p:nvPr>
            <p:ph type="pic" sz="quarter" idx="17"/>
          </p:nvPr>
        </p:nvSpPr>
        <p:spPr/>
      </p:sp>
      <p:sp>
        <p:nvSpPr>
          <p:cNvPr id="4" name="Text Placeholder 1">
            <a:extLst>
              <a:ext uri="{FF2B5EF4-FFF2-40B4-BE49-F238E27FC236}">
                <a16:creationId xmlns:a16="http://schemas.microsoft.com/office/drawing/2014/main" xmlns="" id="{3CD14771-BB27-0B48-92D5-B16C78C6F094}"/>
              </a:ext>
            </a:extLst>
          </p:cNvPr>
          <p:cNvSpPr>
            <a:spLocks noGrp="1"/>
          </p:cNvSpPr>
          <p:nvPr>
            <p:ph type="body" sz="quarter" idx="16"/>
          </p:nvPr>
        </p:nvSpPr>
        <p:spPr>
          <a:xfrm>
            <a:off x="401320" y="3355270"/>
            <a:ext cx="5616575" cy="1106488"/>
          </a:xfrm>
        </p:spPr>
        <p:txBody>
          <a:bodyPr/>
          <a:lstStyle/>
          <a:p>
            <a:endParaRPr lang="en-US"/>
          </a:p>
        </p:txBody>
      </p:sp>
    </p:spTree>
    <p:extLst>
      <p:ext uri="{BB962C8B-B14F-4D97-AF65-F5344CB8AC3E}">
        <p14:creationId xmlns:p14="http://schemas.microsoft.com/office/powerpoint/2010/main" val="3803108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A953BE50-73F8-2C4C-8423-C7538FC22E80}"/>
              </a:ext>
            </a:extLst>
          </p:cNvPr>
          <p:cNvSpPr>
            <a:spLocks noGrp="1"/>
          </p:cNvSpPr>
          <p:nvPr>
            <p:ph type="body" sz="quarter" idx="16"/>
          </p:nvPr>
        </p:nvSpPr>
        <p:spPr/>
        <p:txBody>
          <a:bodyPr/>
          <a:lstStyle/>
          <a:p>
            <a:endParaRPr lang="en-US"/>
          </a:p>
        </p:txBody>
      </p:sp>
      <p:sp>
        <p:nvSpPr>
          <p:cNvPr id="3" name="Text Placeholder 2">
            <a:extLst>
              <a:ext uri="{FF2B5EF4-FFF2-40B4-BE49-F238E27FC236}">
                <a16:creationId xmlns:a16="http://schemas.microsoft.com/office/drawing/2014/main" xmlns="" id="{2759B768-EE95-F649-9FA5-A922167B226A}"/>
              </a:ext>
            </a:extLst>
          </p:cNvPr>
          <p:cNvSpPr>
            <a:spLocks noGrp="1"/>
          </p:cNvSpPr>
          <p:nvPr>
            <p:ph type="body" sz="quarter" idx="17"/>
          </p:nvPr>
        </p:nvSpPr>
        <p:spPr/>
        <p:txBody>
          <a:bodyPr/>
          <a:lstStyle/>
          <a:p>
            <a:endParaRPr lang="en-US"/>
          </a:p>
        </p:txBody>
      </p:sp>
    </p:spTree>
    <p:extLst>
      <p:ext uri="{BB962C8B-B14F-4D97-AF65-F5344CB8AC3E}">
        <p14:creationId xmlns:p14="http://schemas.microsoft.com/office/powerpoint/2010/main" val="26239366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821C636D9F7A14FA0CEF057F8E52047" ma:contentTypeVersion="11" ma:contentTypeDescription="Create a new document." ma:contentTypeScope="" ma:versionID="63d940b9bdecaf41baf7f341e5de4be9">
  <xsd:schema xmlns:xsd="http://www.w3.org/2001/XMLSchema" xmlns:xs="http://www.w3.org/2001/XMLSchema" xmlns:p="http://schemas.microsoft.com/office/2006/metadata/properties" xmlns:ns2="cb1aa713-8d44-4b8d-bdfc-8d382eda8243" xmlns:ns3="20d83908-ec8d-4aca-ab0e-80b7f497db28" targetNamespace="http://schemas.microsoft.com/office/2006/metadata/properties" ma:root="true" ma:fieldsID="125e5f7e0f755b0d275122ded007a512" ns2:_="" ns3:_="">
    <xsd:import namespace="cb1aa713-8d44-4b8d-bdfc-8d382eda8243"/>
    <xsd:import namespace="20d83908-ec8d-4aca-ab0e-80b7f497db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1aa713-8d44-4b8d-bdfc-8d382eda82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0d83908-ec8d-4aca-ab0e-80b7f497db2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F0163D9-5A21-45CC-B34F-489BFED2CCBE}">
  <ds:schemaRefs>
    <ds:schemaRef ds:uri="http://schemas.microsoft.com/sharepoint/v3/contenttype/forms"/>
  </ds:schemaRefs>
</ds:datastoreItem>
</file>

<file path=customXml/itemProps2.xml><?xml version="1.0" encoding="utf-8"?>
<ds:datastoreItem xmlns:ds="http://schemas.openxmlformats.org/officeDocument/2006/customXml" ds:itemID="{47FBA525-5BC9-44CF-92C6-8E587C581229}">
  <ds:schemaRefs>
    <ds:schemaRef ds:uri="http://purl.org/dc/dcmitype/"/>
    <ds:schemaRef ds:uri="http://purl.org/dc/elements/1.1/"/>
    <ds:schemaRef ds:uri="http://www.w3.org/XML/1998/namespace"/>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db613e52-d29e-48be-9dab-b77cf859024b"/>
    <ds:schemaRef ds:uri="aaf12ef8-83df-4ac1-8570-146fbceeae8d"/>
    <ds:schemaRef ds:uri="http://schemas.microsoft.com/office/2006/metadata/properties"/>
  </ds:schemaRefs>
</ds:datastoreItem>
</file>

<file path=customXml/itemProps3.xml><?xml version="1.0" encoding="utf-8"?>
<ds:datastoreItem xmlns:ds="http://schemas.openxmlformats.org/officeDocument/2006/customXml" ds:itemID="{CC53B60E-364B-4A4F-9A30-239DDDCC4D5E}"/>
</file>

<file path=docProps/app.xml><?xml version="1.0" encoding="utf-8"?>
<Properties xmlns="http://schemas.openxmlformats.org/officeDocument/2006/extended-properties" xmlns:vt="http://schemas.openxmlformats.org/officeDocument/2006/docPropsVTypes">
  <Template>{67452D7A-AED5-8F42-8F77-390294BE5A15}tf16401378</Template>
  <TotalTime>57</TotalTime>
  <Words>324</Words>
  <Application>Microsoft Office PowerPoint</Application>
  <PresentationFormat>Custom</PresentationFormat>
  <Paragraphs>73</Paragraphs>
  <Slides>12</Slides>
  <Notes>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Las Publicaciones para las Redes Sociales: PTA Por Sus Hijos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Blum, Philip</dc:creator>
  <cp:lastModifiedBy>Aishun Li</cp:lastModifiedBy>
  <cp:revision>18</cp:revision>
  <dcterms:created xsi:type="dcterms:W3CDTF">2020-04-14T15:06:47Z</dcterms:created>
  <dcterms:modified xsi:type="dcterms:W3CDTF">2020-07-20T17:49:46Z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0x0101005821C636D9F7A14FA0CEF057F8E52047</vt:lpwstr>
  </property>
</Properties>
</file>