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506" r:id="rId5"/>
    <p:sldId id="507" r:id="rId6"/>
    <p:sldId id="256" r:id="rId7"/>
    <p:sldId id="257" r:id="rId8"/>
    <p:sldId id="258" r:id="rId9"/>
    <p:sldId id="259" r:id="rId10"/>
    <p:sldId id="508" r:id="rId11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4" userDrawn="1">
          <p15:clr>
            <a:srgbClr val="A4A3A4"/>
          </p15:clr>
        </p15:guide>
        <p15:guide id="2" pos="4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1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Kohn, Darcy" initials="KD" lastIdx="2" clrIdx="1">
    <p:extLst>
      <p:ext uri="{19B8F6BF-5375-455C-9EA6-DF929625EA0E}">
        <p15:presenceInfo xmlns:p15="http://schemas.microsoft.com/office/powerpoint/2012/main" userId="S::Darcy.Kohn@edelman.com::7ab41b32-389a-4499-8ac8-d0498c3da392" providerId="AD"/>
      </p:ext>
    </p:extLst>
  </p:cmAuthor>
  <p:cmAuthor id="3" name="Cherry, Allison" initials="CA" lastIdx="7" clrIdx="2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  <p:cmAuthor id="4" name="Fox, Amy" initials="FA" lastIdx="2" clrIdx="3">
    <p:extLst>
      <p:ext uri="{19B8F6BF-5375-455C-9EA6-DF929625EA0E}">
        <p15:presenceInfo xmlns:p15="http://schemas.microsoft.com/office/powerpoint/2012/main" userId="S::Amy.Fox@edelman.com::51c6b977-c9d3-4a0d-9a87-944a4c8cd4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C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B540B1-13A7-D94B-99CA-BE160C4C54F2}" v="75" dt="2020-06-04T17:47:41.569"/>
    <p1510:client id="{48302AF9-D1A9-764C-AABB-3A2D421CE694}" v="5" dt="2020-06-05T14:57:31.034"/>
    <p1510:client id="{843A9819-F12B-4671-BCAF-E9713C45D60F}" v="6" dt="2020-06-05T17:21:00.6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64"/>
        <p:guide pos="408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ox, Amy" userId="51c6b977-c9d3-4a0d-9a87-944a4c8cd4f4" providerId="ADAL" clId="{843A9819-F12B-4671-BCAF-E9713C45D60F}"/>
    <pc:docChg chg="custSel modSld">
      <pc:chgData name="Fox, Amy" userId="51c6b977-c9d3-4a0d-9a87-944a4c8cd4f4" providerId="ADAL" clId="{843A9819-F12B-4671-BCAF-E9713C45D60F}" dt="2020-06-05T11:45:21.294" v="110"/>
      <pc:docMkLst>
        <pc:docMk/>
      </pc:docMkLst>
      <pc:sldChg chg="addCm modCm">
        <pc:chgData name="Fox, Amy" userId="51c6b977-c9d3-4a0d-9a87-944a4c8cd4f4" providerId="ADAL" clId="{843A9819-F12B-4671-BCAF-E9713C45D60F}" dt="2020-06-05T11:45:21.294" v="110"/>
        <pc:sldMkLst>
          <pc:docMk/>
          <pc:sldMk cId="1467052680" sldId="257"/>
        </pc:sldMkLst>
      </pc:sldChg>
      <pc:sldChg chg="addSp modSp mod addCm delCm modCm">
        <pc:chgData name="Fox, Amy" userId="51c6b977-c9d3-4a0d-9a87-944a4c8cd4f4" providerId="ADAL" clId="{843A9819-F12B-4671-BCAF-E9713C45D60F}" dt="2020-06-05T11:41:44.909" v="108" actId="1592"/>
        <pc:sldMkLst>
          <pc:docMk/>
          <pc:sldMk cId="390624561" sldId="501"/>
        </pc:sldMkLst>
        <pc:spChg chg="mod">
          <ac:chgData name="Fox, Amy" userId="51c6b977-c9d3-4a0d-9a87-944a4c8cd4f4" providerId="ADAL" clId="{843A9819-F12B-4671-BCAF-E9713C45D60F}" dt="2020-06-05T11:40:36.292" v="100" actId="20577"/>
          <ac:spMkLst>
            <pc:docMk/>
            <pc:sldMk cId="390624561" sldId="501"/>
            <ac:spMk id="4" creationId="{4865EF9B-CD1F-46D1-BE3E-6757B8E3B3BD}"/>
          </ac:spMkLst>
        </pc:spChg>
        <pc:spChg chg="mod">
          <ac:chgData name="Fox, Amy" userId="51c6b977-c9d3-4a0d-9a87-944a4c8cd4f4" providerId="ADAL" clId="{843A9819-F12B-4671-BCAF-E9713C45D60F}" dt="2020-06-05T11:40:51.746" v="103" actId="164"/>
          <ac:spMkLst>
            <pc:docMk/>
            <pc:sldMk cId="390624561" sldId="501"/>
            <ac:spMk id="6" creationId="{DE45CA80-8E44-7749-8D61-FF52AED63647}"/>
          </ac:spMkLst>
        </pc:spChg>
        <pc:spChg chg="mod">
          <ac:chgData name="Fox, Amy" userId="51c6b977-c9d3-4a0d-9a87-944a4c8cd4f4" providerId="ADAL" clId="{843A9819-F12B-4671-BCAF-E9713C45D60F}" dt="2020-06-05T11:39:49.178" v="37" actId="403"/>
          <ac:spMkLst>
            <pc:docMk/>
            <pc:sldMk cId="390624561" sldId="501"/>
            <ac:spMk id="7" creationId="{07BD0AE1-88AF-2C4F-A6D4-2DABA034414F}"/>
          </ac:spMkLst>
        </pc:spChg>
        <pc:spChg chg="mod">
          <ac:chgData name="Fox, Amy" userId="51c6b977-c9d3-4a0d-9a87-944a4c8cd4f4" providerId="ADAL" clId="{843A9819-F12B-4671-BCAF-E9713C45D60F}" dt="2020-06-05T11:40:58.168" v="104" actId="164"/>
          <ac:spMkLst>
            <pc:docMk/>
            <pc:sldMk cId="390624561" sldId="501"/>
            <ac:spMk id="9" creationId="{3423DF32-FFE3-4C86-91C5-BC6A474D9BD4}"/>
          </ac:spMkLst>
        </pc:spChg>
        <pc:grpChg chg="add mod">
          <ac:chgData name="Fox, Amy" userId="51c6b977-c9d3-4a0d-9a87-944a4c8cd4f4" providerId="ADAL" clId="{843A9819-F12B-4671-BCAF-E9713C45D60F}" dt="2020-06-05T11:40:51.746" v="103" actId="164"/>
          <ac:grpSpMkLst>
            <pc:docMk/>
            <pc:sldMk cId="390624561" sldId="501"/>
            <ac:grpSpMk id="2" creationId="{5471CDF2-9A26-45A4-B399-9A983DB9D8CF}"/>
          </ac:grpSpMkLst>
        </pc:grpChg>
        <pc:grpChg chg="add mod">
          <ac:chgData name="Fox, Amy" userId="51c6b977-c9d3-4a0d-9a87-944a4c8cd4f4" providerId="ADAL" clId="{843A9819-F12B-4671-BCAF-E9713C45D60F}" dt="2020-06-05T11:40:58.168" v="104" actId="164"/>
          <ac:grpSpMkLst>
            <pc:docMk/>
            <pc:sldMk cId="390624561" sldId="501"/>
            <ac:grpSpMk id="3" creationId="{29BE158A-201B-4414-A6C9-44CA74EF13A2}"/>
          </ac:grpSpMkLst>
        </pc:grpChg>
        <pc:picChg chg="mod">
          <ac:chgData name="Fox, Amy" userId="51c6b977-c9d3-4a0d-9a87-944a4c8cd4f4" providerId="ADAL" clId="{843A9819-F12B-4671-BCAF-E9713C45D60F}" dt="2020-06-05T11:40:51.746" v="103" actId="164"/>
          <ac:picMkLst>
            <pc:docMk/>
            <pc:sldMk cId="390624561" sldId="501"/>
            <ac:picMk id="5" creationId="{3ED6612D-9F53-4618-BA83-4F7699576B63}"/>
          </ac:picMkLst>
        </pc:picChg>
        <pc:picChg chg="mod">
          <ac:chgData name="Fox, Amy" userId="51c6b977-c9d3-4a0d-9a87-944a4c8cd4f4" providerId="ADAL" clId="{843A9819-F12B-4671-BCAF-E9713C45D60F}" dt="2020-06-05T11:40:58.168" v="104" actId="164"/>
          <ac:picMkLst>
            <pc:docMk/>
            <pc:sldMk cId="390624561" sldId="501"/>
            <ac:picMk id="8" creationId="{C6FC4DEA-9A4E-4049-BB91-78DE93F95AED}"/>
          </ac:picMkLst>
        </pc:picChg>
      </pc:sldChg>
      <pc:sldChg chg="modSp">
        <pc:chgData name="Fox, Amy" userId="51c6b977-c9d3-4a0d-9a87-944a4c8cd4f4" providerId="ADAL" clId="{843A9819-F12B-4671-BCAF-E9713C45D60F}" dt="2020-06-05T11:41:09.124" v="105" actId="207"/>
        <pc:sldMkLst>
          <pc:docMk/>
          <pc:sldMk cId="2243239735" sldId="503"/>
        </pc:sldMkLst>
        <pc:spChg chg="mod">
          <ac:chgData name="Fox, Amy" userId="51c6b977-c9d3-4a0d-9a87-944a4c8cd4f4" providerId="ADAL" clId="{843A9819-F12B-4671-BCAF-E9713C45D60F}" dt="2020-06-05T11:41:09.124" v="105" actId="207"/>
          <ac:spMkLst>
            <pc:docMk/>
            <pc:sldMk cId="2243239735" sldId="503"/>
            <ac:spMk id="14" creationId="{92135303-40B1-C744-9ED1-FB1A99CE8835}"/>
          </ac:spMkLst>
        </pc:spChg>
      </pc:sldChg>
    </pc:docChg>
  </pc:docChgLst>
  <pc:docChgLst>
    <pc:chgData name="Drain, Amanda" userId="S::amanda.drain@edelman.com::8d0eef54-3ffd-45b8-b5a7-cd58b567f0b0" providerId="AD" clId="Web-{9A0989ED-F34A-5E36-678F-42109FBC7212}"/>
    <pc:docChg chg="modSld">
      <pc:chgData name="Drain, Amanda" userId="S::amanda.drain@edelman.com::8d0eef54-3ffd-45b8-b5a7-cd58b567f0b0" providerId="AD" clId="Web-{9A0989ED-F34A-5E36-678F-42109FBC7212}" dt="2020-06-04T19:12:45.079" v="15" actId="20577"/>
      <pc:docMkLst>
        <pc:docMk/>
      </pc:docMkLst>
      <pc:sldChg chg="modSp">
        <pc:chgData name="Drain, Amanda" userId="S::amanda.drain@edelman.com::8d0eef54-3ffd-45b8-b5a7-cd58b567f0b0" providerId="AD" clId="Web-{9A0989ED-F34A-5E36-678F-42109FBC7212}" dt="2020-06-04T19:12:44.485" v="13" actId="20577"/>
        <pc:sldMkLst>
          <pc:docMk/>
          <pc:sldMk cId="2243239735" sldId="503"/>
        </pc:sldMkLst>
        <pc:spChg chg="mod">
          <ac:chgData name="Drain, Amanda" userId="S::amanda.drain@edelman.com::8d0eef54-3ffd-45b8-b5a7-cd58b567f0b0" providerId="AD" clId="Web-{9A0989ED-F34A-5E36-678F-42109FBC7212}" dt="2020-06-04T19:12:44.485" v="13" actId="20577"/>
          <ac:spMkLst>
            <pc:docMk/>
            <pc:sldMk cId="2243239735" sldId="503"/>
            <ac:spMk id="14" creationId="{92135303-40B1-C744-9ED1-FB1A99CE883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5794862-9E8A-7E4E-9BE2-770420412A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4C8C9D0C-65AD-4C4B-A3E4-5A27A810B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26799" y="7415296"/>
            <a:ext cx="4422209" cy="43818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&lt;INSERT LOCAL PTA URL&gt;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92C550-81E7-8F49-9B4A-D03BD1EC5E79}"/>
              </a:ext>
            </a:extLst>
          </p:cNvPr>
          <p:cNvSpPr txBox="1"/>
          <p:nvPr userDrawn="1"/>
        </p:nvSpPr>
        <p:spPr>
          <a:xfrm>
            <a:off x="2709373" y="6855403"/>
            <a:ext cx="2457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0">
                <a:latin typeface="Myriad Pro" panose="020B0403030403020204" pitchFamily="34" charset="0"/>
              </a:rPr>
              <a:t>Join Today at</a:t>
            </a:r>
          </a:p>
        </p:txBody>
      </p:sp>
    </p:spTree>
    <p:extLst>
      <p:ext uri="{BB962C8B-B14F-4D97-AF65-F5344CB8AC3E}">
        <p14:creationId xmlns:p14="http://schemas.microsoft.com/office/powerpoint/2010/main" val="33412140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orient="horz" pos="28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294925A-CCBC-1445-8C9F-BFB61AE8A8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4071440A-4D7C-2044-9C8E-E27EA76D49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75095" y="7257566"/>
            <a:ext cx="4422209" cy="43818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&lt;INSERT LOCAL PTA URL&gt;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88AC43-D143-9F46-AEC2-DC28BA507B24}"/>
              </a:ext>
            </a:extLst>
          </p:cNvPr>
          <p:cNvSpPr txBox="1"/>
          <p:nvPr userDrawn="1"/>
        </p:nvSpPr>
        <p:spPr>
          <a:xfrm>
            <a:off x="2657669" y="6697673"/>
            <a:ext cx="2457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0">
                <a:latin typeface="Myriad Pro" panose="020B0403030403020204" pitchFamily="34" charset="0"/>
              </a:rPr>
              <a:t>Join Today at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362665B9-4F53-224C-A8A6-AD38481E3F9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160904" y="7887144"/>
            <a:ext cx="1450591" cy="1169648"/>
          </a:xfr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Custom Logo</a:t>
            </a:r>
          </a:p>
        </p:txBody>
      </p:sp>
    </p:spTree>
    <p:extLst>
      <p:ext uri="{BB962C8B-B14F-4D97-AF65-F5344CB8AC3E}">
        <p14:creationId xmlns:p14="http://schemas.microsoft.com/office/powerpoint/2010/main" val="40903836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 userDrawn="1">
          <p15:clr>
            <a:srgbClr val="FBAE40"/>
          </p15:clr>
        </p15:guide>
        <p15:guide id="2" orient="horz" pos="28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231FDBFE-EC02-8B47-A5FD-7EFB16C0F5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7A03DB-446B-1B4D-AC31-FBFE04E4A6A8}"/>
              </a:ext>
            </a:extLst>
          </p:cNvPr>
          <p:cNvSpPr txBox="1"/>
          <p:nvPr userDrawn="1"/>
        </p:nvSpPr>
        <p:spPr>
          <a:xfrm>
            <a:off x="457201" y="8476737"/>
            <a:ext cx="1711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0">
                <a:latin typeface="Myriad Pro" panose="020B0403030403020204" pitchFamily="34" charset="0"/>
              </a:rPr>
              <a:t>Join Today at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BCC7BCDA-8017-2142-B168-458FF0FDA9F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3420" y="8437840"/>
            <a:ext cx="1505526" cy="744214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/>
            </a:br>
            <a:r>
              <a:rPr lang="en-US"/>
              <a:t>&lt;INSERT LOCAL PTA URL&gt;</a:t>
            </a:r>
          </a:p>
        </p:txBody>
      </p:sp>
    </p:spTree>
    <p:extLst>
      <p:ext uri="{BB962C8B-B14F-4D97-AF65-F5344CB8AC3E}">
        <p14:creationId xmlns:p14="http://schemas.microsoft.com/office/powerpoint/2010/main" val="3104928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719198C8-88F2-4444-A941-F1BC983A4E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AED62E6E-C5E9-F241-A37A-B56D053965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590" y="8785234"/>
            <a:ext cx="1041995" cy="64294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C9F4C3-2E5A-234B-9212-37B644CC55DF}"/>
              </a:ext>
            </a:extLst>
          </p:cNvPr>
          <p:cNvCxnSpPr>
            <a:cxnSpLocks/>
          </p:cNvCxnSpPr>
          <p:nvPr userDrawn="1"/>
        </p:nvCxnSpPr>
        <p:spPr>
          <a:xfrm flipH="1">
            <a:off x="-303316" y="8725843"/>
            <a:ext cx="1" cy="583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D524B36D-6ECF-D14B-BB39-F408A048BA0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51572" y="8141810"/>
            <a:ext cx="719726" cy="580333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 marL="0" marR="0" indent="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/>
            </a:lvl1pPr>
          </a:lstStyle>
          <a:p>
            <a:pPr marL="0" marR="0" lvl="0" indent="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400">
                <a:effectLst/>
                <a:latin typeface="Calibri" panose="020F0502020204030204" pitchFamily="34" charset="0"/>
              </a:rPr>
              <a:t>Click to Add logo</a:t>
            </a:r>
            <a:endParaRPr lang="en-US"/>
          </a:p>
          <a:p>
            <a:endParaRPr lang="en-US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A051EF7-073E-5A4A-9C53-227E1628BA0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3420" y="8755893"/>
            <a:ext cx="1505526" cy="744214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/>
            </a:br>
            <a:r>
              <a:rPr lang="en-US"/>
              <a:t>&lt;INSERT LOCAL PTA URL&gt;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091782-8800-9345-BF75-DD87D4E20750}"/>
              </a:ext>
            </a:extLst>
          </p:cNvPr>
          <p:cNvSpPr txBox="1"/>
          <p:nvPr userDrawn="1"/>
        </p:nvSpPr>
        <p:spPr>
          <a:xfrm>
            <a:off x="457201" y="8791835"/>
            <a:ext cx="1711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0">
                <a:latin typeface="Myriad Pro" panose="020B0403030403020204" pitchFamily="34" charset="0"/>
              </a:rPr>
              <a:t>Join Today at</a:t>
            </a:r>
          </a:p>
        </p:txBody>
      </p:sp>
    </p:spTree>
    <p:extLst>
      <p:ext uri="{BB962C8B-B14F-4D97-AF65-F5344CB8AC3E}">
        <p14:creationId xmlns:p14="http://schemas.microsoft.com/office/powerpoint/2010/main" val="278238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1992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790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489E0-25F4-D441-AA58-6638DD86675D}" type="datetimeFigureOut">
              <a:t>6/5/2020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5D6B3-D061-F848-9841-1958F47E58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5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1" r:id="rId2"/>
    <p:sldLayoutId id="2147483669" r:id="rId3"/>
    <p:sldLayoutId id="2147483667" r:id="rId4"/>
    <p:sldLayoutId id="2147483684" r:id="rId5"/>
    <p:sldLayoutId id="2147483685" r:id="rId6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308386" y="1919044"/>
            <a:ext cx="3565892" cy="5500328"/>
          </a:xfrm>
          <a:prstGeom prst="rect">
            <a:avLst/>
          </a:prstGeom>
        </p:spPr>
        <p:txBody>
          <a:bodyPr vert="horz" lIns="62179" tIns="31090" rIns="62179" bIns="31090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285750" indent="-285750" defTabSz="542234">
              <a:lnSpc>
                <a:spcPct val="100000"/>
              </a:lnSpc>
              <a:buFont typeface="Arial"/>
              <a:buChar char="•"/>
              <a:defRPr/>
            </a:pPr>
            <a:r>
              <a:rPr kumimoji="0" lang="en-US" sz="180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Size: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8.5x11</a:t>
            </a:r>
          </a:p>
          <a:p>
            <a:pPr defTabSz="542234">
              <a:lnSpc>
                <a:spcPct val="100000"/>
              </a:lnSpc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+mj-lt"/>
              <a:cs typeface="Arial" panose="020B0604020202020204" pitchFamily="34" charset="0"/>
            </a:endParaRPr>
          </a:p>
          <a:p>
            <a:pPr marL="310515" indent="-310515" defTabSz="542234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1800" spc="0">
                <a:solidFill>
                  <a:schemeClr val="tx2"/>
                </a:solidFill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Customization: </a:t>
            </a:r>
            <a:r>
              <a:rPr lang="en-US" sz="1800" b="0" spc="0">
                <a:solidFill>
                  <a:schemeClr val="tx2"/>
                </a:solidFill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Customize the posters/flyers to include your local PTA URL and a custom logo.</a:t>
            </a:r>
            <a:br>
              <a:rPr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0515" indent="-310515" defTabSz="542234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1800" spc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Directions: </a:t>
            </a:r>
            <a:r>
              <a:rPr lang="en-US" sz="1800" b="0" spc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slide 7 for detailed instructions on how to download and use the graphics.</a:t>
            </a:r>
            <a:endParaRPr lang="en-US" sz="18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54223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92" b="1" i="0" u="none" strike="noStrike" kern="1200" cap="none" spc="-119" normalizeH="0" baseline="0" noProof="0">
              <a:ln>
                <a:noFill/>
              </a:ln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effectLst/>
              <a:uLnTx/>
              <a:uFillTx/>
              <a:latin typeface="Arial" panose="020B0604020202020204"/>
              <a:cs typeface="Arial" charset="0"/>
            </a:endParaRPr>
          </a:p>
          <a:p>
            <a:pPr marL="0" marR="0" lvl="0" indent="0" algn="l" defTabSz="54223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92" b="1" i="0" u="none" strike="noStrike" kern="1200" cap="none" spc="-119" normalizeH="0" baseline="0" noProof="0">
              <a:ln>
                <a:noFill/>
              </a:ln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effectLst/>
              <a:uLnTx/>
              <a:uFillTx/>
              <a:latin typeface="Arial" panose="020B0604020202020204"/>
              <a:cs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D6612D-9F53-4618-BA83-4F7699576B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303404" y="1701463"/>
            <a:ext cx="2929716" cy="375266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45CA80-8E44-7749-8D61-FF52AED63647}"/>
              </a:ext>
            </a:extLst>
          </p:cNvPr>
          <p:cNvSpPr txBox="1"/>
          <p:nvPr/>
        </p:nvSpPr>
        <p:spPr>
          <a:xfrm>
            <a:off x="4813040" y="3947849"/>
            <a:ext cx="1910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7BD0AE1-88AF-2C4F-A6D4-2DABA034414F}"/>
              </a:ext>
            </a:extLst>
          </p:cNvPr>
          <p:cNvSpPr txBox="1">
            <a:spLocks/>
          </p:cNvSpPr>
          <p:nvPr/>
        </p:nvSpPr>
        <p:spPr>
          <a:xfrm>
            <a:off x="293914" y="535215"/>
            <a:ext cx="7138761" cy="6889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Posters/Flyers (Black &amp; White)</a:t>
            </a:r>
            <a:endParaRPr lang="en-US" sz="320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9BE158A-201B-4414-A6C9-44CA74EF13A2}"/>
              </a:ext>
            </a:extLst>
          </p:cNvPr>
          <p:cNvGrpSpPr/>
          <p:nvPr/>
        </p:nvGrpSpPr>
        <p:grpSpPr>
          <a:xfrm>
            <a:off x="4592199" y="5198533"/>
            <a:ext cx="2894983" cy="3746449"/>
            <a:chOff x="4592199" y="5198533"/>
            <a:chExt cx="2894983" cy="3746449"/>
          </a:xfrm>
        </p:grpSpPr>
        <p:pic>
          <p:nvPicPr>
            <p:cNvPr id="8" name="Picture 7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C6FC4DEA-9A4E-4049-BB91-78DE93F95A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92199" y="5198533"/>
              <a:ext cx="2894983" cy="374644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423DF32-FFE3-4C86-91C5-BC6A474D9BD4}"/>
                </a:ext>
              </a:extLst>
            </p:cNvPr>
            <p:cNvSpPr txBox="1"/>
            <p:nvPr/>
          </p:nvSpPr>
          <p:spPr>
            <a:xfrm>
              <a:off x="4592199" y="7301006"/>
              <a:ext cx="1910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highlight>
                    <a:srgbClr val="FFFF00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EXAMPLE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5809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C4693F6-B475-4E5B-B3E6-1D1EA0AB0FB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13790" y="2254838"/>
            <a:ext cx="4006428" cy="513182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A6E350A-431C-4D75-A4A2-064F5A523DF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98543" y="4743520"/>
            <a:ext cx="3904129" cy="502877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F3C59E5-E7B6-9C4C-8E95-AFD4B4D3E0F9}"/>
              </a:ext>
            </a:extLst>
          </p:cNvPr>
          <p:cNvSpPr/>
          <p:nvPr/>
        </p:nvSpPr>
        <p:spPr>
          <a:xfrm>
            <a:off x="4185013" y="8678087"/>
            <a:ext cx="448887" cy="382385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id="{FEAFC912-99D7-EF48-A2F7-13A020D9A6C0}"/>
              </a:ext>
            </a:extLst>
          </p:cNvPr>
          <p:cNvSpPr/>
          <p:nvPr/>
        </p:nvSpPr>
        <p:spPr>
          <a:xfrm>
            <a:off x="4107377" y="7388521"/>
            <a:ext cx="604157" cy="1077686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135303-40B1-C744-9ED1-FB1A99CE8835}"/>
              </a:ext>
            </a:extLst>
          </p:cNvPr>
          <p:cNvSpPr txBox="1"/>
          <p:nvPr/>
        </p:nvSpPr>
        <p:spPr>
          <a:xfrm>
            <a:off x="457200" y="522063"/>
            <a:ext cx="6809014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310914"/>
            <a:r>
              <a:rPr lang="en-US" sz="1600" b="1">
                <a:latin typeface="Arial" panose="020B0604020202020204"/>
              </a:rPr>
              <a:t>The following slides allow for customization in the following areas:</a:t>
            </a:r>
          </a:p>
          <a:p>
            <a:pPr marL="194310" indent="-194310" defTabSz="310914">
              <a:buFont typeface="Arial" panose="020B0604020202020204" pitchFamily="34" charset="0"/>
              <a:buChar char="•"/>
            </a:pPr>
            <a:r>
              <a:rPr lang="en-US" sz="1600">
                <a:latin typeface="Arial" panose="020B0604020202020204"/>
              </a:rPr>
              <a:t>Custom text – type in local PTA URL</a:t>
            </a:r>
          </a:p>
          <a:p>
            <a:pPr marL="194310" indent="-194310" defTabSz="310914">
              <a:buFont typeface="Arial" panose="020B0604020202020204" pitchFamily="34" charset="0"/>
              <a:buChar char="•"/>
            </a:pPr>
            <a:r>
              <a:rPr lang="en-US" sz="1600">
                <a:latin typeface="Arial" panose="020B0604020202020204"/>
              </a:rPr>
              <a:t>Custom logos – options to use a combination of logos: National PTA, state PTA, local PTA  logo</a:t>
            </a:r>
            <a:endParaRPr lang="en-US" sz="1600">
              <a:latin typeface="Arial" panose="020B0604020202020204"/>
              <a:cs typeface="Arial"/>
            </a:endParaRPr>
          </a:p>
          <a:p>
            <a:pPr defTabSz="310914"/>
            <a:r>
              <a:rPr lang="en-US" sz="1600" b="1" i="1">
                <a:latin typeface="Arial" panose="020B0604020202020204"/>
              </a:rPr>
              <a:t>For detailed instructions on each step, review slide 7</a:t>
            </a:r>
            <a:endParaRPr lang="en-US" sz="1600" b="1" i="1">
              <a:latin typeface="Arial" panose="020B0604020202020204"/>
              <a:cs typeface="Arial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7BCC59-1E6C-4C28-BDFA-D073AB2E5A46}"/>
              </a:ext>
            </a:extLst>
          </p:cNvPr>
          <p:cNvSpPr/>
          <p:nvPr/>
        </p:nvSpPr>
        <p:spPr>
          <a:xfrm>
            <a:off x="1337482" y="5863722"/>
            <a:ext cx="2189562" cy="358291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5">
            <a:extLst>
              <a:ext uri="{FF2B5EF4-FFF2-40B4-BE49-F238E27FC236}">
                <a16:creationId xmlns:a16="http://schemas.microsoft.com/office/drawing/2014/main" id="{21CB12EB-7FD4-498A-AE88-CAECE5987130}"/>
              </a:ext>
            </a:extLst>
          </p:cNvPr>
          <p:cNvSpPr/>
          <p:nvPr/>
        </p:nvSpPr>
        <p:spPr>
          <a:xfrm>
            <a:off x="2803070" y="4645538"/>
            <a:ext cx="604157" cy="1077686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381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93DF3E-E0C5-844E-8940-E8B0724BE6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035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B39380-D7E0-9346-AE9C-0A301AE1519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B8CB6B2-FD02-8343-B2C4-33BC80FC8A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467052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603C6F-CAE3-D54F-B66A-7330835EED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784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3ACBC86-FF7E-1E47-AF4E-8B799FB91A4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0DB548-040C-ED47-A668-A9B0D36C68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298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E4E84F-F9E2-489D-AFFA-B1B27C666B9C}"/>
              </a:ext>
            </a:extLst>
          </p:cNvPr>
          <p:cNvSpPr txBox="1"/>
          <p:nvPr/>
        </p:nvSpPr>
        <p:spPr>
          <a:xfrm>
            <a:off x="440870" y="369464"/>
            <a:ext cx="7021287" cy="8132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310914"/>
            <a:r>
              <a:rPr lang="en-US" sz="1100" b="1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following steps are for a Windows user and Mac user</a:t>
            </a:r>
          </a:p>
          <a:p>
            <a:pPr defTabSz="310914"/>
            <a:br>
              <a:rPr lang="en-US" sz="11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100" b="1">
                <a:latin typeface="Arial"/>
                <a:cs typeface="Arial"/>
              </a:rPr>
              <a:t>Ensure PowerPoint Settings are Set to Maintain Quality Photos: (This step is for Windows Users Only)</a:t>
            </a:r>
            <a:endParaRPr lang="en-US" sz="1100">
              <a:ea typeface="+mn-lt"/>
              <a:cs typeface="+mn-lt"/>
            </a:endParaRPr>
          </a:p>
          <a:p>
            <a:pPr marL="257175" indent="-257175" defTabSz="310914">
              <a:buFont typeface="Arial,Sans-Serif"/>
              <a:buChar char="•"/>
            </a:pPr>
            <a:r>
              <a:rPr lang="en-US" sz="1100">
                <a:latin typeface="Arial"/>
                <a:cs typeface="Arial"/>
              </a:rPr>
              <a:t>In PowerPoint, go to ‘File’  ‘Options’</a:t>
            </a:r>
            <a:endParaRPr lang="en-US" sz="1100">
              <a:ea typeface="+mn-lt"/>
              <a:cs typeface="+mn-lt"/>
            </a:endParaRPr>
          </a:p>
          <a:p>
            <a:pPr marL="257175" indent="-257175" defTabSz="310914">
              <a:buFont typeface="Arial,Sans-Serif"/>
              <a:buChar char="•"/>
            </a:pPr>
            <a:r>
              <a:rPr lang="en-US" sz="1100">
                <a:latin typeface="Arial"/>
                <a:cs typeface="Arial"/>
              </a:rPr>
              <a:t>Click ‘Advanced’</a:t>
            </a:r>
            <a:endParaRPr lang="en-US" sz="1100">
              <a:ea typeface="+mn-lt"/>
              <a:cs typeface="+mn-lt"/>
            </a:endParaRPr>
          </a:p>
          <a:p>
            <a:pPr marL="257175" indent="-257175" defTabSz="310914">
              <a:buFont typeface="Arial,Sans-Serif"/>
              <a:buChar char="•"/>
            </a:pPr>
            <a:r>
              <a:rPr lang="en-US" sz="1100">
                <a:latin typeface="Arial"/>
                <a:cs typeface="Arial"/>
              </a:rPr>
              <a:t>Under ‘Image Size and Quality’ ensure ‘High fidelity’ is selected for ‘Default resolution’</a:t>
            </a:r>
            <a:endParaRPr lang="en-US" sz="1100">
              <a:ea typeface="+mn-lt"/>
              <a:cs typeface="+mn-lt"/>
            </a:endParaRPr>
          </a:p>
          <a:p>
            <a:pPr marL="257175" indent="-257175" defTabSz="310914">
              <a:buFont typeface="Arial,Sans-Serif"/>
              <a:buChar char="•"/>
            </a:pPr>
            <a:r>
              <a:rPr lang="en-US" sz="1100">
                <a:latin typeface="Arial"/>
                <a:cs typeface="Arial"/>
              </a:rPr>
              <a:t>You only check this setting one time in PowerPoint, all future use will have this setting saved.</a:t>
            </a:r>
            <a:endParaRPr 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endParaRPr lang="en-US" sz="1100" u="sng">
              <a:latin typeface="Arial"/>
              <a:cs typeface="Arial"/>
            </a:endParaRPr>
          </a:p>
          <a:p>
            <a:pPr defTabSz="310914">
              <a:buFont typeface="Arial,Sans-Serif"/>
            </a:pPr>
            <a:r>
              <a:rPr lang="en-US" sz="1100" u="sng">
                <a:latin typeface="Arial"/>
                <a:cs typeface="Arial"/>
              </a:rPr>
              <a:t>Only the following areas allow for customization. All other sections are to remain as is, with no changes.</a:t>
            </a:r>
            <a:br>
              <a:rPr lang="en-US" sz="1100" u="sng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100" b="1">
                <a:latin typeface="Arial" panose="020B0604020202020204" pitchFamily="34" charset="0"/>
                <a:cs typeface="Arial" panose="020B0604020202020204" pitchFamily="34" charset="0"/>
              </a:rPr>
              <a:t>How to Edit Custom Text: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100">
                <a:latin typeface="Arial"/>
                <a:cs typeface="Arial"/>
              </a:rPr>
              <a:t>Click the customizable textbox to directly add text for your PTA’s URL where applicable. 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100">
                <a:latin typeface="Arial"/>
                <a:cs typeface="Arial"/>
              </a:rPr>
              <a:t>Font name, font type and font size is pre-set. Do not adjust or edit the font name, font type or font size.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100" u="sng">
                <a:latin typeface="Arial"/>
                <a:cs typeface="Arial"/>
              </a:rPr>
              <a:t>Note</a:t>
            </a:r>
            <a:r>
              <a:rPr lang="en-US" sz="1100">
                <a:latin typeface="Arial"/>
                <a:cs typeface="Arial"/>
              </a:rPr>
              <a:t>: no other text can be changed, only the text box that you can click and edit.</a:t>
            </a:r>
            <a:endParaRPr lang="en-US" sz="1100" b="1">
              <a:solidFill>
                <a:prstClr val="black"/>
              </a:solidFill>
              <a:latin typeface="Arial"/>
              <a:cs typeface="Arial"/>
            </a:endParaRPr>
          </a:p>
          <a:p>
            <a:pPr defTabSz="310914"/>
            <a:endParaRPr lang="en-US" sz="11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310914">
              <a:buFont typeface="+mj-lt"/>
              <a:buAutoNum type="arabicPeriod" startAt="2"/>
            </a:pPr>
            <a:r>
              <a:rPr lang="en-US" sz="11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Place a Custom Logo:</a:t>
            </a:r>
            <a:endParaRPr lang="en-US" sz="1100" b="1" i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r>
              <a:rPr lang="en-US" sz="1100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Utilize slides 4 and 6 if you wish to use the National PTA logo, your state PTA logo OR your local PTA logo.​</a:t>
            </a:r>
          </a:p>
          <a:p>
            <a:pPr defTabSz="310914"/>
            <a:r>
              <a:rPr lang="en-US" sz="1100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  <a:endParaRPr lang="en-US" sz="1100" b="1" i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3560" lvl="1" indent="-233045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‘click icon to add’ option at the bottom to include your own PTA logo. </a:t>
            </a:r>
          </a:p>
          <a:p>
            <a:pPr marL="543560" lvl="1" indent="-233045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 prompting you to select a file from your computer. </a:t>
            </a:r>
          </a:p>
          <a:p>
            <a:pPr marL="543560" lvl="1" indent="-233045" defTabSz="310914">
              <a:buFont typeface="+mj-lt"/>
              <a:buAutoNum type="arabicPeriod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the logo file you wish to choose. </a:t>
            </a:r>
          </a:p>
          <a:p>
            <a:pPr marL="854710" lvl="2" indent="-233045" defTabSz="310914">
              <a:buFont typeface="+mj-lt"/>
              <a:buAutoNum type="arabicPeriod"/>
            </a:pPr>
            <a:r>
              <a:rPr lang="en-US" sz="1100" u="sng">
                <a:latin typeface="Arial"/>
                <a:cs typeface="Arial"/>
              </a:rPr>
              <a:t>Note:</a:t>
            </a:r>
            <a:r>
              <a:rPr lang="en-US" sz="1100">
                <a:latin typeface="Arial"/>
                <a:cs typeface="Arial"/>
              </a:rPr>
              <a:t> to ensure there is not a white box around your logo, you must use a PNG logo file. A PNG file ensures the background is transparent, to prevent a white box from appearing around your logo. </a:t>
            </a:r>
          </a:p>
          <a:p>
            <a:pPr marL="854710" lvl="2" indent="-233045" defTabSz="310914">
              <a:buFont typeface="+mj-lt"/>
              <a:buAutoNum type="arabicPeriod"/>
            </a:pPr>
            <a:r>
              <a:rPr lang="en-US" sz="11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your logo file should be high resolution at 72 dpi. To check your logo resolution, follow steps outlined on 2.3 (below).</a:t>
            </a:r>
          </a:p>
          <a:p>
            <a:pPr marL="543560" lvl="1" indent="-233045" defTabSz="310914">
              <a:buFont typeface="+mj-lt"/>
              <a:buAutoNum type="arabicPeriod" startAt="4"/>
            </a:pPr>
            <a:r>
              <a:rPr lang="en-US" sz="11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your logo is cut off, you can adjust the size directly in PowerPoint by taking the following steps:</a:t>
            </a:r>
          </a:p>
          <a:p>
            <a:pPr marL="854710" lvl="2" indent="-233045" defTabSz="310914">
              <a:buFont typeface="+mj-lt"/>
              <a:buAutoNum type="arabicPeriod"/>
            </a:pPr>
            <a:r>
              <a:rPr lang="en-US" sz="1100">
                <a:latin typeface="Arial"/>
                <a:cs typeface="Arial"/>
              </a:rPr>
              <a:t>Once you have uploaded your logo into the PowerPoint, the ‘Picture Format’ toolbar will show at the top. 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4710" lvl="2" indent="-233045" defTabSz="310914">
              <a:buFont typeface="+mj-lt"/>
              <a:buAutoNum type="arabicPeriod"/>
            </a:pPr>
            <a:r>
              <a:rPr lang="en-US" sz="1100">
                <a:latin typeface="Arial"/>
                <a:cs typeface="Arial"/>
              </a:rPr>
              <a:t>Click ‘Crop’ 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4710" lvl="2" indent="-233045" defTabSz="310914">
              <a:buFont typeface="+mj-lt"/>
              <a:buAutoNum type="arabicPeriod"/>
            </a:pPr>
            <a:r>
              <a:rPr lang="en-US" sz="1100">
                <a:latin typeface="Arial"/>
                <a:cs typeface="Arial"/>
              </a:rPr>
              <a:t>Begin adjusting the size, using the four corners. 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4710" lvl="2" indent="-233045" defTabSz="310914">
              <a:buFont typeface="+mj-lt"/>
              <a:buAutoNum type="arabicPeriod"/>
            </a:pPr>
            <a:r>
              <a:rPr lang="en-US" sz="1100">
                <a:latin typeface="Arial"/>
                <a:cs typeface="Arial"/>
              </a:rPr>
              <a:t>Ensure the full logo is visible inside the thick black box, which is showing you the visible area.</a:t>
            </a:r>
          </a:p>
          <a:p>
            <a:pPr marL="854710" lvl="2" indent="-233045" defTabSz="310914">
              <a:buFont typeface="+mj-lt"/>
              <a:buAutoNum type="arabicPeriod"/>
            </a:pPr>
            <a:r>
              <a:rPr lang="en-US" sz="1100">
                <a:latin typeface="Arial"/>
                <a:cs typeface="Arial"/>
              </a:rPr>
              <a:t>Once you’ve sized, click cursor away from the logo. </a:t>
            </a: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1665" lvl="2" defTabSz="310914"/>
            <a:endParaRPr lang="en-US" sz="11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310914">
              <a:buFont typeface="+mj-lt"/>
              <a:buAutoNum type="arabicPeriod" startAt="3"/>
              <a:defRPr/>
            </a:pPr>
            <a:r>
              <a:rPr lang="en-US" sz="1050" b="1">
                <a:solidFill>
                  <a:prstClr val="black"/>
                </a:solidFill>
                <a:latin typeface="Arial" panose="020B0604020202020204"/>
              </a:rPr>
              <a:t>How to Save Full Graphic for Use</a:t>
            </a:r>
            <a:endParaRPr lang="en-US" sz="1050">
              <a:solidFill>
                <a:prstClr val="black"/>
              </a:solidFill>
              <a:latin typeface="Arial" panose="020B0604020202020204"/>
            </a:endParaRPr>
          </a:p>
          <a:p>
            <a:pPr marL="466090" lvl="1" indent="-154940" defTabSz="310914">
              <a:buFont typeface="+mj-lt"/>
              <a:buAutoNum type="arabicPeriod"/>
              <a:defRPr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Ensure your PowerPoint is on the current slide you want to export as a final graphic</a:t>
            </a:r>
            <a:endParaRPr lang="en-US" sz="105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  <a:p>
            <a:pPr marL="466090" lvl="1" indent="-154940" defTabSz="310914">
              <a:buFont typeface="+mj-lt"/>
              <a:buAutoNum type="arabicPeriod"/>
              <a:defRPr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‘File’ and ‘Save As’ </a:t>
            </a:r>
            <a:endParaRPr lang="en-US" sz="105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  <a:p>
            <a:pPr marL="466090" lvl="1" indent="-154940" defTabSz="310914">
              <a:buFont typeface="+mj-lt"/>
              <a:buAutoNum type="arabicPeriod"/>
              <a:defRPr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Choose location on your computer to save</a:t>
            </a:r>
            <a:endParaRPr lang="en-US" sz="105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  <a:p>
            <a:pPr marL="466090" lvl="1" indent="-154940" defTabSz="310914">
              <a:buFont typeface="+mj-lt"/>
              <a:buAutoNum type="arabicPeriod"/>
              <a:defRPr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Enter file name for the file</a:t>
            </a:r>
            <a:endParaRPr lang="en-US" sz="105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  <a:p>
            <a:pPr marL="466090" lvl="1" indent="-154940" defTabSz="310914">
              <a:buFont typeface="+mj-lt"/>
              <a:buAutoNum type="arabicPeriod"/>
              <a:defRPr/>
            </a:pPr>
            <a:r>
              <a:rPr lang="en-US" sz="1050">
                <a:latin typeface="Arial" panose="020B0604020202020204"/>
              </a:rPr>
              <a:t>Directly beneath the file name text box is a drop down for ‘Save as type’ currently populated as ‘PowerPoint Presentation’</a:t>
            </a:r>
            <a:endParaRPr lang="en-US" sz="1050">
              <a:latin typeface="Arial" panose="020B0604020202020204"/>
              <a:cs typeface="Arial"/>
            </a:endParaRPr>
          </a:p>
          <a:p>
            <a:pPr marL="466090" lvl="1" indent="-154940" defTabSz="310914">
              <a:buFont typeface="+mj-lt"/>
              <a:buAutoNum type="arabicPeriod"/>
              <a:defRPr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the down arrow and select ‘PDF’ </a:t>
            </a:r>
            <a:r>
              <a:rPr lang="en-US" sz="1050">
                <a:solidFill>
                  <a:prstClr val="black"/>
                </a:solidFill>
                <a:latin typeface="Arial" panose="020B0604020202020204"/>
                <a:sym typeface="Wingdings" panose="05000000000000000000" pitchFamily="2" charset="2"/>
              </a:rPr>
              <a:t> </a:t>
            </a: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‘Save’ </a:t>
            </a:r>
            <a:endParaRPr lang="en-US" sz="105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  <a:p>
            <a:pPr marL="466090" lvl="1" indent="-154940" defTabSz="310914">
              <a:buFont typeface="+mj-lt"/>
              <a:buAutoNum type="arabicPeriod"/>
              <a:defRPr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A dialog box will pop up, prompting you to choose which slides to export </a:t>
            </a:r>
            <a:r>
              <a:rPr lang="en-US" sz="1050">
                <a:solidFill>
                  <a:prstClr val="black"/>
                </a:solidFill>
                <a:latin typeface="Arial" panose="020B0604020202020204"/>
                <a:sym typeface="Wingdings" panose="05000000000000000000" pitchFamily="2" charset="2"/>
              </a:rPr>
              <a:t> </a:t>
            </a: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‘Just This One’ </a:t>
            </a:r>
            <a:br>
              <a:rPr lang="en-US" sz="1050">
                <a:solidFill>
                  <a:prstClr val="black"/>
                </a:solidFill>
                <a:latin typeface="Arial" panose="020B0604020202020204"/>
              </a:rPr>
            </a:b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(for </a:t>
            </a:r>
            <a:r>
              <a:rPr lang="en-US" sz="1050">
                <a:solidFill>
                  <a:srgbClr val="FF0000"/>
                </a:solidFill>
                <a:latin typeface="Arial" panose="020B0604020202020204"/>
              </a:rPr>
              <a:t>Mac users </a:t>
            </a: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select ‘Current Slide Only’) </a:t>
            </a:r>
            <a:endParaRPr lang="en-US" sz="105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  <a:p>
            <a:pPr marL="466090" lvl="1" indent="-154940" defTabSz="310914">
              <a:buFont typeface="+mj-lt"/>
              <a:buAutoNum type="arabicPeriod"/>
              <a:defRPr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Locate file in the destination you saved, and the image file is ready for use on social media</a:t>
            </a:r>
            <a:endParaRPr lang="en-US" sz="11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9120" lvl="2" defTabSz="345460"/>
            <a:endParaRPr lang="en-US" sz="11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505" indent="-172720" defTabSz="310914">
              <a:buFont typeface="+mj-lt"/>
              <a:buAutoNum type="arabicPeriod" startAt="3"/>
            </a:pPr>
            <a:endParaRPr lang="en-US" sz="11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505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61E3EC-DA6C-4860-AE11-4FED6BA351E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0D1AFEF-39DA-4FEA-AF20-BBCC7951AB5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6D60DD5-C15A-4AD0-907A-EEA7BCA8FCD1}"/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Custom</PresentationFormat>
  <Slides>7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revision>1</cp:revision>
  <dcterms:created xsi:type="dcterms:W3CDTF">2020-04-23T20:14:19Z</dcterms:created>
  <dcterms:modified xsi:type="dcterms:W3CDTF">2020-06-05T17:21:46Z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