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2" r:id="rId5"/>
    <p:sldMasterId id="2147483683" r:id="rId6"/>
  </p:sldMasterIdLst>
  <p:sldIdLst>
    <p:sldId id="501" r:id="rId7"/>
    <p:sldId id="256" r:id="rId8"/>
    <p:sldId id="259" r:id="rId9"/>
    <p:sldId id="263" r:id="rId10"/>
    <p:sldId id="265" r:id="rId11"/>
    <p:sldId id="502" r:id="rId12"/>
  </p:sldIdLst>
  <p:sldSz cx="3657600" cy="30448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9" userDrawn="1">
          <p15:clr>
            <a:srgbClr val="A4A3A4"/>
          </p15:clr>
        </p15:guide>
        <p15:guide id="2" pos="115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ohn, Darcy" initials="KD" lastIdx="2" clrIdx="0">
    <p:extLst>
      <p:ext uri="{19B8F6BF-5375-455C-9EA6-DF929625EA0E}">
        <p15:presenceInfo xmlns:p15="http://schemas.microsoft.com/office/powerpoint/2012/main" userId="S::Darcy.Kohn@edelman.com::7ab41b32-389a-4499-8ac8-d0498c3da392" providerId="AD"/>
      </p:ext>
    </p:extLst>
  </p:cmAuthor>
  <p:cmAuthor id="2" name="Fox, Amy" initials="FA" lastIdx="3" clrIdx="1">
    <p:extLst>
      <p:ext uri="{19B8F6BF-5375-455C-9EA6-DF929625EA0E}">
        <p15:presenceInfo xmlns:p15="http://schemas.microsoft.com/office/powerpoint/2012/main" userId="S::amy.fox@edelman.com::51c6b977-c9d3-4a0d-9a87-944a4c8cd4f4" providerId="AD"/>
      </p:ext>
    </p:extLst>
  </p:cmAuthor>
  <p:cmAuthor id="3" name="Drain, Amanda" initials="DA" lastIdx="2" clrIdx="2">
    <p:extLst>
      <p:ext uri="{19B8F6BF-5375-455C-9EA6-DF929625EA0E}">
        <p15:presenceInfo xmlns:p15="http://schemas.microsoft.com/office/powerpoint/2012/main" userId="S::Amanda.Drain@edelman.com::8d0eef54-3ffd-45b8-b5a7-cd58b567f0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246D"/>
    <a:srgbClr val="01778B"/>
    <a:srgbClr val="CA333A"/>
    <a:srgbClr val="003A72"/>
    <a:srgbClr val="EAA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BC64EF-6427-1DB5-C0BE-60C74DDA8906}" v="6" dt="2020-06-05T14:17:31.652"/>
    <p1510:client id="{08D98C7A-FD49-4067-93CD-1D64409929C6}" v="6" dt="2020-06-04T18:52:34.422"/>
    <p1510:client id="{52F13FD9-EB87-4C0B-97B1-C2C1A2222A36}" v="2" dt="2020-06-04T19:15:33.369"/>
    <p1510:client id="{D033E9D3-E1A8-30C6-C7CF-6B54D65B3CB7}" v="32" dt="2020-06-04T19:14:59.807"/>
    <p1510:client id="{DC7C9F76-F00E-409C-BDD3-2D0CC09942FD}" v="215" dt="2020-06-05T13:57:28.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959"/>
        <p:guide pos="1152"/>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in, Amanda" userId="S::amanda.drain@edelman.com::8d0eef54-3ffd-45b8-b5a7-cd58b567f0b0" providerId="AD" clId="Web-{D033E9D3-E1A8-30C6-C7CF-6B54D65B3CB7}"/>
    <pc:docChg chg="modSld">
      <pc:chgData name="Drain, Amanda" userId="S::amanda.drain@edelman.com::8d0eef54-3ffd-45b8-b5a7-cd58b567f0b0" providerId="AD" clId="Web-{D033E9D3-E1A8-30C6-C7CF-6B54D65B3CB7}" dt="2020-06-04T19:14:54.369" v="25"/>
      <pc:docMkLst>
        <pc:docMk/>
      </pc:docMkLst>
      <pc:sldChg chg="addSp delSp modSp">
        <pc:chgData name="Drain, Amanda" userId="S::amanda.drain@edelman.com::8d0eef54-3ffd-45b8-b5a7-cd58b567f0b0" providerId="AD" clId="Web-{D033E9D3-E1A8-30C6-C7CF-6B54D65B3CB7}" dt="2020-06-04T19:14:54.369" v="25"/>
        <pc:sldMkLst>
          <pc:docMk/>
          <pc:sldMk cId="390624561" sldId="501"/>
        </pc:sldMkLst>
        <pc:spChg chg="mod">
          <ac:chgData name="Drain, Amanda" userId="S::amanda.drain@edelman.com::8d0eef54-3ffd-45b8-b5a7-cd58b567f0b0" providerId="AD" clId="Web-{D033E9D3-E1A8-30C6-C7CF-6B54D65B3CB7}" dt="2020-06-04T19:13:56.772" v="4" actId="20577"/>
          <ac:spMkLst>
            <pc:docMk/>
            <pc:sldMk cId="390624561" sldId="501"/>
            <ac:spMk id="4" creationId="{4865EF9B-CD1F-46D1-BE3E-6757B8E3B3BD}"/>
          </ac:spMkLst>
        </pc:spChg>
        <pc:spChg chg="add del mod">
          <ac:chgData name="Drain, Amanda" userId="S::amanda.drain@edelman.com::8d0eef54-3ffd-45b8-b5a7-cd58b567f0b0" providerId="AD" clId="Web-{D033E9D3-E1A8-30C6-C7CF-6B54D65B3CB7}" dt="2020-06-04T19:14:54.369" v="25"/>
          <ac:spMkLst>
            <pc:docMk/>
            <pc:sldMk cId="390624561" sldId="501"/>
            <ac:spMk id="6" creationId="{1CAB07D7-716E-41D2-BCA8-3AD9DAED5742}"/>
          </ac:spMkLst>
        </pc:spChg>
        <pc:picChg chg="add mod">
          <ac:chgData name="Drain, Amanda" userId="S::amanda.drain@edelman.com::8d0eef54-3ffd-45b8-b5a7-cd58b567f0b0" providerId="AD" clId="Web-{D033E9D3-E1A8-30C6-C7CF-6B54D65B3CB7}" dt="2020-06-04T19:14:26.180" v="7" actId="1076"/>
          <ac:picMkLst>
            <pc:docMk/>
            <pc:sldMk cId="390624561" sldId="501"/>
            <ac:picMk id="5" creationId="{2E3C4A8F-CACF-439A-BF3F-4BFC920C84A8}"/>
          </ac:picMkLst>
        </pc:picChg>
      </pc:sldChg>
    </pc:docChg>
  </pc:docChgLst>
  <pc:docChgLst>
    <pc:chgData name="Drain, Amanda" userId="S::amanda.drain@edelman.com::8d0eef54-3ffd-45b8-b5a7-cd58b567f0b0" providerId="AD" clId="Web-{04BC64EF-6427-1DB5-C0BE-60C74DDA8906}"/>
    <pc:docChg chg="modSld">
      <pc:chgData name="Drain, Amanda" userId="S::amanda.drain@edelman.com::8d0eef54-3ffd-45b8-b5a7-cd58b567f0b0" providerId="AD" clId="Web-{04BC64EF-6427-1DB5-C0BE-60C74DDA8906}" dt="2020-06-05T14:17:31.652" v="5" actId="1076"/>
      <pc:docMkLst>
        <pc:docMk/>
      </pc:docMkLst>
      <pc:sldChg chg="modSp">
        <pc:chgData name="Drain, Amanda" userId="S::amanda.drain@edelman.com::8d0eef54-3ffd-45b8-b5a7-cd58b567f0b0" providerId="AD" clId="Web-{04BC64EF-6427-1DB5-C0BE-60C74DDA8906}" dt="2020-06-05T14:17:31.652" v="5" actId="1076"/>
        <pc:sldMkLst>
          <pc:docMk/>
          <pc:sldMk cId="390624561" sldId="501"/>
        </pc:sldMkLst>
        <pc:spChg chg="mod">
          <ac:chgData name="Drain, Amanda" userId="S::amanda.drain@edelman.com::8d0eef54-3ffd-45b8-b5a7-cd58b567f0b0" providerId="AD" clId="Web-{04BC64EF-6427-1DB5-C0BE-60C74DDA8906}" dt="2020-06-05T13:56:40.937" v="2" actId="20577"/>
          <ac:spMkLst>
            <pc:docMk/>
            <pc:sldMk cId="390624561" sldId="501"/>
            <ac:spMk id="2" creationId="{FA35A4CE-7767-4A5F-8045-D0D8139EE9DE}"/>
          </ac:spMkLst>
        </pc:spChg>
        <pc:spChg chg="mod">
          <ac:chgData name="Drain, Amanda" userId="S::amanda.drain@edelman.com::8d0eef54-3ffd-45b8-b5a7-cd58b567f0b0" providerId="AD" clId="Web-{04BC64EF-6427-1DB5-C0BE-60C74DDA8906}" dt="2020-06-05T14:17:31.652" v="5" actId="1076"/>
          <ac:spMkLst>
            <pc:docMk/>
            <pc:sldMk cId="390624561" sldId="501"/>
            <ac:spMk id="4" creationId="{4865EF9B-CD1F-46D1-BE3E-6757B8E3B3BD}"/>
          </ac:spMkLst>
        </pc:spChg>
        <pc:grpChg chg="mod">
          <ac:chgData name="Drain, Amanda" userId="S::amanda.drain@edelman.com::8d0eef54-3ffd-45b8-b5a7-cd58b567f0b0" providerId="AD" clId="Web-{04BC64EF-6427-1DB5-C0BE-60C74DDA8906}" dt="2020-06-05T14:17:29.089" v="4" actId="1076"/>
          <ac:grpSpMkLst>
            <pc:docMk/>
            <pc:sldMk cId="390624561" sldId="501"/>
            <ac:grpSpMk id="7" creationId="{33555640-79EC-48BA-89C9-6CCE3A716435}"/>
          </ac:grpSpMkLst>
        </pc:grpChg>
      </pc:sldChg>
    </pc:docChg>
  </pc:docChgLst>
  <pc:docChgLst>
    <pc:chgData name="Drain, Amanda" userId="S::amanda.drain@edelman.com::8d0eef54-3ffd-45b8-b5a7-cd58b567f0b0" providerId="AD" clId="Web-{5A0E6C17-DDB4-4A5C-BD89-1BDF88118F43}"/>
    <pc:docChg chg="modSld">
      <pc:chgData name="Drain, Amanda" userId="S::amanda.drain@edelman.com::8d0eef54-3ffd-45b8-b5a7-cd58b567f0b0" providerId="AD" clId="Web-{5A0E6C17-DDB4-4A5C-BD89-1BDF88118F43}" dt="2020-05-29T13:00:58.936" v="40"/>
      <pc:docMkLst>
        <pc:docMk/>
      </pc:docMkLst>
      <pc:sldChg chg="modSp addCm delCm modCm">
        <pc:chgData name="Drain, Amanda" userId="S::amanda.drain@edelman.com::8d0eef54-3ffd-45b8-b5a7-cd58b567f0b0" providerId="AD" clId="Web-{5A0E6C17-DDB4-4A5C-BD89-1BDF88118F43}" dt="2020-05-29T13:00:58.936" v="40"/>
        <pc:sldMkLst>
          <pc:docMk/>
          <pc:sldMk cId="390624561" sldId="501"/>
        </pc:sldMkLst>
        <pc:spChg chg="mod">
          <ac:chgData name="Drain, Amanda" userId="S::amanda.drain@edelman.com::8d0eef54-3ffd-45b8-b5a7-cd58b567f0b0" providerId="AD" clId="Web-{5A0E6C17-DDB4-4A5C-BD89-1BDF88118F43}" dt="2020-05-29T13:00:41.999" v="37"/>
          <ac:spMkLst>
            <pc:docMk/>
            <pc:sldMk cId="390624561" sldId="501"/>
            <ac:spMk id="4" creationId="{4865EF9B-CD1F-46D1-BE3E-6757B8E3B3BD}"/>
          </ac:spMkLst>
        </pc:spChg>
      </pc:sldChg>
    </pc:docChg>
  </pc:docChgLst>
  <pc:docChgLst>
    <pc:chgData name="Fox, Amy" userId="51c6b977-c9d3-4a0d-9a87-944a4c8cd4f4" providerId="ADAL" clId="{DC7C9F76-F00E-409C-BDD3-2D0CC09942FD}"/>
    <pc:docChg chg="custSel modSld">
      <pc:chgData name="Fox, Amy" userId="51c6b977-c9d3-4a0d-9a87-944a4c8cd4f4" providerId="ADAL" clId="{DC7C9F76-F00E-409C-BDD3-2D0CC09942FD}" dt="2020-06-05T13:57:28.337" v="220" actId="6549"/>
      <pc:docMkLst>
        <pc:docMk/>
      </pc:docMkLst>
      <pc:sldChg chg="modSp mod">
        <pc:chgData name="Fox, Amy" userId="51c6b977-c9d3-4a0d-9a87-944a4c8cd4f4" providerId="ADAL" clId="{DC7C9F76-F00E-409C-BDD3-2D0CC09942FD}" dt="2020-06-05T13:57:28.337" v="220" actId="6549"/>
        <pc:sldMkLst>
          <pc:docMk/>
          <pc:sldMk cId="390624561" sldId="501"/>
        </pc:sldMkLst>
        <pc:spChg chg="mod">
          <ac:chgData name="Fox, Amy" userId="51c6b977-c9d3-4a0d-9a87-944a4c8cd4f4" providerId="ADAL" clId="{DC7C9F76-F00E-409C-BDD3-2D0CC09942FD}" dt="2020-06-05T13:54:34.982" v="4" actId="122"/>
          <ac:spMkLst>
            <pc:docMk/>
            <pc:sldMk cId="390624561" sldId="501"/>
            <ac:spMk id="2" creationId="{FA35A4CE-7767-4A5F-8045-D0D8139EE9DE}"/>
          </ac:spMkLst>
        </pc:spChg>
        <pc:spChg chg="mod">
          <ac:chgData name="Fox, Amy" userId="51c6b977-c9d3-4a0d-9a87-944a4c8cd4f4" providerId="ADAL" clId="{DC7C9F76-F00E-409C-BDD3-2D0CC09942FD}" dt="2020-06-05T13:57:28.337" v="220" actId="6549"/>
          <ac:spMkLst>
            <pc:docMk/>
            <pc:sldMk cId="390624561" sldId="501"/>
            <ac:spMk id="4" creationId="{4865EF9B-CD1F-46D1-BE3E-6757B8E3B3BD}"/>
          </ac:spMkLst>
        </pc:spChg>
      </pc:sldChg>
      <pc:sldChg chg="modSp mod">
        <pc:chgData name="Fox, Amy" userId="51c6b977-c9d3-4a0d-9a87-944a4c8cd4f4" providerId="ADAL" clId="{DC7C9F76-F00E-409C-BDD3-2D0CC09942FD}" dt="2020-06-05T13:57:21.586" v="218" actId="20577"/>
        <pc:sldMkLst>
          <pc:docMk/>
          <pc:sldMk cId="282203379" sldId="502"/>
        </pc:sldMkLst>
        <pc:spChg chg="mod">
          <ac:chgData name="Fox, Amy" userId="51c6b977-c9d3-4a0d-9a87-944a4c8cd4f4" providerId="ADAL" clId="{DC7C9F76-F00E-409C-BDD3-2D0CC09942FD}" dt="2020-06-05T13:57:21.586" v="218" actId="20577"/>
          <ac:spMkLst>
            <pc:docMk/>
            <pc:sldMk cId="282203379" sldId="502"/>
            <ac:spMk id="2" creationId="{7724AC06-4EAB-486C-AE5E-87F676BD0080}"/>
          </ac:spMkLst>
        </pc:spChg>
      </pc:sldChg>
    </pc:docChg>
  </pc:docChgLst>
  <pc:docChgLst>
    <pc:chgData name="Drain, Amanda" userId="8d0eef54-3ffd-45b8-b5a7-cd58b567f0b0" providerId="ADAL" clId="{52F13FD9-EB87-4C0B-97B1-C2C1A2222A36}"/>
    <pc:docChg chg="undo custSel modSld">
      <pc:chgData name="Drain, Amanda" userId="8d0eef54-3ffd-45b8-b5a7-cd58b567f0b0" providerId="ADAL" clId="{52F13FD9-EB87-4C0B-97B1-C2C1A2222A36}" dt="2020-06-04T19:15:33.369" v="11" actId="164"/>
      <pc:docMkLst>
        <pc:docMk/>
      </pc:docMkLst>
      <pc:sldChg chg="addSp modSp mod">
        <pc:chgData name="Drain, Amanda" userId="8d0eef54-3ffd-45b8-b5a7-cd58b567f0b0" providerId="ADAL" clId="{52F13FD9-EB87-4C0B-97B1-C2C1A2222A36}" dt="2020-06-04T19:15:33.369" v="11" actId="164"/>
        <pc:sldMkLst>
          <pc:docMk/>
          <pc:sldMk cId="390624561" sldId="501"/>
        </pc:sldMkLst>
        <pc:spChg chg="add mod">
          <ac:chgData name="Drain, Amanda" userId="8d0eef54-3ffd-45b8-b5a7-cd58b567f0b0" providerId="ADAL" clId="{52F13FD9-EB87-4C0B-97B1-C2C1A2222A36}" dt="2020-06-04T19:15:33.369" v="11" actId="164"/>
          <ac:spMkLst>
            <pc:docMk/>
            <pc:sldMk cId="390624561" sldId="501"/>
            <ac:spMk id="6" creationId="{6C5618C5-4392-4026-B659-480C63ABB5C9}"/>
          </ac:spMkLst>
        </pc:spChg>
        <pc:grpChg chg="add mod">
          <ac:chgData name="Drain, Amanda" userId="8d0eef54-3ffd-45b8-b5a7-cd58b567f0b0" providerId="ADAL" clId="{52F13FD9-EB87-4C0B-97B1-C2C1A2222A36}" dt="2020-06-04T19:15:33.369" v="11" actId="164"/>
          <ac:grpSpMkLst>
            <pc:docMk/>
            <pc:sldMk cId="390624561" sldId="501"/>
            <ac:grpSpMk id="7" creationId="{33555640-79EC-48BA-89C9-6CCE3A716435}"/>
          </ac:grpSpMkLst>
        </pc:grpChg>
        <pc:picChg chg="mod">
          <ac:chgData name="Drain, Amanda" userId="8d0eef54-3ffd-45b8-b5a7-cd58b567f0b0" providerId="ADAL" clId="{52F13FD9-EB87-4C0B-97B1-C2C1A2222A36}" dt="2020-06-04T19:15:33.369" v="11" actId="164"/>
          <ac:picMkLst>
            <pc:docMk/>
            <pc:sldMk cId="390624561" sldId="501"/>
            <ac:picMk id="5" creationId="{2E3C4A8F-CACF-439A-BF3F-4BFC920C84A8}"/>
          </ac:picMkLst>
        </pc:picChg>
      </pc:sldChg>
    </pc:docChg>
  </pc:docChgLst>
  <pc:docChgLst>
    <pc:chgData name="Drain, Amanda" userId="8d0eef54-3ffd-45b8-b5a7-cd58b567f0b0" providerId="ADAL" clId="{08D98C7A-FD49-4067-93CD-1D64409929C6}"/>
    <pc:docChg chg="undo custSel modSld">
      <pc:chgData name="Drain, Amanda" userId="8d0eef54-3ffd-45b8-b5a7-cd58b567f0b0" providerId="ADAL" clId="{08D98C7A-FD49-4067-93CD-1D64409929C6}" dt="2020-06-04T18:52:55.324" v="186" actId="20577"/>
      <pc:docMkLst>
        <pc:docMk/>
      </pc:docMkLst>
      <pc:sldChg chg="modSp mod addCm delCm modCm">
        <pc:chgData name="Drain, Amanda" userId="8d0eef54-3ffd-45b8-b5a7-cd58b567f0b0" providerId="ADAL" clId="{08D98C7A-FD49-4067-93CD-1D64409929C6}" dt="2020-06-04T18:52:55.324" v="186" actId="20577"/>
        <pc:sldMkLst>
          <pc:docMk/>
          <pc:sldMk cId="390624561" sldId="501"/>
        </pc:sldMkLst>
        <pc:spChg chg="mod">
          <ac:chgData name="Drain, Amanda" userId="8d0eef54-3ffd-45b8-b5a7-cd58b567f0b0" providerId="ADAL" clId="{08D98C7A-FD49-4067-93CD-1D64409929C6}" dt="2020-06-04T18:52:55.324" v="186" actId="20577"/>
          <ac:spMkLst>
            <pc:docMk/>
            <pc:sldMk cId="390624561" sldId="501"/>
            <ac:spMk id="4" creationId="{4865EF9B-CD1F-46D1-BE3E-6757B8E3B3B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2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4.emf"/><Relationship Id="rId4"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2166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rgbClr val="003A72"/>
        </a:solidFill>
        <a:effectLst/>
      </p:bgPr>
    </p:bg>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328D8D5C-2A48-D54D-B732-4B48FFE9A1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292197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6" name="Picture 5" descr="A picture containing drawing, people&#10;&#10;Description automatically generated">
            <a:extLst>
              <a:ext uri="{FF2B5EF4-FFF2-40B4-BE49-F238E27FC236}">
                <a16:creationId xmlns:a16="http://schemas.microsoft.com/office/drawing/2014/main" id="{8CE82B87-09D5-5B40-A784-5C4D053B658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1744833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1"/>
            <a:ext cx="3657600" cy="3044825"/>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62805" y="2459211"/>
            <a:ext cx="481515" cy="47273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43941" y="337371"/>
            <a:ext cx="1861958" cy="2370081"/>
          </a:xfrm>
          <a:prstGeom prst="rect">
            <a:avLst/>
          </a:prstGeom>
        </p:spPr>
      </p:pic>
      <p:sp>
        <p:nvSpPr>
          <p:cNvPr id="15" name="TextBox 14">
            <a:extLst>
              <a:ext uri="{FF2B5EF4-FFF2-40B4-BE49-F238E27FC236}">
                <a16:creationId xmlns:a16="http://schemas.microsoft.com/office/drawing/2014/main" id="{74910DCB-EFBF-134D-8F3C-B646260058BA}"/>
              </a:ext>
            </a:extLst>
          </p:cNvPr>
          <p:cNvSpPr txBox="1"/>
          <p:nvPr userDrawn="1"/>
        </p:nvSpPr>
        <p:spPr>
          <a:xfrm>
            <a:off x="178044" y="1101052"/>
            <a:ext cx="1807095" cy="15485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02" b="1">
              <a:solidFill>
                <a:schemeClr val="bg1"/>
              </a:solidFill>
              <a:latin typeface="Arial" panose="020B0604020202020204" pitchFamily="34" charset="0"/>
              <a:cs typeface="Arial" panose="020B0604020202020204" pitchFamily="34" charset="0"/>
            </a:endParaRPr>
          </a:p>
          <a:p>
            <a:r>
              <a:rPr lang="en-US" sz="152" b="1">
                <a:solidFill>
                  <a:schemeClr val="bg1"/>
                </a:solidFill>
                <a:latin typeface="Arial" panose="020B0604020202020204" pitchFamily="34" charset="0"/>
                <a:cs typeface="Arial" panose="020B0604020202020204" pitchFamily="34" charset="0"/>
              </a:rPr>
              <a:t>Your investment supports:</a:t>
            </a:r>
            <a:endParaRPr lang="en-US" sz="152">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FF38FD27-BE95-BA4C-BE77-5DFBDAC2FA76}"/>
              </a:ext>
            </a:extLst>
          </p:cNvPr>
          <p:cNvSpPr>
            <a:spLocks noGrp="1"/>
          </p:cNvSpPr>
          <p:nvPr>
            <p:ph type="body" sz="quarter" idx="14" hasCustomPrompt="1"/>
          </p:nvPr>
        </p:nvSpPr>
        <p:spPr>
          <a:xfrm>
            <a:off x="169469" y="1962528"/>
            <a:ext cx="1664208" cy="727460"/>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2D03959F-1F67-E545-9F86-64A8C5988D1C}"/>
              </a:ext>
            </a:extLst>
          </p:cNvPr>
          <p:cNvSpPr>
            <a:spLocks noGrp="1"/>
          </p:cNvSpPr>
          <p:nvPr>
            <p:ph type="body" sz="quarter" idx="15" hasCustomPrompt="1"/>
          </p:nvPr>
        </p:nvSpPr>
        <p:spPr>
          <a:xfrm>
            <a:off x="492557" y="1535748"/>
            <a:ext cx="1395984" cy="261886"/>
          </a:xfrm>
          <a:prstGeom prst="rect">
            <a:avLst/>
          </a:prstGeom>
        </p:spPr>
        <p:txBody>
          <a:bodyPr/>
          <a:lstStyle>
            <a:lvl1pPr marL="0" indent="0">
              <a:buNone/>
              <a:defRPr sz="152">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9" name="Picture 18" descr="A picture containing drawing&#10;&#10;Description automatically generated">
            <a:extLst>
              <a:ext uri="{FF2B5EF4-FFF2-40B4-BE49-F238E27FC236}">
                <a16:creationId xmlns:a16="http://schemas.microsoft.com/office/drawing/2014/main" id="{7E342AAE-425A-4D49-936D-6CECECA1DF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06967" y="615596"/>
            <a:ext cx="1193191" cy="393151"/>
          </a:xfrm>
          <a:prstGeom prst="rect">
            <a:avLst/>
          </a:prstGeom>
        </p:spPr>
      </p:pic>
      <p:pic>
        <p:nvPicPr>
          <p:cNvPr id="20" name="Picture 19">
            <a:extLst>
              <a:ext uri="{FF2B5EF4-FFF2-40B4-BE49-F238E27FC236}">
                <a16:creationId xmlns:a16="http://schemas.microsoft.com/office/drawing/2014/main" id="{A70CA722-EDA2-DE4A-AA3C-2DC63BEC41B0}"/>
              </a:ext>
            </a:extLst>
          </p:cNvPr>
          <p:cNvPicPr>
            <a:picLocks noChangeAspect="1"/>
          </p:cNvPicPr>
          <p:nvPr userDrawn="1"/>
        </p:nvPicPr>
        <p:blipFill>
          <a:blip r:embed="rId5"/>
          <a:stretch>
            <a:fillRect/>
          </a:stretch>
        </p:blipFill>
        <p:spPr>
          <a:xfrm>
            <a:off x="442204" y="365708"/>
            <a:ext cx="1122717" cy="124923"/>
          </a:xfrm>
          <a:prstGeom prst="rect">
            <a:avLst/>
          </a:prstGeom>
        </p:spPr>
      </p:pic>
    </p:spTree>
    <p:extLst>
      <p:ext uri="{BB962C8B-B14F-4D97-AF65-F5344CB8AC3E}">
        <p14:creationId xmlns:p14="http://schemas.microsoft.com/office/powerpoint/2010/main" val="3719038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1"/>
            <a:ext cx="3657600" cy="3044825"/>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78346" y="2459211"/>
            <a:ext cx="481515" cy="472738"/>
          </a:xfrm>
          <a:prstGeom prst="rect">
            <a:avLst/>
          </a:prstGeom>
        </p:spPr>
      </p:pic>
      <p:cxnSp>
        <p:nvCxnSpPr>
          <p:cNvPr id="11" name="Straight Connector 10">
            <a:extLst>
              <a:ext uri="{FF2B5EF4-FFF2-40B4-BE49-F238E27FC236}">
                <a16:creationId xmlns:a16="http://schemas.microsoft.com/office/drawing/2014/main" id="{14269F1C-F516-FB4B-8C07-67DBA021A473}"/>
              </a:ext>
            </a:extLst>
          </p:cNvPr>
          <p:cNvCxnSpPr/>
          <p:nvPr userDrawn="1"/>
        </p:nvCxnSpPr>
        <p:spPr>
          <a:xfrm>
            <a:off x="1014236"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C91C9FC8-8806-C04F-9873-985B8FF3F44C}"/>
              </a:ext>
            </a:extLst>
          </p:cNvPr>
          <p:cNvSpPr>
            <a:spLocks noGrp="1"/>
          </p:cNvSpPr>
          <p:nvPr>
            <p:ph type="pic" sz="quarter" idx="4294967295" hasCustomPrompt="1"/>
          </p:nvPr>
        </p:nvSpPr>
        <p:spPr>
          <a:xfrm>
            <a:off x="1124126" y="2459469"/>
            <a:ext cx="395553" cy="419223"/>
          </a:xfrm>
          <a:prstGeom prst="rect">
            <a:avLst/>
          </a:prstGeom>
          <a:solidFill>
            <a:schemeClr val="bg1"/>
          </a:solidFill>
        </p:spPr>
        <p:txBody>
          <a:bodyPr/>
          <a:lstStyle>
            <a:lvl1pPr marL="0" indent="0" algn="ctr">
              <a:buNone/>
              <a:defRPr lang="en-US" sz="119" b="0" i="0">
                <a:effectLst/>
                <a:latin typeface="+mj-lt"/>
              </a:defRPr>
            </a:lvl1pPr>
          </a:lstStyle>
          <a:p>
            <a:r>
              <a:rPr lang="en-US" b="0" i="0">
                <a:effectLst/>
                <a:latin typeface="Segoe UI"/>
              </a:rPr>
              <a:t>Click to add Local Unit Logo</a:t>
            </a:r>
          </a:p>
        </p:txBody>
      </p:sp>
      <p:pic>
        <p:nvPicPr>
          <p:cNvPr id="12" name="Picture 11" descr="A picture containing drawing&#10;&#10;Description automatically generated">
            <a:extLst>
              <a:ext uri="{FF2B5EF4-FFF2-40B4-BE49-F238E27FC236}">
                <a16:creationId xmlns:a16="http://schemas.microsoft.com/office/drawing/2014/main" id="{B07B4C9B-9824-404E-832F-9F9C5FD4F3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06967" y="615596"/>
            <a:ext cx="1193191" cy="393151"/>
          </a:xfrm>
          <a:prstGeom prst="rect">
            <a:avLst/>
          </a:prstGeom>
        </p:spPr>
      </p:pic>
      <p:sp>
        <p:nvSpPr>
          <p:cNvPr id="8" name="TextBox 7">
            <a:extLst>
              <a:ext uri="{FF2B5EF4-FFF2-40B4-BE49-F238E27FC236}">
                <a16:creationId xmlns:a16="http://schemas.microsoft.com/office/drawing/2014/main" id="{B89B252E-4D62-5B47-84ED-830076E1B03E}"/>
              </a:ext>
            </a:extLst>
          </p:cNvPr>
          <p:cNvSpPr txBox="1"/>
          <p:nvPr userDrawn="1"/>
        </p:nvSpPr>
        <p:spPr>
          <a:xfrm>
            <a:off x="178044" y="1101052"/>
            <a:ext cx="1807095" cy="15485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02" b="1">
              <a:solidFill>
                <a:schemeClr val="bg1"/>
              </a:solidFill>
              <a:latin typeface="Arial" panose="020B0604020202020204" pitchFamily="34" charset="0"/>
              <a:cs typeface="Arial" panose="020B0604020202020204" pitchFamily="34" charset="0"/>
            </a:endParaRPr>
          </a:p>
          <a:p>
            <a:r>
              <a:rPr lang="en-US" sz="152" b="1">
                <a:solidFill>
                  <a:schemeClr val="bg1"/>
                </a:solidFill>
                <a:latin typeface="Arial" panose="020B0604020202020204" pitchFamily="34" charset="0"/>
                <a:cs typeface="Arial" panose="020B0604020202020204" pitchFamily="34" charset="0"/>
              </a:rPr>
              <a:t>Your investment supports:</a:t>
            </a:r>
            <a:endParaRPr lang="en-US" sz="152">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169469" y="1962528"/>
            <a:ext cx="1664208" cy="727460"/>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492557" y="1535748"/>
            <a:ext cx="1395984" cy="261886"/>
          </a:xfrm>
          <a:prstGeom prst="rect">
            <a:avLst/>
          </a:prstGeom>
        </p:spPr>
        <p:txBody>
          <a:bodyPr/>
          <a:lstStyle>
            <a:lvl1pPr marL="0" indent="0">
              <a:buNone/>
              <a:defRPr sz="152">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843941" y="337371"/>
            <a:ext cx="1861958" cy="2370081"/>
          </a:xfrm>
          <a:prstGeom prst="rect">
            <a:avLst/>
          </a:prstGeom>
        </p:spPr>
      </p:pic>
      <p:sp>
        <p:nvSpPr>
          <p:cNvPr id="3" name="TextBox 2">
            <a:extLst>
              <a:ext uri="{FF2B5EF4-FFF2-40B4-BE49-F238E27FC236}">
                <a16:creationId xmlns:a16="http://schemas.microsoft.com/office/drawing/2014/main" id="{203F7B0A-AD01-DE4C-B4C0-7779D0CE4D40}"/>
              </a:ext>
            </a:extLst>
          </p:cNvPr>
          <p:cNvSpPr txBox="1"/>
          <p:nvPr userDrawn="1"/>
        </p:nvSpPr>
        <p:spPr>
          <a:xfrm>
            <a:off x="-26009" y="243135"/>
            <a:ext cx="184731" cy="115737"/>
          </a:xfrm>
          <a:prstGeom prst="rect">
            <a:avLst/>
          </a:prstGeom>
          <a:noFill/>
        </p:spPr>
        <p:txBody>
          <a:bodyPr wrap="none" rtlCol="0">
            <a:spAutoFit/>
          </a:bodyPr>
          <a:lstStyle/>
          <a:p>
            <a:endParaRPr lang="en-US" sz="152"/>
          </a:p>
        </p:txBody>
      </p:sp>
      <p:pic>
        <p:nvPicPr>
          <p:cNvPr id="18" name="Picture 17">
            <a:extLst>
              <a:ext uri="{FF2B5EF4-FFF2-40B4-BE49-F238E27FC236}">
                <a16:creationId xmlns:a16="http://schemas.microsoft.com/office/drawing/2014/main" id="{73D7A73B-CE4E-A74E-8346-BE4CF8928A92}"/>
              </a:ext>
            </a:extLst>
          </p:cNvPr>
          <p:cNvPicPr>
            <a:picLocks noChangeAspect="1"/>
          </p:cNvPicPr>
          <p:nvPr userDrawn="1"/>
        </p:nvPicPr>
        <p:blipFill>
          <a:blip r:embed="rId5"/>
          <a:stretch>
            <a:fillRect/>
          </a:stretch>
        </p:blipFill>
        <p:spPr>
          <a:xfrm>
            <a:off x="442204" y="365708"/>
            <a:ext cx="1122717" cy="124923"/>
          </a:xfrm>
          <a:prstGeom prst="rect">
            <a:avLst/>
          </a:prstGeom>
        </p:spPr>
      </p:pic>
    </p:spTree>
    <p:extLst>
      <p:ext uri="{BB962C8B-B14F-4D97-AF65-F5344CB8AC3E}">
        <p14:creationId xmlns:p14="http://schemas.microsoft.com/office/powerpoint/2010/main" val="3826516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1"/>
            <a:ext cx="3657600" cy="3044825"/>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13694" y="443945"/>
            <a:ext cx="1653872" cy="210520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A3B9CFA0-AE8D-1A45-90EE-0A553EE57F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91660" y="2459211"/>
            <a:ext cx="481515" cy="472738"/>
          </a:xfrm>
          <a:prstGeom prst="rect">
            <a:avLst/>
          </a:prstGeom>
        </p:spPr>
      </p:pic>
      <p:pic>
        <p:nvPicPr>
          <p:cNvPr id="41" name="Picture 40" descr="A picture containing drawing&#10;&#10;Description automatically generated">
            <a:extLst>
              <a:ext uri="{FF2B5EF4-FFF2-40B4-BE49-F238E27FC236}">
                <a16:creationId xmlns:a16="http://schemas.microsoft.com/office/drawing/2014/main" id="{FB63DD71-915C-9048-8E4F-4A4AFDA7CB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2721" y="563866"/>
            <a:ext cx="1739392" cy="434536"/>
          </a:xfrm>
          <a:prstGeom prst="rect">
            <a:avLst/>
          </a:prstGeom>
        </p:spPr>
      </p:pic>
      <p:sp>
        <p:nvSpPr>
          <p:cNvPr id="42" name="TextBox 41">
            <a:extLst>
              <a:ext uri="{FF2B5EF4-FFF2-40B4-BE49-F238E27FC236}">
                <a16:creationId xmlns:a16="http://schemas.microsoft.com/office/drawing/2014/main" id="{7589951D-C12E-764B-BE61-2ACACEB80647}"/>
              </a:ext>
            </a:extLst>
          </p:cNvPr>
          <p:cNvSpPr txBox="1"/>
          <p:nvPr userDrawn="1"/>
        </p:nvSpPr>
        <p:spPr>
          <a:xfrm>
            <a:off x="128870" y="112045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id="{FDAC5EAA-6EE7-ED47-ABD9-0E5882F8D8B3}"/>
              </a:ext>
            </a:extLst>
          </p:cNvPr>
          <p:cNvSpPr>
            <a:spLocks noGrp="1"/>
          </p:cNvSpPr>
          <p:nvPr>
            <p:ph type="body" sz="quarter" idx="16" hasCustomPrompt="1"/>
          </p:nvPr>
        </p:nvSpPr>
        <p:spPr>
          <a:xfrm>
            <a:off x="112614" y="2240544"/>
            <a:ext cx="1797304" cy="189654"/>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id="{D19B2E9F-AFA2-B946-A788-26B66E3689CB}"/>
              </a:ext>
            </a:extLst>
          </p:cNvPr>
          <p:cNvSpPr txBox="1"/>
          <p:nvPr userDrawn="1"/>
        </p:nvSpPr>
        <p:spPr>
          <a:xfrm>
            <a:off x="128870" y="189419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   Universal Kindergarten</a:t>
            </a:r>
          </a:p>
          <a:p>
            <a:r>
              <a:rPr lang="en-US" sz="152">
                <a:solidFill>
                  <a:schemeClr val="bg1"/>
                </a:solidFill>
                <a:latin typeface="Arial" panose="020B0604020202020204" pitchFamily="34" charset="0"/>
                <a:cs typeface="Arial" panose="020B0604020202020204" pitchFamily="34" charset="0"/>
              </a:rPr>
              <a:t>•   National School Lunch Program</a:t>
            </a:r>
          </a:p>
        </p:txBody>
      </p:sp>
      <p:pic>
        <p:nvPicPr>
          <p:cNvPr id="45" name="Picture 44">
            <a:extLst>
              <a:ext uri="{FF2B5EF4-FFF2-40B4-BE49-F238E27FC236}">
                <a16:creationId xmlns:a16="http://schemas.microsoft.com/office/drawing/2014/main" id="{1B9A8E16-78EC-974A-B3C2-D11BB233D43A}"/>
              </a:ext>
            </a:extLst>
          </p:cNvPr>
          <p:cNvPicPr>
            <a:picLocks noChangeAspect="1"/>
          </p:cNvPicPr>
          <p:nvPr userDrawn="1"/>
        </p:nvPicPr>
        <p:blipFill>
          <a:blip r:embed="rId5"/>
          <a:stretch>
            <a:fillRect/>
          </a:stretch>
        </p:blipFill>
        <p:spPr>
          <a:xfrm>
            <a:off x="471059" y="308806"/>
            <a:ext cx="1122717" cy="124923"/>
          </a:xfrm>
          <a:prstGeom prst="rect">
            <a:avLst/>
          </a:prstGeom>
        </p:spPr>
      </p:pic>
    </p:spTree>
    <p:extLst>
      <p:ext uri="{BB962C8B-B14F-4D97-AF65-F5344CB8AC3E}">
        <p14:creationId xmlns:p14="http://schemas.microsoft.com/office/powerpoint/2010/main" val="1137757620"/>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1"/>
            <a:ext cx="3657600" cy="3044825"/>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4602" y="2459211"/>
            <a:ext cx="481515" cy="472738"/>
          </a:xfrm>
          <a:prstGeom prst="rect">
            <a:avLst/>
          </a:prstGeom>
        </p:spPr>
      </p:pic>
      <p:cxnSp>
        <p:nvCxnSpPr>
          <p:cNvPr id="11" name="Straight Connector 10">
            <a:extLst>
              <a:ext uri="{FF2B5EF4-FFF2-40B4-BE49-F238E27FC236}">
                <a16:creationId xmlns:a16="http://schemas.microsoft.com/office/drawing/2014/main" id="{14269F1C-F516-FB4B-8C07-67DBA021A473}"/>
              </a:ext>
            </a:extLst>
          </p:cNvPr>
          <p:cNvCxnSpPr/>
          <p:nvPr userDrawn="1"/>
        </p:nvCxnSpPr>
        <p:spPr>
          <a:xfrm>
            <a:off x="1030492"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C91C9FC8-8806-C04F-9873-985B8FF3F44C}"/>
              </a:ext>
            </a:extLst>
          </p:cNvPr>
          <p:cNvSpPr>
            <a:spLocks noGrp="1"/>
          </p:cNvSpPr>
          <p:nvPr>
            <p:ph type="pic" sz="quarter" idx="4294967295" hasCustomPrompt="1"/>
          </p:nvPr>
        </p:nvSpPr>
        <p:spPr>
          <a:xfrm>
            <a:off x="1140382" y="2459469"/>
            <a:ext cx="395553" cy="419223"/>
          </a:xfrm>
          <a:prstGeom prst="rect">
            <a:avLst/>
          </a:prstGeom>
          <a:solidFill>
            <a:schemeClr val="bg1"/>
          </a:solidFill>
        </p:spPr>
        <p:txBody>
          <a:bodyPr/>
          <a:lstStyle>
            <a:lvl1pPr marL="0" indent="0" algn="ctr">
              <a:buNone/>
              <a:defRPr lang="en-US" sz="102"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8" name="Picture 7" descr="A picture containing drawing&#10;&#10;Description automatically generated">
            <a:extLst>
              <a:ext uri="{FF2B5EF4-FFF2-40B4-BE49-F238E27FC236}">
                <a16:creationId xmlns:a16="http://schemas.microsoft.com/office/drawing/2014/main" id="{241FF9A9-49E1-2947-B290-3FF4CC7FFA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62721" y="563866"/>
            <a:ext cx="1739392" cy="434536"/>
          </a:xfrm>
          <a:prstGeom prst="rect">
            <a:avLst/>
          </a:prstGeom>
        </p:spPr>
      </p:pic>
      <p:sp>
        <p:nvSpPr>
          <p:cNvPr id="3" name="TextBox 2">
            <a:extLst>
              <a:ext uri="{FF2B5EF4-FFF2-40B4-BE49-F238E27FC236}">
                <a16:creationId xmlns:a16="http://schemas.microsoft.com/office/drawing/2014/main" id="{4E2E1555-A60F-B140-B804-915C748FC4AB}"/>
              </a:ext>
            </a:extLst>
          </p:cNvPr>
          <p:cNvSpPr txBox="1"/>
          <p:nvPr userDrawn="1"/>
        </p:nvSpPr>
        <p:spPr>
          <a:xfrm>
            <a:off x="128870" y="112045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112614" y="2240544"/>
            <a:ext cx="1797304" cy="189654"/>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128870" y="1894191"/>
            <a:ext cx="1807095" cy="139141"/>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   Universal Kindergarten</a:t>
            </a:r>
          </a:p>
          <a:p>
            <a:r>
              <a:rPr lang="en-US" sz="152">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13694" y="443945"/>
            <a:ext cx="1653872" cy="2105205"/>
          </a:xfrm>
          <a:prstGeom prst="rect">
            <a:avLst/>
          </a:prstGeom>
        </p:spPr>
      </p:pic>
      <p:pic>
        <p:nvPicPr>
          <p:cNvPr id="16" name="Picture 15">
            <a:extLst>
              <a:ext uri="{FF2B5EF4-FFF2-40B4-BE49-F238E27FC236}">
                <a16:creationId xmlns:a16="http://schemas.microsoft.com/office/drawing/2014/main" id="{3AE49F4F-90DA-5642-942E-3ABE9AF3503C}"/>
              </a:ext>
            </a:extLst>
          </p:cNvPr>
          <p:cNvPicPr>
            <a:picLocks noChangeAspect="1"/>
          </p:cNvPicPr>
          <p:nvPr userDrawn="1"/>
        </p:nvPicPr>
        <p:blipFill>
          <a:blip r:embed="rId5"/>
          <a:stretch>
            <a:fillRect/>
          </a:stretch>
        </p:blipFill>
        <p:spPr>
          <a:xfrm>
            <a:off x="471059" y="308806"/>
            <a:ext cx="1122717" cy="124923"/>
          </a:xfrm>
          <a:prstGeom prst="rect">
            <a:avLst/>
          </a:prstGeom>
        </p:spPr>
      </p:pic>
    </p:spTree>
    <p:extLst>
      <p:ext uri="{BB962C8B-B14F-4D97-AF65-F5344CB8AC3E}">
        <p14:creationId xmlns:p14="http://schemas.microsoft.com/office/powerpoint/2010/main" val="1375523897"/>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1"/>
            <a:ext cx="3657600" cy="3044825"/>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131014" y="1068037"/>
            <a:ext cx="1796163" cy="154529"/>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128423" y="1871949"/>
            <a:ext cx="1797304" cy="563378"/>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87272" y="287353"/>
            <a:ext cx="1816224" cy="2311863"/>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B6EEF14A-35C4-614B-986D-77B01BC0129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88338" y="2438518"/>
            <a:ext cx="481515" cy="47273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1AD7DDC6-2182-1B40-AE48-DD4E0E0F62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3948" y="586826"/>
            <a:ext cx="1750295" cy="411637"/>
          </a:xfrm>
          <a:prstGeom prst="rect">
            <a:avLst/>
          </a:prstGeom>
        </p:spPr>
      </p:pic>
      <p:pic>
        <p:nvPicPr>
          <p:cNvPr id="16" name="Picture 15">
            <a:extLst>
              <a:ext uri="{FF2B5EF4-FFF2-40B4-BE49-F238E27FC236}">
                <a16:creationId xmlns:a16="http://schemas.microsoft.com/office/drawing/2014/main" id="{033474EA-967E-4044-908E-1957A7619963}"/>
              </a:ext>
            </a:extLst>
          </p:cNvPr>
          <p:cNvPicPr>
            <a:picLocks noChangeAspect="1"/>
          </p:cNvPicPr>
          <p:nvPr userDrawn="1"/>
        </p:nvPicPr>
        <p:blipFill>
          <a:blip r:embed="rId5"/>
          <a:stretch>
            <a:fillRect/>
          </a:stretch>
        </p:blipFill>
        <p:spPr>
          <a:xfrm>
            <a:off x="467737" y="339844"/>
            <a:ext cx="1122717" cy="124923"/>
          </a:xfrm>
          <a:prstGeom prst="rect">
            <a:avLst/>
          </a:prstGeom>
        </p:spPr>
      </p:pic>
    </p:spTree>
    <p:extLst>
      <p:ext uri="{BB962C8B-B14F-4D97-AF65-F5344CB8AC3E}">
        <p14:creationId xmlns:p14="http://schemas.microsoft.com/office/powerpoint/2010/main" val="2406198428"/>
      </p:ext>
    </p:extLst>
  </p:cSld>
  <p:clrMapOvr>
    <a:masterClrMapping/>
  </p:clrMapOvr>
  <p:extLst>
    <p:ext uri="{DCECCB84-F9BA-43D5-87BE-67443E8EF086}">
      <p15:sldGuideLst xmlns:p15="http://schemas.microsoft.com/office/powerpoint/2012/main">
        <p15:guide id="1" pos="2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1"/>
            <a:ext cx="3657600" cy="3044825"/>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id="{4DAA4083-5251-694A-A7A3-4C3D41A872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1351" y="2459211"/>
            <a:ext cx="481515" cy="472738"/>
          </a:xfrm>
          <a:prstGeom prst="rect">
            <a:avLst/>
          </a:prstGeom>
        </p:spPr>
      </p:pic>
      <p:cxnSp>
        <p:nvCxnSpPr>
          <p:cNvPr id="13" name="Straight Connector 12">
            <a:extLst>
              <a:ext uri="{FF2B5EF4-FFF2-40B4-BE49-F238E27FC236}">
                <a16:creationId xmlns:a16="http://schemas.microsoft.com/office/drawing/2014/main" id="{A863B23D-FB88-7B48-AD38-291C3370D148}"/>
              </a:ext>
            </a:extLst>
          </p:cNvPr>
          <p:cNvCxnSpPr/>
          <p:nvPr userDrawn="1"/>
        </p:nvCxnSpPr>
        <p:spPr>
          <a:xfrm>
            <a:off x="1027241"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2">
            <a:extLst>
              <a:ext uri="{FF2B5EF4-FFF2-40B4-BE49-F238E27FC236}">
                <a16:creationId xmlns:a16="http://schemas.microsoft.com/office/drawing/2014/main" id="{1894AF0A-F427-B644-9979-303B770EAB4A}"/>
              </a:ext>
            </a:extLst>
          </p:cNvPr>
          <p:cNvSpPr>
            <a:spLocks noGrp="1"/>
          </p:cNvSpPr>
          <p:nvPr>
            <p:ph type="pic" sz="quarter" idx="4294967295" hasCustomPrompt="1"/>
          </p:nvPr>
        </p:nvSpPr>
        <p:spPr>
          <a:xfrm>
            <a:off x="1137130" y="2459469"/>
            <a:ext cx="395553" cy="419223"/>
          </a:xfrm>
          <a:prstGeom prst="rect">
            <a:avLst/>
          </a:prstGeom>
          <a:solidFill>
            <a:schemeClr val="bg1"/>
          </a:solidFill>
        </p:spPr>
        <p:txBody>
          <a:bodyPr/>
          <a:lstStyle>
            <a:lvl1pPr marL="0" indent="0" algn="ctr">
              <a:buNone/>
              <a:defRPr lang="en-US" sz="102"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87272" y="287353"/>
            <a:ext cx="1816224" cy="2311863"/>
          </a:xfrm>
          <a:prstGeom prst="rect">
            <a:avLst/>
          </a:prstGeom>
        </p:spPr>
      </p:pic>
      <p:sp>
        <p:nvSpPr>
          <p:cNvPr id="26" name="TextBox 25">
            <a:extLst>
              <a:ext uri="{FF2B5EF4-FFF2-40B4-BE49-F238E27FC236}">
                <a16:creationId xmlns:a16="http://schemas.microsoft.com/office/drawing/2014/main" id="{79094C70-CF3E-EF46-8978-4DB14DC0BEB4}"/>
              </a:ext>
            </a:extLst>
          </p:cNvPr>
          <p:cNvSpPr txBox="1"/>
          <p:nvPr userDrawn="1"/>
        </p:nvSpPr>
        <p:spPr>
          <a:xfrm>
            <a:off x="131014" y="1068037"/>
            <a:ext cx="1796163" cy="154529"/>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0">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id="{12F0F66F-2260-2F4D-A2AC-C46CBB717338}"/>
              </a:ext>
            </a:extLst>
          </p:cNvPr>
          <p:cNvSpPr>
            <a:spLocks noGrp="1"/>
          </p:cNvSpPr>
          <p:nvPr>
            <p:ph type="body" sz="quarter" idx="16" hasCustomPrompt="1"/>
          </p:nvPr>
        </p:nvSpPr>
        <p:spPr>
          <a:xfrm>
            <a:off x="128423" y="1871949"/>
            <a:ext cx="1797304" cy="563378"/>
          </a:xfrm>
          <a:prstGeom prst="rect">
            <a:avLst/>
          </a:prstGeom>
        </p:spPr>
        <p:txBody>
          <a:bodyPr/>
          <a:lstStyle>
            <a:lvl1pPr marL="0" indent="0">
              <a:lnSpc>
                <a:spcPts val="107"/>
              </a:lnSpc>
              <a:buNone/>
              <a:defRPr sz="152">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28" name="Picture 27" descr="A picture containing drawing&#10;&#10;Description automatically generated">
            <a:extLst>
              <a:ext uri="{FF2B5EF4-FFF2-40B4-BE49-F238E27FC236}">
                <a16:creationId xmlns:a16="http://schemas.microsoft.com/office/drawing/2014/main" id="{A73D1120-746F-DB4D-8727-EF82E8F2C00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3948" y="586826"/>
            <a:ext cx="1750295" cy="411637"/>
          </a:xfrm>
          <a:prstGeom prst="rect">
            <a:avLst/>
          </a:prstGeom>
        </p:spPr>
      </p:pic>
      <p:pic>
        <p:nvPicPr>
          <p:cNvPr id="29" name="Picture 28">
            <a:extLst>
              <a:ext uri="{FF2B5EF4-FFF2-40B4-BE49-F238E27FC236}">
                <a16:creationId xmlns:a16="http://schemas.microsoft.com/office/drawing/2014/main" id="{EFA7A9A1-C731-474B-9E2C-3D1EDB48847C}"/>
              </a:ext>
            </a:extLst>
          </p:cNvPr>
          <p:cNvPicPr>
            <a:picLocks noChangeAspect="1"/>
          </p:cNvPicPr>
          <p:nvPr userDrawn="1"/>
        </p:nvPicPr>
        <p:blipFill>
          <a:blip r:embed="rId5"/>
          <a:stretch>
            <a:fillRect/>
          </a:stretch>
        </p:blipFill>
        <p:spPr>
          <a:xfrm>
            <a:off x="467737" y="339844"/>
            <a:ext cx="1122717" cy="124923"/>
          </a:xfrm>
          <a:prstGeom prst="rect">
            <a:avLst/>
          </a:prstGeom>
        </p:spPr>
      </p:pic>
    </p:spTree>
    <p:extLst>
      <p:ext uri="{BB962C8B-B14F-4D97-AF65-F5344CB8AC3E}">
        <p14:creationId xmlns:p14="http://schemas.microsoft.com/office/powerpoint/2010/main" val="30245134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1"/>
            <a:ext cx="3657600" cy="3044825"/>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136551" y="1175704"/>
            <a:ext cx="1728031" cy="185948"/>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00">
              <a:solidFill>
                <a:schemeClr val="bg1"/>
              </a:solidFill>
              <a:latin typeface="Arial" panose="020B0604020202020204" pitchFamily="34" charset="0"/>
              <a:cs typeface="Arial" panose="020B0604020202020204" pitchFamily="34" charset="0"/>
            </a:endParaRPr>
          </a:p>
          <a:p>
            <a:endParaRPr lang="en-US" sz="152">
              <a:solidFill>
                <a:schemeClr val="bg1"/>
              </a:solidFill>
              <a:latin typeface="Arial" panose="020B0604020202020204" pitchFamily="34" charset="0"/>
              <a:cs typeface="Arial" panose="020B0604020202020204" pitchFamily="34" charset="0"/>
            </a:endParaRPr>
          </a:p>
          <a:p>
            <a:r>
              <a:rPr lang="en-US" sz="152">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152">
              <a:solidFill>
                <a:schemeClr val="bg1"/>
              </a:solidFill>
              <a:highlight>
                <a:srgbClr val="FFFF00"/>
              </a:highlight>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CF0BCF7-79F6-8D4E-ADDB-197F89CDA2FC}"/>
              </a:ext>
            </a:extLst>
          </p:cNvPr>
          <p:cNvSpPr>
            <a:spLocks noGrp="1"/>
          </p:cNvSpPr>
          <p:nvPr>
            <p:ph type="body" sz="quarter" idx="15" hasCustomPrompt="1"/>
          </p:nvPr>
        </p:nvSpPr>
        <p:spPr>
          <a:xfrm>
            <a:off x="136551" y="2179653"/>
            <a:ext cx="1622349" cy="204499"/>
          </a:xfrm>
          <a:prstGeom prst="rect">
            <a:avLst/>
          </a:prstGeom>
        </p:spPr>
        <p:txBody>
          <a:bodyPr/>
          <a:lstStyle>
            <a:lvl1pPr marL="0" indent="0">
              <a:buNone/>
              <a:defRPr sz="152" cap="all" baseline="0">
                <a:solidFill>
                  <a:schemeClr val="bg1"/>
                </a:solidFill>
              </a:defRPr>
            </a:lvl1pPr>
          </a:lstStyle>
          <a:p>
            <a:r>
              <a:rPr lang="en-US"/>
              <a:t>SCHOOL URL</a:t>
            </a: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469566" y="1607293"/>
            <a:ext cx="1323267" cy="204499"/>
          </a:xfrm>
          <a:prstGeom prst="rect">
            <a:avLst/>
          </a:prstGeom>
        </p:spPr>
        <p:txBody>
          <a:bodyPr/>
          <a:lstStyle>
            <a:lvl1pPr marL="0" indent="0">
              <a:buNone/>
              <a:defRPr sz="152"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37456" y="439324"/>
            <a:ext cx="1775791" cy="2260397"/>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04538" y="2459211"/>
            <a:ext cx="481515" cy="472738"/>
          </a:xfrm>
          <a:prstGeom prst="rect">
            <a:avLst/>
          </a:prstGeom>
        </p:spPr>
      </p:pic>
      <p:pic>
        <p:nvPicPr>
          <p:cNvPr id="12" name="Picture 11" descr="A close up of a sign&#10;&#10;Description automatically generated">
            <a:extLst>
              <a:ext uri="{FF2B5EF4-FFF2-40B4-BE49-F238E27FC236}">
                <a16:creationId xmlns:a16="http://schemas.microsoft.com/office/drawing/2014/main" id="{A7CF3488-FF83-D749-ADD1-23527F210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54642" y="581967"/>
            <a:ext cx="981307" cy="578220"/>
          </a:xfrm>
          <a:prstGeom prst="rect">
            <a:avLst/>
          </a:prstGeom>
        </p:spPr>
      </p:pic>
      <p:pic>
        <p:nvPicPr>
          <p:cNvPr id="13" name="Picture 12">
            <a:extLst>
              <a:ext uri="{FF2B5EF4-FFF2-40B4-BE49-F238E27FC236}">
                <a16:creationId xmlns:a16="http://schemas.microsoft.com/office/drawing/2014/main" id="{44CEFACC-6AFA-684C-A772-2B975BF666C9}"/>
              </a:ext>
            </a:extLst>
          </p:cNvPr>
          <p:cNvPicPr>
            <a:picLocks noChangeAspect="1"/>
          </p:cNvPicPr>
          <p:nvPr userDrawn="1"/>
        </p:nvPicPr>
        <p:blipFill>
          <a:blip r:embed="rId5"/>
          <a:stretch>
            <a:fillRect/>
          </a:stretch>
        </p:blipFill>
        <p:spPr>
          <a:xfrm>
            <a:off x="383937" y="360536"/>
            <a:ext cx="1122717" cy="124923"/>
          </a:xfrm>
          <a:prstGeom prst="rect">
            <a:avLst/>
          </a:prstGeom>
        </p:spPr>
      </p:pic>
    </p:spTree>
    <p:extLst>
      <p:ext uri="{BB962C8B-B14F-4D97-AF65-F5344CB8AC3E}">
        <p14:creationId xmlns:p14="http://schemas.microsoft.com/office/powerpoint/2010/main" val="1523374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1"/>
            <a:ext cx="3657600" cy="3044825"/>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2">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id="{E5A8C1A3-B35C-7B41-98F7-925907485E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3569" y="2459211"/>
            <a:ext cx="481515" cy="472738"/>
          </a:xfrm>
          <a:prstGeom prst="rect">
            <a:avLst/>
          </a:prstGeom>
        </p:spPr>
      </p:pic>
      <p:cxnSp>
        <p:nvCxnSpPr>
          <p:cNvPr id="12" name="Straight Connector 11">
            <a:extLst>
              <a:ext uri="{FF2B5EF4-FFF2-40B4-BE49-F238E27FC236}">
                <a16:creationId xmlns:a16="http://schemas.microsoft.com/office/drawing/2014/main" id="{8496B1A9-D858-D347-9C77-A73F7511920B}"/>
              </a:ext>
            </a:extLst>
          </p:cNvPr>
          <p:cNvCxnSpPr/>
          <p:nvPr userDrawn="1"/>
        </p:nvCxnSpPr>
        <p:spPr>
          <a:xfrm>
            <a:off x="939459" y="2446005"/>
            <a:ext cx="0" cy="46557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cture Placeholder 2">
            <a:extLst>
              <a:ext uri="{FF2B5EF4-FFF2-40B4-BE49-F238E27FC236}">
                <a16:creationId xmlns:a16="http://schemas.microsoft.com/office/drawing/2014/main" id="{1F6E1BEE-CBA9-F349-8DEC-FE7BCB8C1343}"/>
              </a:ext>
            </a:extLst>
          </p:cNvPr>
          <p:cNvSpPr>
            <a:spLocks noGrp="1"/>
          </p:cNvSpPr>
          <p:nvPr>
            <p:ph type="pic" sz="quarter" idx="4294967295" hasCustomPrompt="1"/>
          </p:nvPr>
        </p:nvSpPr>
        <p:spPr>
          <a:xfrm>
            <a:off x="1049348" y="2459469"/>
            <a:ext cx="395553" cy="419223"/>
          </a:xfrm>
          <a:prstGeom prst="rect">
            <a:avLst/>
          </a:prstGeom>
          <a:solidFill>
            <a:schemeClr val="bg1"/>
          </a:solidFill>
        </p:spPr>
        <p:txBody>
          <a:bodyPr/>
          <a:lstStyle>
            <a:lvl1pPr marL="0" indent="0" algn="ctr">
              <a:buNone/>
              <a:defRPr lang="en-US" sz="119"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37456" y="439324"/>
            <a:ext cx="1775791" cy="2260397"/>
          </a:xfrm>
          <a:prstGeom prst="rect">
            <a:avLst/>
          </a:prstGeom>
        </p:spPr>
      </p:pic>
      <p:sp>
        <p:nvSpPr>
          <p:cNvPr id="24" name="TextBox 23">
            <a:extLst>
              <a:ext uri="{FF2B5EF4-FFF2-40B4-BE49-F238E27FC236}">
                <a16:creationId xmlns:a16="http://schemas.microsoft.com/office/drawing/2014/main" id="{FBE96A1E-6C53-2C4D-9C2A-073147E370C1}"/>
              </a:ext>
            </a:extLst>
          </p:cNvPr>
          <p:cNvSpPr txBox="1"/>
          <p:nvPr userDrawn="1"/>
        </p:nvSpPr>
        <p:spPr>
          <a:xfrm>
            <a:off x="136551" y="1175704"/>
            <a:ext cx="1728031" cy="185948"/>
          </a:xfrm>
          <a:prstGeom prst="rect">
            <a:avLst/>
          </a:prstGeom>
          <a:noFill/>
        </p:spPr>
        <p:txBody>
          <a:bodyPr wrap="square" rtlCol="0">
            <a:spAutoFit/>
          </a:bodyPr>
          <a:lstStyle/>
          <a:p>
            <a:r>
              <a:rPr lang="en-US" sz="152">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00">
              <a:solidFill>
                <a:schemeClr val="bg1"/>
              </a:solidFill>
              <a:latin typeface="Arial" panose="020B0604020202020204" pitchFamily="34" charset="0"/>
              <a:cs typeface="Arial" panose="020B0604020202020204" pitchFamily="34" charset="0"/>
            </a:endParaRPr>
          </a:p>
          <a:p>
            <a:endParaRPr lang="en-US" sz="152">
              <a:solidFill>
                <a:schemeClr val="bg1"/>
              </a:solidFill>
              <a:latin typeface="Arial" panose="020B0604020202020204" pitchFamily="34" charset="0"/>
              <a:cs typeface="Arial" panose="020B0604020202020204" pitchFamily="34" charset="0"/>
            </a:endParaRPr>
          </a:p>
          <a:p>
            <a:r>
              <a:rPr lang="en-US" sz="152">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152">
              <a:solidFill>
                <a:schemeClr val="bg1"/>
              </a:solidFill>
              <a:highlight>
                <a:srgbClr val="FFFF00"/>
              </a:highlight>
              <a:latin typeface="Arial" panose="020B0604020202020204" pitchFamily="34" charset="0"/>
              <a:cs typeface="Arial" panose="020B0604020202020204" pitchFamily="34" charset="0"/>
            </a:endParaRPr>
          </a:p>
        </p:txBody>
      </p:sp>
      <p:sp>
        <p:nvSpPr>
          <p:cNvPr id="25" name="Text Placeholder 4">
            <a:extLst>
              <a:ext uri="{FF2B5EF4-FFF2-40B4-BE49-F238E27FC236}">
                <a16:creationId xmlns:a16="http://schemas.microsoft.com/office/drawing/2014/main" id="{752F6D58-7014-6E44-8A81-FBB24B44D448}"/>
              </a:ext>
            </a:extLst>
          </p:cNvPr>
          <p:cNvSpPr>
            <a:spLocks noGrp="1"/>
          </p:cNvSpPr>
          <p:nvPr>
            <p:ph type="body" sz="quarter" idx="15" hasCustomPrompt="1"/>
          </p:nvPr>
        </p:nvSpPr>
        <p:spPr>
          <a:xfrm>
            <a:off x="136551" y="2179653"/>
            <a:ext cx="1622349" cy="204499"/>
          </a:xfrm>
          <a:prstGeom prst="rect">
            <a:avLst/>
          </a:prstGeom>
        </p:spPr>
        <p:txBody>
          <a:bodyPr/>
          <a:lstStyle>
            <a:lvl1pPr marL="0" indent="0">
              <a:buNone/>
              <a:defRPr sz="152" cap="all" baseline="0">
                <a:solidFill>
                  <a:schemeClr val="bg1"/>
                </a:solidFill>
              </a:defRPr>
            </a:lvl1pPr>
          </a:lstStyle>
          <a:p>
            <a:r>
              <a:rPr lang="en-US"/>
              <a:t>SCHOOL URL</a:t>
            </a:r>
          </a:p>
        </p:txBody>
      </p:sp>
      <p:sp>
        <p:nvSpPr>
          <p:cNvPr id="26" name="Text Placeholder 4">
            <a:extLst>
              <a:ext uri="{FF2B5EF4-FFF2-40B4-BE49-F238E27FC236}">
                <a16:creationId xmlns:a16="http://schemas.microsoft.com/office/drawing/2014/main" id="{D8B2752D-DA07-BE4E-88CA-6AF7A088C251}"/>
              </a:ext>
            </a:extLst>
          </p:cNvPr>
          <p:cNvSpPr>
            <a:spLocks noGrp="1"/>
          </p:cNvSpPr>
          <p:nvPr>
            <p:ph type="body" sz="quarter" idx="16" hasCustomPrompt="1"/>
          </p:nvPr>
        </p:nvSpPr>
        <p:spPr>
          <a:xfrm>
            <a:off x="469566" y="1607293"/>
            <a:ext cx="1323267" cy="204499"/>
          </a:xfrm>
          <a:prstGeom prst="rect">
            <a:avLst/>
          </a:prstGeom>
        </p:spPr>
        <p:txBody>
          <a:bodyPr/>
          <a:lstStyle>
            <a:lvl1pPr marL="0" indent="0">
              <a:buNone/>
              <a:defRPr sz="152" cap="all" baseline="0">
                <a:solidFill>
                  <a:schemeClr val="bg1"/>
                </a:solidFill>
              </a:defRPr>
            </a:lvl1pPr>
          </a:lstStyle>
          <a:p>
            <a:pPr lvl="0"/>
            <a:r>
              <a:rPr lang="en-US"/>
              <a:t>&lt;insert name of school&gt;</a:t>
            </a:r>
          </a:p>
        </p:txBody>
      </p:sp>
      <p:pic>
        <p:nvPicPr>
          <p:cNvPr id="30" name="Picture 29" descr="A close up of a sign&#10;&#10;Description automatically generated">
            <a:extLst>
              <a:ext uri="{FF2B5EF4-FFF2-40B4-BE49-F238E27FC236}">
                <a16:creationId xmlns:a16="http://schemas.microsoft.com/office/drawing/2014/main" id="{0B5749B4-F4A6-9946-9E98-8DD3731439C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454642" y="581967"/>
            <a:ext cx="981307" cy="578220"/>
          </a:xfrm>
          <a:prstGeom prst="rect">
            <a:avLst/>
          </a:prstGeom>
        </p:spPr>
      </p:pic>
      <p:pic>
        <p:nvPicPr>
          <p:cNvPr id="31" name="Picture 30">
            <a:extLst>
              <a:ext uri="{FF2B5EF4-FFF2-40B4-BE49-F238E27FC236}">
                <a16:creationId xmlns:a16="http://schemas.microsoft.com/office/drawing/2014/main" id="{E8AEB05F-E239-3C40-AF80-59B1E15E9D7F}"/>
              </a:ext>
            </a:extLst>
          </p:cNvPr>
          <p:cNvPicPr>
            <a:picLocks noChangeAspect="1"/>
          </p:cNvPicPr>
          <p:nvPr userDrawn="1"/>
        </p:nvPicPr>
        <p:blipFill>
          <a:blip r:embed="rId5"/>
          <a:stretch>
            <a:fillRect/>
          </a:stretch>
        </p:blipFill>
        <p:spPr>
          <a:xfrm>
            <a:off x="383937" y="360536"/>
            <a:ext cx="1122717" cy="124923"/>
          </a:xfrm>
          <a:prstGeom prst="rect">
            <a:avLst/>
          </a:prstGeom>
        </p:spPr>
      </p:pic>
    </p:spTree>
    <p:extLst>
      <p:ext uri="{BB962C8B-B14F-4D97-AF65-F5344CB8AC3E}">
        <p14:creationId xmlns:p14="http://schemas.microsoft.com/office/powerpoint/2010/main" val="395868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black sign with white text&#10;&#10;Description automatically generated">
            <a:extLst>
              <a:ext uri="{FF2B5EF4-FFF2-40B4-BE49-F238E27FC236}">
                <a16:creationId xmlns:a16="http://schemas.microsoft.com/office/drawing/2014/main" id="{14E0AE77-8574-DE4B-9B12-33B1D2CBF2E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26114335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144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865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8873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3" name="Picture 2" descr="A picture containing orange, drawing&#10;&#10;Description automatically generated">
            <a:extLst>
              <a:ext uri="{FF2B5EF4-FFF2-40B4-BE49-F238E27FC236}">
                <a16:creationId xmlns:a16="http://schemas.microsoft.com/office/drawing/2014/main" id="{FA1CDB83-5A00-8B40-BEEF-77B50C2457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3133360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id="{ECE3D6A4-AED0-994B-9B06-002C5806B9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3038040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picture containing player, screenshot, racket, ball&#10;&#10;Description automatically generated">
            <a:extLst>
              <a:ext uri="{FF2B5EF4-FFF2-40B4-BE49-F238E27FC236}">
                <a16:creationId xmlns:a16="http://schemas.microsoft.com/office/drawing/2014/main" id="{E56E0807-187D-7941-AA6C-E34C2989F3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6372414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id="{0DB75D13-E6A7-EF4D-B8F6-6210AE6573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2211220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id="{39053314-6BAD-A345-854F-DA1646C012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5477237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B8D5BB78-4BF3-A44A-ADE2-99244A75DE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37023032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E0CB3E20-4704-B94F-AFDF-8E3592229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1301846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id="{5A420613-AE28-D943-8C45-39C6CE6C8D3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1438700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DB405E67-1AA5-E340-8449-20CA4385F2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827"/>
            <a:ext cx="3657600" cy="3039174"/>
          </a:xfrm>
          <a:prstGeom prst="rect">
            <a:avLst/>
          </a:prstGeom>
        </p:spPr>
      </p:pic>
    </p:spTree>
    <p:extLst>
      <p:ext uri="{BB962C8B-B14F-4D97-AF65-F5344CB8AC3E}">
        <p14:creationId xmlns:p14="http://schemas.microsoft.com/office/powerpoint/2010/main" val="2265113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id="{5A420613-AE28-D943-8C45-39C6CE6C8D3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pic>
        <p:nvPicPr>
          <p:cNvPr id="4" name="Picture 3" descr="A close up of a sign&#10;&#10;Description automatically generated">
            <a:extLst>
              <a:ext uri="{FF2B5EF4-FFF2-40B4-BE49-F238E27FC236}">
                <a16:creationId xmlns:a16="http://schemas.microsoft.com/office/drawing/2014/main" id="{4B924656-C487-094F-9FBA-6AA59B274AC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101309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7" name="Picture 6" descr="A picture containing drawing, food&#10;&#10;Description automatically generated">
            <a:extLst>
              <a:ext uri="{FF2B5EF4-FFF2-40B4-BE49-F238E27FC236}">
                <a16:creationId xmlns:a16="http://schemas.microsoft.com/office/drawing/2014/main" id="{811DA0D3-1737-FE41-8B0D-A79804C9EE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2258143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AA5E71D6-F3DA-5945-A80C-D60462DB4C0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79" y="0"/>
            <a:ext cx="3652621" cy="3044825"/>
          </a:xfrm>
          <a:prstGeom prst="rect">
            <a:avLst/>
          </a:prstGeom>
        </p:spPr>
      </p:pic>
    </p:spTree>
    <p:extLst>
      <p:ext uri="{BB962C8B-B14F-4D97-AF65-F5344CB8AC3E}">
        <p14:creationId xmlns:p14="http://schemas.microsoft.com/office/powerpoint/2010/main" val="1466370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5" name="Picture 4" descr="A sign on a pole&#10;&#10;Description automatically generated">
            <a:extLst>
              <a:ext uri="{FF2B5EF4-FFF2-40B4-BE49-F238E27FC236}">
                <a16:creationId xmlns:a16="http://schemas.microsoft.com/office/drawing/2014/main" id="{5EBCD6DB-90E0-C840-8922-017FC7853D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3993226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98E088E9-D1C5-0147-914B-0E62BF0EA0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4161369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317FC347-BAE1-7E4E-B7F9-1681DC86C4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89" y="0"/>
            <a:ext cx="3652621" cy="3044825"/>
          </a:xfrm>
          <a:prstGeom prst="rect">
            <a:avLst/>
          </a:prstGeom>
        </p:spPr>
      </p:pic>
    </p:spTree>
    <p:extLst>
      <p:ext uri="{BB962C8B-B14F-4D97-AF65-F5344CB8AC3E}">
        <p14:creationId xmlns:p14="http://schemas.microsoft.com/office/powerpoint/2010/main" val="2656410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 y="162110"/>
            <a:ext cx="3154680" cy="58852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51460" y="810544"/>
            <a:ext cx="3154680" cy="19319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1460" y="2822102"/>
            <a:ext cx="822960" cy="162109"/>
          </a:xfrm>
          <a:prstGeom prst="rect">
            <a:avLst/>
          </a:prstGeom>
        </p:spPr>
        <p:txBody>
          <a:bodyPr vert="horz" lIns="91440" tIns="45720" rIns="91440" bIns="45720" rtlCol="0" anchor="ctr"/>
          <a:lstStyle>
            <a:lvl1pPr algn="l">
              <a:defRPr sz="480">
                <a:solidFill>
                  <a:schemeClr val="tx1">
                    <a:tint val="75000"/>
                  </a:schemeClr>
                </a:solidFill>
              </a:defRPr>
            </a:lvl1pPr>
          </a:lstStyle>
          <a:p>
            <a:fld id="{1C4D6F0F-B669-B640-98CB-38A59A680835}" type="datetimeFigureOut">
              <a:t>6/5/2020</a:t>
            </a:fld>
            <a:endParaRPr lang="en-US"/>
          </a:p>
        </p:txBody>
      </p:sp>
      <p:sp>
        <p:nvSpPr>
          <p:cNvPr id="5" name="Footer Placeholder 4"/>
          <p:cNvSpPr>
            <a:spLocks noGrp="1"/>
          </p:cNvSpPr>
          <p:nvPr>
            <p:ph type="ftr" sz="quarter" idx="3"/>
          </p:nvPr>
        </p:nvSpPr>
        <p:spPr>
          <a:xfrm>
            <a:off x="1211580" y="2822102"/>
            <a:ext cx="1234440" cy="162109"/>
          </a:xfrm>
          <a:prstGeom prst="rect">
            <a:avLst/>
          </a:prstGeom>
        </p:spPr>
        <p:txBody>
          <a:bodyPr vert="horz" lIns="91440" tIns="45720" rIns="91440" bIns="45720" rtlCol="0" anchor="ctr"/>
          <a:lstStyle>
            <a:lvl1pPr algn="ctr">
              <a:defRPr sz="4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 y="2822102"/>
            <a:ext cx="822960" cy="162109"/>
          </a:xfrm>
          <a:prstGeom prst="rect">
            <a:avLst/>
          </a:prstGeom>
        </p:spPr>
        <p:txBody>
          <a:bodyPr vert="horz" lIns="91440" tIns="45720" rIns="91440" bIns="45720" rtlCol="0" anchor="ctr"/>
          <a:lstStyle>
            <a:lvl1pPr algn="r">
              <a:defRPr sz="480">
                <a:solidFill>
                  <a:schemeClr val="tx1">
                    <a:tint val="75000"/>
                  </a:schemeClr>
                </a:solidFill>
              </a:defRPr>
            </a:lvl1pPr>
          </a:lstStyle>
          <a:p>
            <a:fld id="{699AD2E4-1F9A-CD40-9CC7-BAFBF0EF5B7A}" type="slidenum">
              <a:t>‹#›</a:t>
            </a:fld>
            <a:endParaRPr lang="en-US"/>
          </a:p>
        </p:txBody>
      </p:sp>
    </p:spTree>
    <p:extLst>
      <p:ext uri="{BB962C8B-B14F-4D97-AF65-F5344CB8AC3E}">
        <p14:creationId xmlns:p14="http://schemas.microsoft.com/office/powerpoint/2010/main" val="2840781399"/>
      </p:ext>
    </p:extLst>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5" r:id="rId4"/>
    <p:sldLayoutId id="2147483664" r:id="rId5"/>
    <p:sldLayoutId id="2147483663" r:id="rId6"/>
    <p:sldLayoutId id="2147483667" r:id="rId7"/>
    <p:sldLayoutId id="2147483668" r:id="rId8"/>
    <p:sldLayoutId id="2147483669" r:id="rId9"/>
    <p:sldLayoutId id="2147483670" r:id="rId10"/>
    <p:sldLayoutId id="2147483671" r:id="rId11"/>
  </p:sldLayoutIdLst>
  <p:txStyles>
    <p:titleStyle>
      <a:lvl1pPr algn="l" defTabSz="365760" rtl="0" eaLnBrk="1" latinLnBrk="0" hangingPunct="1">
        <a:lnSpc>
          <a:spcPct val="90000"/>
        </a:lnSpc>
        <a:spcBef>
          <a:spcPct val="0"/>
        </a:spcBef>
        <a:buNone/>
        <a:defRPr sz="1760" kern="1200">
          <a:solidFill>
            <a:schemeClr val="tx1"/>
          </a:solidFill>
          <a:latin typeface="+mj-lt"/>
          <a:ea typeface="+mj-ea"/>
          <a:cs typeface="+mj-cs"/>
        </a:defRPr>
      </a:lvl1pPr>
    </p:titleStyle>
    <p:bodyStyle>
      <a:lvl1pPr marL="91440" indent="-91440" algn="l" defTabSz="365760" rtl="0" eaLnBrk="1" latinLnBrk="0" hangingPunct="1">
        <a:lnSpc>
          <a:spcPct val="90000"/>
        </a:lnSpc>
        <a:spcBef>
          <a:spcPts val="400"/>
        </a:spcBef>
        <a:buFont typeface="Arial" panose="020B0604020202020204" pitchFamily="34" charset="0"/>
        <a:buChar char="•"/>
        <a:defRPr sz="1120" kern="1200">
          <a:solidFill>
            <a:schemeClr val="tx1"/>
          </a:solidFill>
          <a:latin typeface="+mn-lt"/>
          <a:ea typeface="+mn-ea"/>
          <a:cs typeface="+mn-cs"/>
        </a:defRPr>
      </a:lvl1pPr>
      <a:lvl2pPr marL="274320" indent="-91440" algn="l" defTabSz="365760" rtl="0" eaLnBrk="1" latinLnBrk="0" hangingPunct="1">
        <a:lnSpc>
          <a:spcPct val="90000"/>
        </a:lnSpc>
        <a:spcBef>
          <a:spcPts val="200"/>
        </a:spcBef>
        <a:buFont typeface="Arial" panose="020B0604020202020204" pitchFamily="34" charset="0"/>
        <a:buChar char="•"/>
        <a:defRPr sz="960" kern="1200">
          <a:solidFill>
            <a:schemeClr val="tx1"/>
          </a:solidFill>
          <a:latin typeface="+mn-lt"/>
          <a:ea typeface="+mn-ea"/>
          <a:cs typeface="+mn-cs"/>
        </a:defRPr>
      </a:lvl2pPr>
      <a:lvl3pPr marL="457200" indent="-91440" algn="l" defTabSz="365760" rtl="0" eaLnBrk="1" latinLnBrk="0" hangingPunct="1">
        <a:lnSpc>
          <a:spcPct val="90000"/>
        </a:lnSpc>
        <a:spcBef>
          <a:spcPts val="200"/>
        </a:spcBef>
        <a:buFont typeface="Arial" panose="020B0604020202020204" pitchFamily="34" charset="0"/>
        <a:buChar char="•"/>
        <a:defRPr sz="800" kern="1200">
          <a:solidFill>
            <a:schemeClr val="tx1"/>
          </a:solidFill>
          <a:latin typeface="+mn-lt"/>
          <a:ea typeface="+mn-ea"/>
          <a:cs typeface="+mn-cs"/>
        </a:defRPr>
      </a:lvl3pPr>
      <a:lvl4pPr marL="64008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4pPr>
      <a:lvl5pPr marL="82296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5pPr>
      <a:lvl6pPr marL="100584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6pPr>
      <a:lvl7pPr marL="118872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7pPr>
      <a:lvl8pPr marL="137160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8pPr>
      <a:lvl9pPr marL="1554480" indent="-91440" algn="l" defTabSz="365760" rtl="0" eaLnBrk="1" latinLnBrk="0" hangingPunct="1">
        <a:lnSpc>
          <a:spcPct val="90000"/>
        </a:lnSpc>
        <a:spcBef>
          <a:spcPts val="200"/>
        </a:spcBef>
        <a:buFont typeface="Arial" panose="020B0604020202020204" pitchFamily="34" charset="0"/>
        <a:buChar char="•"/>
        <a:defRPr sz="720" kern="1200">
          <a:solidFill>
            <a:schemeClr val="tx1"/>
          </a:solidFill>
          <a:latin typeface="+mn-lt"/>
          <a:ea typeface="+mn-ea"/>
          <a:cs typeface="+mn-cs"/>
        </a:defRPr>
      </a:lvl9pPr>
    </p:bodyStyle>
    <p:otherStyle>
      <a:defPPr>
        <a:defRPr lang="en-US"/>
      </a:defPPr>
      <a:lvl1pPr marL="0" algn="l" defTabSz="365760" rtl="0" eaLnBrk="1" latinLnBrk="0" hangingPunct="1">
        <a:defRPr sz="720" kern="1200">
          <a:solidFill>
            <a:schemeClr val="tx1"/>
          </a:solidFill>
          <a:latin typeface="+mn-lt"/>
          <a:ea typeface="+mn-ea"/>
          <a:cs typeface="+mn-cs"/>
        </a:defRPr>
      </a:lvl1pPr>
      <a:lvl2pPr marL="182880" algn="l" defTabSz="365760" rtl="0" eaLnBrk="1" latinLnBrk="0" hangingPunct="1">
        <a:defRPr sz="720" kern="1200">
          <a:solidFill>
            <a:schemeClr val="tx1"/>
          </a:solidFill>
          <a:latin typeface="+mn-lt"/>
          <a:ea typeface="+mn-ea"/>
          <a:cs typeface="+mn-cs"/>
        </a:defRPr>
      </a:lvl2pPr>
      <a:lvl3pPr marL="365760" algn="l" defTabSz="365760" rtl="0" eaLnBrk="1" latinLnBrk="0" hangingPunct="1">
        <a:defRPr sz="720" kern="1200">
          <a:solidFill>
            <a:schemeClr val="tx1"/>
          </a:solidFill>
          <a:latin typeface="+mn-lt"/>
          <a:ea typeface="+mn-ea"/>
          <a:cs typeface="+mn-cs"/>
        </a:defRPr>
      </a:lvl3pPr>
      <a:lvl4pPr marL="548640" algn="l" defTabSz="365760" rtl="0" eaLnBrk="1" latinLnBrk="0" hangingPunct="1">
        <a:defRPr sz="720" kern="1200">
          <a:solidFill>
            <a:schemeClr val="tx1"/>
          </a:solidFill>
          <a:latin typeface="+mn-lt"/>
          <a:ea typeface="+mn-ea"/>
          <a:cs typeface="+mn-cs"/>
        </a:defRPr>
      </a:lvl4pPr>
      <a:lvl5pPr marL="731520" algn="l" defTabSz="365760" rtl="0" eaLnBrk="1" latinLnBrk="0" hangingPunct="1">
        <a:defRPr sz="720" kern="1200">
          <a:solidFill>
            <a:schemeClr val="tx1"/>
          </a:solidFill>
          <a:latin typeface="+mn-lt"/>
          <a:ea typeface="+mn-ea"/>
          <a:cs typeface="+mn-cs"/>
        </a:defRPr>
      </a:lvl5pPr>
      <a:lvl6pPr marL="914400" algn="l" defTabSz="365760" rtl="0" eaLnBrk="1" latinLnBrk="0" hangingPunct="1">
        <a:defRPr sz="720" kern="1200">
          <a:solidFill>
            <a:schemeClr val="tx1"/>
          </a:solidFill>
          <a:latin typeface="+mn-lt"/>
          <a:ea typeface="+mn-ea"/>
          <a:cs typeface="+mn-cs"/>
        </a:defRPr>
      </a:lvl6pPr>
      <a:lvl7pPr marL="1097280" algn="l" defTabSz="365760" rtl="0" eaLnBrk="1" latinLnBrk="0" hangingPunct="1">
        <a:defRPr sz="720" kern="1200">
          <a:solidFill>
            <a:schemeClr val="tx1"/>
          </a:solidFill>
          <a:latin typeface="+mn-lt"/>
          <a:ea typeface="+mn-ea"/>
          <a:cs typeface="+mn-cs"/>
        </a:defRPr>
      </a:lvl7pPr>
      <a:lvl8pPr marL="1280160" algn="l" defTabSz="365760" rtl="0" eaLnBrk="1" latinLnBrk="0" hangingPunct="1">
        <a:defRPr sz="720" kern="1200">
          <a:solidFill>
            <a:schemeClr val="tx1"/>
          </a:solidFill>
          <a:latin typeface="+mn-lt"/>
          <a:ea typeface="+mn-ea"/>
          <a:cs typeface="+mn-cs"/>
        </a:defRPr>
      </a:lvl8pPr>
      <a:lvl9pPr marL="1463040" algn="l" defTabSz="365760" rtl="0" eaLnBrk="1" latinLnBrk="0" hangingPunct="1">
        <a:defRPr sz="7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9288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7473" rtl="0" eaLnBrk="1" latinLnBrk="0" hangingPunct="1">
        <a:lnSpc>
          <a:spcPct val="90000"/>
        </a:lnSpc>
        <a:spcBef>
          <a:spcPct val="0"/>
        </a:spcBef>
        <a:buNone/>
        <a:defRPr sz="325" kern="1200">
          <a:solidFill>
            <a:schemeClr val="tx1"/>
          </a:solidFill>
          <a:latin typeface="+mj-lt"/>
          <a:ea typeface="+mj-ea"/>
          <a:cs typeface="+mj-cs"/>
        </a:defRPr>
      </a:lvl1pPr>
    </p:titleStyle>
    <p:bodyStyle>
      <a:lvl1pPr marL="16868" indent="-16868" algn="l" defTabSz="67473" rtl="0" eaLnBrk="1" latinLnBrk="0" hangingPunct="1">
        <a:lnSpc>
          <a:spcPct val="90000"/>
        </a:lnSpc>
        <a:spcBef>
          <a:spcPts val="74"/>
        </a:spcBef>
        <a:buFont typeface="Arial" panose="020B0604020202020204" pitchFamily="34" charset="0"/>
        <a:buChar char="•"/>
        <a:defRPr sz="207" kern="1200">
          <a:solidFill>
            <a:schemeClr val="tx1"/>
          </a:solidFill>
          <a:latin typeface="+mn-lt"/>
          <a:ea typeface="+mn-ea"/>
          <a:cs typeface="+mn-cs"/>
        </a:defRPr>
      </a:lvl1pPr>
      <a:lvl2pPr marL="50605" indent="-16868" algn="l" defTabSz="67473" rtl="0" eaLnBrk="1" latinLnBrk="0" hangingPunct="1">
        <a:lnSpc>
          <a:spcPct val="90000"/>
        </a:lnSpc>
        <a:spcBef>
          <a:spcPts val="37"/>
        </a:spcBef>
        <a:buFont typeface="Arial" panose="020B0604020202020204" pitchFamily="34" charset="0"/>
        <a:buChar char="•"/>
        <a:defRPr sz="177" kern="1200">
          <a:solidFill>
            <a:schemeClr val="tx1"/>
          </a:solidFill>
          <a:latin typeface="+mn-lt"/>
          <a:ea typeface="+mn-ea"/>
          <a:cs typeface="+mn-cs"/>
        </a:defRPr>
      </a:lvl2pPr>
      <a:lvl3pPr marL="84341" indent="-16868" algn="l" defTabSz="67473" rtl="0" eaLnBrk="1" latinLnBrk="0" hangingPunct="1">
        <a:lnSpc>
          <a:spcPct val="90000"/>
        </a:lnSpc>
        <a:spcBef>
          <a:spcPts val="37"/>
        </a:spcBef>
        <a:buFont typeface="Arial" panose="020B0604020202020204" pitchFamily="34" charset="0"/>
        <a:buChar char="•"/>
        <a:defRPr sz="148" kern="1200">
          <a:solidFill>
            <a:schemeClr val="tx1"/>
          </a:solidFill>
          <a:latin typeface="+mn-lt"/>
          <a:ea typeface="+mn-ea"/>
          <a:cs typeface="+mn-cs"/>
        </a:defRPr>
      </a:lvl3pPr>
      <a:lvl4pPr marL="118078"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4pPr>
      <a:lvl5pPr marL="151814"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5pPr>
      <a:lvl6pPr marL="185551"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6pPr>
      <a:lvl7pPr marL="219287"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7pPr>
      <a:lvl8pPr marL="253023"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8pPr>
      <a:lvl9pPr marL="286760" indent="-16868" algn="l" defTabSz="67473"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9pPr>
    </p:bodyStyle>
    <p:otherStyle>
      <a:defPPr>
        <a:defRPr lang="en-US"/>
      </a:defPPr>
      <a:lvl1pPr marL="0" algn="l" defTabSz="67473" rtl="0" eaLnBrk="1" latinLnBrk="0" hangingPunct="1">
        <a:defRPr sz="133" kern="1200">
          <a:solidFill>
            <a:schemeClr val="tx1"/>
          </a:solidFill>
          <a:latin typeface="+mn-lt"/>
          <a:ea typeface="+mn-ea"/>
          <a:cs typeface="+mn-cs"/>
        </a:defRPr>
      </a:lvl1pPr>
      <a:lvl2pPr marL="33737" algn="l" defTabSz="67473" rtl="0" eaLnBrk="1" latinLnBrk="0" hangingPunct="1">
        <a:defRPr sz="133" kern="1200">
          <a:solidFill>
            <a:schemeClr val="tx1"/>
          </a:solidFill>
          <a:latin typeface="+mn-lt"/>
          <a:ea typeface="+mn-ea"/>
          <a:cs typeface="+mn-cs"/>
        </a:defRPr>
      </a:lvl2pPr>
      <a:lvl3pPr marL="67473" algn="l" defTabSz="67473" rtl="0" eaLnBrk="1" latinLnBrk="0" hangingPunct="1">
        <a:defRPr sz="133" kern="1200">
          <a:solidFill>
            <a:schemeClr val="tx1"/>
          </a:solidFill>
          <a:latin typeface="+mn-lt"/>
          <a:ea typeface="+mn-ea"/>
          <a:cs typeface="+mn-cs"/>
        </a:defRPr>
      </a:lvl3pPr>
      <a:lvl4pPr marL="101209" algn="l" defTabSz="67473" rtl="0" eaLnBrk="1" latinLnBrk="0" hangingPunct="1">
        <a:defRPr sz="133" kern="1200">
          <a:solidFill>
            <a:schemeClr val="tx1"/>
          </a:solidFill>
          <a:latin typeface="+mn-lt"/>
          <a:ea typeface="+mn-ea"/>
          <a:cs typeface="+mn-cs"/>
        </a:defRPr>
      </a:lvl4pPr>
      <a:lvl5pPr marL="134946" algn="l" defTabSz="67473" rtl="0" eaLnBrk="1" latinLnBrk="0" hangingPunct="1">
        <a:defRPr sz="133" kern="1200">
          <a:solidFill>
            <a:schemeClr val="tx1"/>
          </a:solidFill>
          <a:latin typeface="+mn-lt"/>
          <a:ea typeface="+mn-ea"/>
          <a:cs typeface="+mn-cs"/>
        </a:defRPr>
      </a:lvl5pPr>
      <a:lvl6pPr marL="168682" algn="l" defTabSz="67473" rtl="0" eaLnBrk="1" latinLnBrk="0" hangingPunct="1">
        <a:defRPr sz="133" kern="1200">
          <a:solidFill>
            <a:schemeClr val="tx1"/>
          </a:solidFill>
          <a:latin typeface="+mn-lt"/>
          <a:ea typeface="+mn-ea"/>
          <a:cs typeface="+mn-cs"/>
        </a:defRPr>
      </a:lvl6pPr>
      <a:lvl7pPr marL="202419" algn="l" defTabSz="67473" rtl="0" eaLnBrk="1" latinLnBrk="0" hangingPunct="1">
        <a:defRPr sz="133" kern="1200">
          <a:solidFill>
            <a:schemeClr val="tx1"/>
          </a:solidFill>
          <a:latin typeface="+mn-lt"/>
          <a:ea typeface="+mn-ea"/>
          <a:cs typeface="+mn-cs"/>
        </a:defRPr>
      </a:lvl7pPr>
      <a:lvl8pPr marL="236155" algn="l" defTabSz="67473" rtl="0" eaLnBrk="1" latinLnBrk="0" hangingPunct="1">
        <a:defRPr sz="133" kern="1200">
          <a:solidFill>
            <a:schemeClr val="tx1"/>
          </a:solidFill>
          <a:latin typeface="+mn-lt"/>
          <a:ea typeface="+mn-ea"/>
          <a:cs typeface="+mn-cs"/>
        </a:defRPr>
      </a:lvl8pPr>
      <a:lvl9pPr marL="269892" algn="l" defTabSz="67473" rtl="0" eaLnBrk="1" latinLnBrk="0" hangingPunct="1">
        <a:defRPr sz="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 y="162110"/>
            <a:ext cx="3154680" cy="58852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51460" y="810546"/>
            <a:ext cx="3154680" cy="19319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1460" y="2822103"/>
            <a:ext cx="822960" cy="162108"/>
          </a:xfrm>
          <a:prstGeom prst="rect">
            <a:avLst/>
          </a:prstGeom>
        </p:spPr>
        <p:txBody>
          <a:bodyPr vert="horz" lIns="91440" tIns="45720" rIns="91440" bIns="45720" rtlCol="0" anchor="ctr"/>
          <a:lstStyle>
            <a:lvl1pPr algn="l">
              <a:defRPr sz="100">
                <a:solidFill>
                  <a:schemeClr val="tx1">
                    <a:tint val="75000"/>
                  </a:schemeClr>
                </a:solidFill>
              </a:defRPr>
            </a:lvl1pPr>
          </a:lstStyle>
          <a:p>
            <a:fld id="{02C27614-E394-4C4B-BC15-C18658D0DA53}" type="datetimeFigureOut">
              <a:t>6/5/2020</a:t>
            </a:fld>
            <a:endParaRPr lang="en-US"/>
          </a:p>
        </p:txBody>
      </p:sp>
      <p:sp>
        <p:nvSpPr>
          <p:cNvPr id="5" name="Footer Placeholder 4"/>
          <p:cNvSpPr>
            <a:spLocks noGrp="1"/>
          </p:cNvSpPr>
          <p:nvPr>
            <p:ph type="ftr" sz="quarter" idx="3"/>
          </p:nvPr>
        </p:nvSpPr>
        <p:spPr>
          <a:xfrm>
            <a:off x="1211580" y="2822103"/>
            <a:ext cx="1234440" cy="162108"/>
          </a:xfrm>
          <a:prstGeom prst="rect">
            <a:avLst/>
          </a:prstGeom>
        </p:spPr>
        <p:txBody>
          <a:bodyPr vert="horz" lIns="91440" tIns="45720" rIns="91440" bIns="45720" rtlCol="0" anchor="ctr"/>
          <a:lstStyle>
            <a:lvl1pPr algn="ctr">
              <a:defRPr sz="1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 y="2822103"/>
            <a:ext cx="822960" cy="162108"/>
          </a:xfrm>
          <a:prstGeom prst="rect">
            <a:avLst/>
          </a:prstGeom>
        </p:spPr>
        <p:txBody>
          <a:bodyPr vert="horz" lIns="91440" tIns="45720" rIns="91440" bIns="45720" rtlCol="0" anchor="ctr"/>
          <a:lstStyle>
            <a:lvl1pPr algn="r">
              <a:defRPr sz="100">
                <a:solidFill>
                  <a:schemeClr val="tx1">
                    <a:tint val="75000"/>
                  </a:schemeClr>
                </a:solidFill>
              </a:defRPr>
            </a:lvl1pPr>
          </a:lstStyle>
          <a:p>
            <a:fld id="{0C1CC73F-C9AD-4844-94D1-A7C561396AD2}" type="slidenum">
              <a:t>‹#›</a:t>
            </a:fld>
            <a:endParaRPr lang="en-US"/>
          </a:p>
        </p:txBody>
      </p:sp>
    </p:spTree>
    <p:extLst>
      <p:ext uri="{BB962C8B-B14F-4D97-AF65-F5344CB8AC3E}">
        <p14:creationId xmlns:p14="http://schemas.microsoft.com/office/powerpoint/2010/main" val="630466341"/>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Lst>
  <p:txStyles>
    <p:titleStyle>
      <a:lvl1pPr algn="l" defTabSz="67505" rtl="0" eaLnBrk="1" latinLnBrk="0" hangingPunct="1">
        <a:lnSpc>
          <a:spcPct val="90000"/>
        </a:lnSpc>
        <a:spcBef>
          <a:spcPct val="0"/>
        </a:spcBef>
        <a:buNone/>
        <a:defRPr sz="325" kern="1200">
          <a:solidFill>
            <a:schemeClr val="tx1"/>
          </a:solidFill>
          <a:latin typeface="+mj-lt"/>
          <a:ea typeface="+mj-ea"/>
          <a:cs typeface="+mj-cs"/>
        </a:defRPr>
      </a:lvl1pPr>
    </p:titleStyle>
    <p:bodyStyle>
      <a:lvl1pPr marL="16876" indent="-16876" algn="l" defTabSz="67505" rtl="0" eaLnBrk="1" latinLnBrk="0" hangingPunct="1">
        <a:lnSpc>
          <a:spcPct val="90000"/>
        </a:lnSpc>
        <a:spcBef>
          <a:spcPts val="74"/>
        </a:spcBef>
        <a:buFont typeface="Arial" panose="020B0604020202020204" pitchFamily="34" charset="0"/>
        <a:buChar char="•"/>
        <a:defRPr sz="207" kern="1200">
          <a:solidFill>
            <a:schemeClr val="tx1"/>
          </a:solidFill>
          <a:latin typeface="+mn-lt"/>
          <a:ea typeface="+mn-ea"/>
          <a:cs typeface="+mn-cs"/>
        </a:defRPr>
      </a:lvl1pPr>
      <a:lvl2pPr marL="50628" indent="-16876" algn="l" defTabSz="67505" rtl="0" eaLnBrk="1" latinLnBrk="0" hangingPunct="1">
        <a:lnSpc>
          <a:spcPct val="90000"/>
        </a:lnSpc>
        <a:spcBef>
          <a:spcPts val="37"/>
        </a:spcBef>
        <a:buFont typeface="Arial" panose="020B0604020202020204" pitchFamily="34" charset="0"/>
        <a:buChar char="•"/>
        <a:defRPr sz="177" kern="1200">
          <a:solidFill>
            <a:schemeClr val="tx1"/>
          </a:solidFill>
          <a:latin typeface="+mn-lt"/>
          <a:ea typeface="+mn-ea"/>
          <a:cs typeface="+mn-cs"/>
        </a:defRPr>
      </a:lvl2pPr>
      <a:lvl3pPr marL="84381" indent="-16876" algn="l" defTabSz="67505" rtl="0" eaLnBrk="1" latinLnBrk="0" hangingPunct="1">
        <a:lnSpc>
          <a:spcPct val="90000"/>
        </a:lnSpc>
        <a:spcBef>
          <a:spcPts val="37"/>
        </a:spcBef>
        <a:buFont typeface="Arial" panose="020B0604020202020204" pitchFamily="34" charset="0"/>
        <a:buChar char="•"/>
        <a:defRPr sz="148" kern="1200">
          <a:solidFill>
            <a:schemeClr val="tx1"/>
          </a:solidFill>
          <a:latin typeface="+mn-lt"/>
          <a:ea typeface="+mn-ea"/>
          <a:cs typeface="+mn-cs"/>
        </a:defRPr>
      </a:lvl3pPr>
      <a:lvl4pPr marL="118133"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4pPr>
      <a:lvl5pPr marL="151885"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5pPr>
      <a:lvl6pPr marL="185638"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6pPr>
      <a:lvl7pPr marL="219390"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7pPr>
      <a:lvl8pPr marL="253142"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8pPr>
      <a:lvl9pPr marL="286895" indent="-16876" algn="l" defTabSz="67505" rtl="0" eaLnBrk="1" latinLnBrk="0" hangingPunct="1">
        <a:lnSpc>
          <a:spcPct val="90000"/>
        </a:lnSpc>
        <a:spcBef>
          <a:spcPts val="37"/>
        </a:spcBef>
        <a:buFont typeface="Arial" panose="020B0604020202020204" pitchFamily="34" charset="0"/>
        <a:buChar char="•"/>
        <a:defRPr sz="133" kern="1200">
          <a:solidFill>
            <a:schemeClr val="tx1"/>
          </a:solidFill>
          <a:latin typeface="+mn-lt"/>
          <a:ea typeface="+mn-ea"/>
          <a:cs typeface="+mn-cs"/>
        </a:defRPr>
      </a:lvl9pPr>
    </p:bodyStyle>
    <p:otherStyle>
      <a:defPPr>
        <a:defRPr lang="en-US"/>
      </a:defPPr>
      <a:lvl1pPr marL="0" algn="l" defTabSz="67505" rtl="0" eaLnBrk="1" latinLnBrk="0" hangingPunct="1">
        <a:defRPr sz="133" kern="1200">
          <a:solidFill>
            <a:schemeClr val="tx1"/>
          </a:solidFill>
          <a:latin typeface="+mn-lt"/>
          <a:ea typeface="+mn-ea"/>
          <a:cs typeface="+mn-cs"/>
        </a:defRPr>
      </a:lvl1pPr>
      <a:lvl2pPr marL="33752" algn="l" defTabSz="67505" rtl="0" eaLnBrk="1" latinLnBrk="0" hangingPunct="1">
        <a:defRPr sz="133" kern="1200">
          <a:solidFill>
            <a:schemeClr val="tx1"/>
          </a:solidFill>
          <a:latin typeface="+mn-lt"/>
          <a:ea typeface="+mn-ea"/>
          <a:cs typeface="+mn-cs"/>
        </a:defRPr>
      </a:lvl2pPr>
      <a:lvl3pPr marL="67505" algn="l" defTabSz="67505" rtl="0" eaLnBrk="1" latinLnBrk="0" hangingPunct="1">
        <a:defRPr sz="133" kern="1200">
          <a:solidFill>
            <a:schemeClr val="tx1"/>
          </a:solidFill>
          <a:latin typeface="+mn-lt"/>
          <a:ea typeface="+mn-ea"/>
          <a:cs typeface="+mn-cs"/>
        </a:defRPr>
      </a:lvl3pPr>
      <a:lvl4pPr marL="101257" algn="l" defTabSz="67505" rtl="0" eaLnBrk="1" latinLnBrk="0" hangingPunct="1">
        <a:defRPr sz="133" kern="1200">
          <a:solidFill>
            <a:schemeClr val="tx1"/>
          </a:solidFill>
          <a:latin typeface="+mn-lt"/>
          <a:ea typeface="+mn-ea"/>
          <a:cs typeface="+mn-cs"/>
        </a:defRPr>
      </a:lvl4pPr>
      <a:lvl5pPr marL="135009" algn="l" defTabSz="67505" rtl="0" eaLnBrk="1" latinLnBrk="0" hangingPunct="1">
        <a:defRPr sz="133" kern="1200">
          <a:solidFill>
            <a:schemeClr val="tx1"/>
          </a:solidFill>
          <a:latin typeface="+mn-lt"/>
          <a:ea typeface="+mn-ea"/>
          <a:cs typeface="+mn-cs"/>
        </a:defRPr>
      </a:lvl5pPr>
      <a:lvl6pPr marL="168762" algn="l" defTabSz="67505" rtl="0" eaLnBrk="1" latinLnBrk="0" hangingPunct="1">
        <a:defRPr sz="133" kern="1200">
          <a:solidFill>
            <a:schemeClr val="tx1"/>
          </a:solidFill>
          <a:latin typeface="+mn-lt"/>
          <a:ea typeface="+mn-ea"/>
          <a:cs typeface="+mn-cs"/>
        </a:defRPr>
      </a:lvl6pPr>
      <a:lvl7pPr marL="202514" algn="l" defTabSz="67505" rtl="0" eaLnBrk="1" latinLnBrk="0" hangingPunct="1">
        <a:defRPr sz="133" kern="1200">
          <a:solidFill>
            <a:schemeClr val="tx1"/>
          </a:solidFill>
          <a:latin typeface="+mn-lt"/>
          <a:ea typeface="+mn-ea"/>
          <a:cs typeface="+mn-cs"/>
        </a:defRPr>
      </a:lvl7pPr>
      <a:lvl8pPr marL="236266" algn="l" defTabSz="67505" rtl="0" eaLnBrk="1" latinLnBrk="0" hangingPunct="1">
        <a:defRPr sz="133" kern="1200">
          <a:solidFill>
            <a:schemeClr val="tx1"/>
          </a:solidFill>
          <a:latin typeface="+mn-lt"/>
          <a:ea typeface="+mn-ea"/>
          <a:cs typeface="+mn-cs"/>
        </a:defRPr>
      </a:lvl8pPr>
      <a:lvl9pPr marL="270019" algn="l" defTabSz="67505" rtl="0" eaLnBrk="1" latinLnBrk="0" hangingPunct="1">
        <a:defRPr sz="1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115259" y="1274927"/>
            <a:ext cx="2360746" cy="85714"/>
          </a:xfrm>
        </p:spPr>
        <p:txBody>
          <a:bodyPr/>
          <a:lstStyle/>
          <a:p>
            <a:br>
              <a:rPr lang="en-US" sz="1200" b="1">
                <a:solidFill>
                  <a:schemeClr val="tx2"/>
                </a:solidFill>
              </a:rPr>
            </a:br>
            <a:endParaRPr lang="en-US" sz="1200" b="1">
              <a:solidFill>
                <a:schemeClr val="tx2"/>
              </a:solidFill>
            </a:endParaRP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161384" y="1073287"/>
            <a:ext cx="1667416" cy="1706484"/>
          </a:xfrm>
          <a:prstGeom prst="rect">
            <a:avLst/>
          </a:prstGeom>
        </p:spPr>
        <p:txBody>
          <a:bodyPr vert="horz" lIns="7738" tIns="3869" rIns="7738" bIns="3869"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117475" indent="-117475" defTabSz="67473">
              <a:buFont typeface="Arial" panose="020B0604020202020204" pitchFamily="34" charset="0"/>
              <a:buChar char="•"/>
            </a:pPr>
            <a:r>
              <a:rPr lang="en-US" sz="700" spc="0">
                <a:solidFill>
                  <a:srgbClr val="44546A"/>
                </a:solidFill>
                <a:latin typeface="Arial"/>
                <a:cs typeface="Arial"/>
              </a:rPr>
              <a:t>Size: </a:t>
            </a:r>
            <a:r>
              <a:rPr lang="en-US" sz="700" b="0" spc="0">
                <a:solidFill>
                  <a:srgbClr val="44546A"/>
                </a:solidFill>
                <a:latin typeface="Arial"/>
                <a:cs typeface="Arial"/>
              </a:rPr>
              <a:t>300x250</a:t>
            </a:r>
          </a:p>
          <a:p>
            <a:pPr marL="117475" indent="-117475" defTabSz="67473">
              <a:buFont typeface="Arial" panose="020B0604020202020204" pitchFamily="34" charset="0"/>
              <a:buChar char="•"/>
            </a:pPr>
            <a:endParaRPr lang="en-US" sz="700" spc="0">
              <a:solidFill>
                <a:srgbClr val="44546A"/>
              </a:solidFill>
              <a:latin typeface="Arial"/>
              <a:cs typeface="Arial"/>
            </a:endParaRPr>
          </a:p>
          <a:p>
            <a:pPr marL="117475" indent="-117475" defTabSz="67473">
              <a:buFont typeface="Arial" panose="020B0604020202020204" pitchFamily="34" charset="0"/>
              <a:buChar char="•"/>
            </a:pPr>
            <a:r>
              <a:rPr lang="en-US" sz="700" spc="0">
                <a:solidFill>
                  <a:srgbClr val="44546A"/>
                </a:solidFill>
                <a:latin typeface="Arial"/>
                <a:cs typeface="Arial"/>
              </a:rPr>
              <a:t>Usage: </a:t>
            </a:r>
            <a:r>
              <a:rPr lang="en-US" sz="700" b="0" spc="0">
                <a:solidFill>
                  <a:srgbClr val="44546A"/>
                </a:solidFill>
                <a:latin typeface="Arial"/>
                <a:cs typeface="Arial"/>
              </a:rPr>
              <a:t>These graphics are for use on your local PTA's email platform and website.</a:t>
            </a:r>
          </a:p>
          <a:p>
            <a:pPr marL="117475" indent="-117475" defTabSz="67473">
              <a:buFont typeface="Arial" panose="020B0604020202020204" pitchFamily="34" charset="0"/>
              <a:buChar char="•"/>
            </a:pPr>
            <a:endParaRPr lang="en-US" sz="700" b="0" spc="0">
              <a:solidFill>
                <a:srgbClr val="44546A"/>
              </a:solidFill>
              <a:latin typeface="Arial"/>
              <a:cs typeface="Arial"/>
            </a:endParaRPr>
          </a:p>
          <a:p>
            <a:pPr marL="117475" indent="-117475" defTabSz="67473">
              <a:buFont typeface="Arial" panose="020B0604020202020204" pitchFamily="34" charset="0"/>
              <a:buChar char="•"/>
            </a:pPr>
            <a:r>
              <a:rPr lang="en-US" sz="700" spc="0">
                <a:solidFill>
                  <a:srgbClr val="44546A"/>
                </a:solidFill>
                <a:latin typeface="Arial"/>
                <a:cs typeface="Arial"/>
              </a:rPr>
              <a:t>Additional Directions: </a:t>
            </a:r>
            <a:r>
              <a:rPr lang="en-US" sz="700" b="0" spc="0">
                <a:solidFill>
                  <a:srgbClr val="44546A"/>
                </a:solidFill>
                <a:latin typeface="Arial"/>
                <a:cs typeface="Arial"/>
              </a:rPr>
              <a:t>See slide 6 for instructions on how to download and use the graphics. </a:t>
            </a:r>
            <a:endParaRPr lang="en-US" sz="700" spc="-15">
              <a:gradFill flip="none" rotWithShape="1">
                <a:gsLst>
                  <a:gs pos="0">
                    <a:srgbClr val="44546A"/>
                  </a:gs>
                  <a:gs pos="100000">
                    <a:srgbClr val="ED7D31"/>
                  </a:gs>
                </a:gsLst>
                <a:lin ang="3000000" scaled="0"/>
                <a:tileRect/>
              </a:gradFill>
              <a:latin typeface="Arial" panose="020B0604020202020204"/>
            </a:endParaRPr>
          </a:p>
          <a:p>
            <a:pPr defTabSz="67473"/>
            <a:endParaRPr lang="en-US" sz="700" spc="-15">
              <a:gradFill flip="none" rotWithShape="1">
                <a:gsLst>
                  <a:gs pos="0">
                    <a:srgbClr val="44546A"/>
                  </a:gs>
                  <a:gs pos="100000">
                    <a:srgbClr val="ED7D31"/>
                  </a:gs>
                </a:gsLst>
                <a:lin ang="3000000" scaled="0"/>
                <a:tileRect/>
              </a:gradFill>
              <a:latin typeface="Arial" panose="020B0604020202020204"/>
            </a:endParaRPr>
          </a:p>
        </p:txBody>
      </p:sp>
      <p:sp>
        <p:nvSpPr>
          <p:cNvPr id="2" name="TextBox 1">
            <a:extLst>
              <a:ext uri="{FF2B5EF4-FFF2-40B4-BE49-F238E27FC236}">
                <a16:creationId xmlns:a16="http://schemas.microsoft.com/office/drawing/2014/main" id="{FA35A4CE-7767-4A5F-8045-D0D8139EE9DE}"/>
              </a:ext>
            </a:extLst>
          </p:cNvPr>
          <p:cNvSpPr txBox="1"/>
          <p:nvPr/>
        </p:nvSpPr>
        <p:spPr>
          <a:xfrm>
            <a:off x="179805" y="188997"/>
            <a:ext cx="3354616" cy="738664"/>
          </a:xfrm>
          <a:prstGeom prst="rect">
            <a:avLst/>
          </a:prstGeom>
          <a:noFill/>
        </p:spPr>
        <p:txBody>
          <a:bodyPr wrap="square" rtlCol="0" anchor="t">
            <a:spAutoFit/>
          </a:bodyPr>
          <a:lstStyle/>
          <a:p>
            <a:pPr algn="ctr"/>
            <a:r>
              <a:rPr lang="en-US" sz="1400" b="1">
                <a:solidFill>
                  <a:schemeClr val="tx2"/>
                </a:solidFill>
              </a:rPr>
              <a:t>Website and Email Button</a:t>
            </a:r>
            <a:br>
              <a:rPr lang="en-US" sz="1400" b="1"/>
            </a:br>
            <a:br>
              <a:rPr lang="en-US" sz="1400" b="1"/>
            </a:br>
            <a:endParaRPr lang="en-US" sz="1400" b="1">
              <a:solidFill>
                <a:schemeClr val="tx2"/>
              </a:solidFill>
              <a:cs typeface="Arial"/>
            </a:endParaRPr>
          </a:p>
        </p:txBody>
      </p:sp>
      <p:grpSp>
        <p:nvGrpSpPr>
          <p:cNvPr id="7" name="Group 6">
            <a:extLst>
              <a:ext uri="{FF2B5EF4-FFF2-40B4-BE49-F238E27FC236}">
                <a16:creationId xmlns:a16="http://schemas.microsoft.com/office/drawing/2014/main" id="{33555640-79EC-48BA-89C9-6CCE3A716435}"/>
              </a:ext>
            </a:extLst>
          </p:cNvPr>
          <p:cNvGrpSpPr/>
          <p:nvPr/>
        </p:nvGrpSpPr>
        <p:grpSpPr>
          <a:xfrm>
            <a:off x="2025568" y="956663"/>
            <a:ext cx="1404243" cy="1169101"/>
            <a:chOff x="2025568" y="1317395"/>
            <a:chExt cx="1404243" cy="1169101"/>
          </a:xfrm>
        </p:grpSpPr>
        <p:pic>
          <p:nvPicPr>
            <p:cNvPr id="5" name="Picture 5" descr="A black sign with white text&#10;&#10;Description generated with high confidence">
              <a:extLst>
                <a:ext uri="{FF2B5EF4-FFF2-40B4-BE49-F238E27FC236}">
                  <a16:creationId xmlns:a16="http://schemas.microsoft.com/office/drawing/2014/main" id="{2E3C4A8F-CACF-439A-BF3F-4BFC920C84A8}"/>
                </a:ext>
              </a:extLst>
            </p:cNvPr>
            <p:cNvPicPr>
              <a:picLocks noChangeAspect="1"/>
            </p:cNvPicPr>
            <p:nvPr/>
          </p:nvPicPr>
          <p:blipFill>
            <a:blip r:embed="rId2"/>
            <a:stretch>
              <a:fillRect/>
            </a:stretch>
          </p:blipFill>
          <p:spPr>
            <a:xfrm>
              <a:off x="2025568" y="1317395"/>
              <a:ext cx="1404243" cy="1169101"/>
            </a:xfrm>
            <a:prstGeom prst="rect">
              <a:avLst/>
            </a:prstGeom>
          </p:spPr>
        </p:pic>
        <p:sp>
          <p:nvSpPr>
            <p:cNvPr id="6" name="Rectangle 5">
              <a:extLst>
                <a:ext uri="{FF2B5EF4-FFF2-40B4-BE49-F238E27FC236}">
                  <a16:creationId xmlns:a16="http://schemas.microsoft.com/office/drawing/2014/main" id="{6C5618C5-4392-4026-B659-480C63ABB5C9}"/>
                </a:ext>
              </a:extLst>
            </p:cNvPr>
            <p:cNvSpPr/>
            <p:nvPr/>
          </p:nvSpPr>
          <p:spPr>
            <a:xfrm>
              <a:off x="2184345" y="2170387"/>
              <a:ext cx="816358" cy="1156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rgbClr val="FF0000"/>
                  </a:solidFill>
                </a:rPr>
                <a:t>EXAMPLE</a:t>
              </a:r>
            </a:p>
          </p:txBody>
        </p:sp>
      </p:gr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651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439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7487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0801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24AC06-4EAB-486C-AE5E-87F676BD0080}"/>
              </a:ext>
            </a:extLst>
          </p:cNvPr>
          <p:cNvSpPr/>
          <p:nvPr/>
        </p:nvSpPr>
        <p:spPr>
          <a:xfrm>
            <a:off x="58412" y="184772"/>
            <a:ext cx="3533904" cy="2923877"/>
          </a:xfrm>
          <a:prstGeom prst="rect">
            <a:avLst/>
          </a:prstGeom>
        </p:spPr>
        <p:txBody>
          <a:bodyPr wrap="square">
            <a:spAutoFit/>
          </a:bodyPr>
          <a:lstStyle/>
          <a:p>
            <a:pPr defTabSz="110364">
              <a:defRPr/>
            </a:pPr>
            <a:r>
              <a:rPr lang="en-US" sz="1200" b="1">
                <a:solidFill>
                  <a:prstClr val="black"/>
                </a:solidFill>
                <a:latin typeface="Arial" panose="020B0604020202020204"/>
              </a:rPr>
              <a:t>How to Save Full Graphic for Use</a:t>
            </a:r>
            <a:endParaRPr lang="en-US" sz="1200">
              <a:solidFill>
                <a:prstClr val="black"/>
              </a:solidFill>
              <a:latin typeface="Arial" panose="020B0604020202020204"/>
            </a:endParaRPr>
          </a:p>
          <a:p>
            <a:pPr marL="338964" lvl="1" indent="-228600" defTabSz="110364">
              <a:buFont typeface="+mj-lt"/>
              <a:buAutoNum type="arabicPeriod"/>
              <a:defRPr/>
            </a:pPr>
            <a:r>
              <a:rPr lang="en-US" sz="900">
                <a:solidFill>
                  <a:prstClr val="black"/>
                </a:solidFill>
                <a:latin typeface="Arial" panose="020B0604020202020204"/>
              </a:rPr>
              <a:t>Ensure your PowerPoint is on the current slide you want to export as a final graphic</a:t>
            </a:r>
          </a:p>
          <a:p>
            <a:pPr marL="338964" lvl="1" indent="-228600" defTabSz="110364">
              <a:buFont typeface="+mj-lt"/>
              <a:buAutoNum type="arabicPeriod"/>
              <a:defRPr/>
            </a:pPr>
            <a:r>
              <a:rPr lang="en-US" sz="900">
                <a:solidFill>
                  <a:prstClr val="black"/>
                </a:solidFill>
                <a:latin typeface="Arial" panose="020B0604020202020204"/>
              </a:rPr>
              <a:t>Click ‘File’ and ‘Save As’ </a:t>
            </a:r>
          </a:p>
          <a:p>
            <a:pPr marL="338964" lvl="1" indent="-228600" defTabSz="110364">
              <a:buFont typeface="+mj-lt"/>
              <a:buAutoNum type="arabicPeriod"/>
              <a:defRPr/>
            </a:pPr>
            <a:r>
              <a:rPr lang="en-US" sz="900">
                <a:solidFill>
                  <a:prstClr val="black"/>
                </a:solidFill>
                <a:latin typeface="Arial" panose="020B0604020202020204"/>
              </a:rPr>
              <a:t>Choose location on your computer to save</a:t>
            </a:r>
          </a:p>
          <a:p>
            <a:pPr marL="338964" lvl="1" indent="-228600" defTabSz="110364">
              <a:buFont typeface="+mj-lt"/>
              <a:buAutoNum type="arabicPeriod"/>
              <a:defRPr/>
            </a:pPr>
            <a:r>
              <a:rPr lang="en-US" sz="900">
                <a:solidFill>
                  <a:prstClr val="black"/>
                </a:solidFill>
                <a:latin typeface="Arial" panose="020B0604020202020204"/>
              </a:rPr>
              <a:t>Enter file name for the file</a:t>
            </a:r>
          </a:p>
          <a:p>
            <a:pPr marL="338964" lvl="1" indent="-228600" defTabSz="110364">
              <a:buFont typeface="+mj-lt"/>
              <a:buAutoNum type="arabicPeriod"/>
              <a:defRPr/>
            </a:pPr>
            <a:r>
              <a:rPr lang="en-US" sz="900">
                <a:solidFill>
                  <a:prstClr val="black"/>
                </a:solidFill>
                <a:latin typeface="Arial" panose="020B0604020202020204"/>
              </a:rPr>
              <a:t>Directly beneath the file name text box is a drop down for ‘Save as type’ currently populated as ‘PowerPoint Presentation’</a:t>
            </a:r>
          </a:p>
          <a:p>
            <a:pPr marL="338964" lvl="1" indent="-228600" defTabSz="110364">
              <a:buFont typeface="+mj-lt"/>
              <a:buAutoNum type="arabicPeriod"/>
              <a:defRPr/>
            </a:pPr>
            <a:r>
              <a:rPr lang="en-US" sz="900">
                <a:solidFill>
                  <a:prstClr val="black"/>
                </a:solidFill>
                <a:latin typeface="Arial" panose="020B0604020202020204"/>
              </a:rPr>
              <a:t>Click the down arrow and select ‘JPEG File Interchange Format (*jpg)’ </a:t>
            </a:r>
            <a:r>
              <a:rPr lang="en-US" sz="900">
                <a:solidFill>
                  <a:prstClr val="black"/>
                </a:solidFill>
                <a:latin typeface="Arial" panose="020B0604020202020204"/>
                <a:sym typeface="Wingdings" panose="05000000000000000000" pitchFamily="2" charset="2"/>
              </a:rPr>
              <a:t> </a:t>
            </a:r>
            <a:r>
              <a:rPr lang="en-US" sz="900">
                <a:solidFill>
                  <a:prstClr val="black"/>
                </a:solidFill>
                <a:latin typeface="Arial" panose="020B0604020202020204"/>
              </a:rPr>
              <a:t>Click ‘Save’ </a:t>
            </a:r>
          </a:p>
          <a:p>
            <a:pPr marL="338964" lvl="1" indent="-228600" defTabSz="110364">
              <a:buFont typeface="+mj-lt"/>
              <a:buAutoNum type="arabicPeriod"/>
              <a:defRPr/>
            </a:pPr>
            <a:r>
              <a:rPr lang="en-US" sz="900">
                <a:solidFill>
                  <a:prstClr val="black"/>
                </a:solidFill>
                <a:latin typeface="Arial" panose="020B0604020202020204"/>
              </a:rPr>
              <a:t>A dialog box will pop up, prompting you to choose which slides to export </a:t>
            </a:r>
            <a:r>
              <a:rPr lang="en-US" sz="900">
                <a:solidFill>
                  <a:prstClr val="black"/>
                </a:solidFill>
                <a:latin typeface="Arial" panose="020B0604020202020204"/>
                <a:sym typeface="Wingdings" panose="05000000000000000000" pitchFamily="2" charset="2"/>
              </a:rPr>
              <a:t> </a:t>
            </a:r>
            <a:r>
              <a:rPr lang="en-US" sz="900">
                <a:solidFill>
                  <a:prstClr val="black"/>
                </a:solidFill>
                <a:latin typeface="Arial" panose="020B0604020202020204"/>
              </a:rPr>
              <a:t>Click ‘Just This One’ (for Mac users select ‘Current Slide Only’) </a:t>
            </a:r>
          </a:p>
          <a:p>
            <a:pPr marL="338964" lvl="1" indent="-228600" defTabSz="110364">
              <a:buFont typeface="+mj-lt"/>
              <a:buAutoNum type="arabicPeriod"/>
              <a:defRPr/>
            </a:pPr>
            <a:r>
              <a:rPr lang="en-US" sz="900">
                <a:solidFill>
                  <a:prstClr val="black"/>
                </a:solidFill>
                <a:latin typeface="Arial" panose="020B0604020202020204"/>
              </a:rPr>
              <a:t>Locate file in the destination you saved, and the image file is ready to upload to your own email platform (e.g. Constant Contact, MailChimp, etc.) or website platform</a:t>
            </a:r>
          </a:p>
          <a:p>
            <a:pPr marL="338964" lvl="1" indent="-228600" defTabSz="110364">
              <a:buFont typeface="+mj-lt"/>
              <a:buAutoNum type="arabicPeriod"/>
              <a:defRPr/>
            </a:pPr>
            <a:r>
              <a:rPr lang="en-US" sz="900">
                <a:solidFill>
                  <a:prstClr val="black"/>
                </a:solidFill>
                <a:latin typeface="Arial" panose="020B0604020202020204"/>
              </a:rPr>
              <a:t>Once it is uploaded, hyperlink the image back to your local PTA website or membership registration page</a:t>
            </a:r>
            <a:endParaRPr lang="en-US" sz="900"/>
          </a:p>
          <a:p>
            <a:pPr marL="338964" lvl="1" indent="-228600" defTabSz="110364">
              <a:buFont typeface="+mj-lt"/>
              <a:buAutoNum type="arabicPeriod"/>
              <a:defRPr/>
            </a:pPr>
            <a:endParaRPr lang="en-US" sz="1000">
              <a:solidFill>
                <a:prstClr val="black"/>
              </a:solidFill>
              <a:latin typeface="Arial" panose="020B0604020202020204"/>
            </a:endParaRPr>
          </a:p>
        </p:txBody>
      </p:sp>
    </p:spTree>
    <p:extLst>
      <p:ext uri="{BB962C8B-B14F-4D97-AF65-F5344CB8AC3E}">
        <p14:creationId xmlns:p14="http://schemas.microsoft.com/office/powerpoint/2010/main" val="2822033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98F789-9933-4E59-A59B-E3D4F0EC4ADD}"/>
</file>

<file path=customXml/itemProps2.xml><?xml version="1.0" encoding="utf-8"?>
<ds:datastoreItem xmlns:ds="http://schemas.openxmlformats.org/officeDocument/2006/customXml" ds:itemID="{59D8FC65-CA3A-4AAA-892E-DC5982359046}">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B7528BC-7860-4E70-92DF-A76B2ED3AF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6</Slides>
  <Notes>0</Notes>
  <HiddenSlides>0</HiddenSlides>
  <ScaleCrop>false</ScaleCrop>
  <HeadingPairs>
    <vt:vector size="4" baseType="variant">
      <vt:variant>
        <vt:lpstr>Theme</vt:lpstr>
      </vt:variant>
      <vt:variant>
        <vt:i4>3</vt:i4>
      </vt:variant>
      <vt:variant>
        <vt:lpstr>Slide Titles</vt:lpstr>
      </vt:variant>
      <vt:variant>
        <vt:i4>6</vt:i4>
      </vt:variant>
    </vt:vector>
  </HeadingPairs>
  <TitlesOfParts>
    <vt:vector size="9" baseType="lpstr">
      <vt:lpstr>Office Theme</vt:lpstr>
      <vt:lpstr>1_Office Theme</vt:lpstr>
      <vt:lpstr>2_Office Theme</vt:lpstr>
      <vt:lpstr>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revision>1</cp:revision>
  <dcterms:created xsi:type="dcterms:W3CDTF">2020-04-21T21:06:02Z</dcterms:created>
  <dcterms:modified xsi:type="dcterms:W3CDTF">2020-06-05T14:17:42Z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