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4"/>
  </p:sldMasterIdLst>
  <p:notesMasterIdLst>
    <p:notesMasterId r:id="rId29"/>
  </p:notesMasterIdLst>
  <p:sldIdLst>
    <p:sldId id="501" r:id="rId5"/>
    <p:sldId id="503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273" r:id="rId27"/>
    <p:sldId id="504" r:id="rId28"/>
  </p:sldIdLst>
  <p:sldSz cx="11430000" cy="5999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66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4" clrIdx="0">
    <p:extLst/>
  </p:cmAuthor>
  <p:cmAuthor id="2" name="Cherry, Allison" initials="CA" lastIdx="1" clrIdx="1">
    <p:extLst/>
  </p:cmAuthor>
  <p:cmAuthor id="3" name="Fox, Amy" initials="FA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71"/>
    <a:srgbClr val="EAAA00"/>
    <a:srgbClr val="72246C"/>
    <a:srgbClr val="00778B"/>
    <a:srgbClr val="CB333B"/>
    <a:srgbClr val="CB6015"/>
    <a:srgbClr val="78B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DE1CDA-8E7C-18C9-AF0A-40CFEEA7D8BC}" v="1" dt="2020-06-05T15:33:46.671"/>
    <p1510:client id="{76B799A7-D46F-4FFF-A582-C78338EA77BF}" v="214" dt="2020-06-05T11:26:54.829"/>
    <p1510:client id="{547443D6-87AF-495E-B255-55450A9B536F}" v="2" dt="2020-06-05T14:28:23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23"/>
    <p:restoredTop sz="94630"/>
  </p:normalViewPr>
  <p:slideViewPr>
    <p:cSldViewPr snapToGrid="0">
      <p:cViewPr>
        <p:scale>
          <a:sx n="100" d="100"/>
          <a:sy n="100" d="100"/>
        </p:scale>
        <p:origin x="-558" y="-444"/>
      </p:cViewPr>
      <p:guideLst>
        <p:guide orient="horz" pos="1866"/>
        <p:guide pos="36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84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hn, Darcy" userId="S::darcy.kohn@edelman.com::7ab41b32-389a-4499-8ac8-d0498c3da392" providerId="AD" clId="Web-{70D25784-E52E-0FF7-D415-2B51574FE7EF}"/>
    <pc:docChg chg="modSld">
      <pc:chgData name="Kohn, Darcy" userId="S::darcy.kohn@edelman.com::7ab41b32-389a-4499-8ac8-d0498c3da392" providerId="AD" clId="Web-{70D25784-E52E-0FF7-D415-2B51574FE7EF}" dt="2020-04-30T18:43:37.929" v="23" actId="20577"/>
      <pc:docMkLst>
        <pc:docMk/>
      </pc:docMkLst>
      <pc:sldChg chg="modSp">
        <pc:chgData name="Kohn, Darcy" userId="S::darcy.kohn@edelman.com::7ab41b32-389a-4499-8ac8-d0498c3da392" providerId="AD" clId="Web-{70D25784-E52E-0FF7-D415-2B51574FE7EF}" dt="2020-04-30T18:42:47.039" v="5" actId="20577"/>
        <pc:sldMkLst>
          <pc:docMk/>
          <pc:sldMk cId="390624561" sldId="501"/>
        </pc:sldMkLst>
        <pc:spChg chg="mod">
          <ac:chgData name="Kohn, Darcy" userId="S::darcy.kohn@edelman.com::7ab41b32-389a-4499-8ac8-d0498c3da392" providerId="AD" clId="Web-{70D25784-E52E-0FF7-D415-2B51574FE7EF}" dt="2020-04-30T18:42:47.039" v="5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">
        <pc:chgData name="Kohn, Darcy" userId="S::darcy.kohn@edelman.com::7ab41b32-389a-4499-8ac8-d0498c3da392" providerId="AD" clId="Web-{70D25784-E52E-0FF7-D415-2B51574FE7EF}" dt="2020-04-30T18:43:36.335" v="21" actId="20577"/>
        <pc:sldMkLst>
          <pc:docMk/>
          <pc:sldMk cId="2243239735" sldId="503"/>
        </pc:sldMkLst>
        <pc:spChg chg="mod">
          <ac:chgData name="Kohn, Darcy" userId="S::darcy.kohn@edelman.com::7ab41b32-389a-4499-8ac8-d0498c3da392" providerId="AD" clId="Web-{70D25784-E52E-0FF7-D415-2B51574FE7EF}" dt="2020-04-30T18:43:36.335" v="21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40905090-5A0F-BEB2-CB0F-F9A6DFB4CDB2}"/>
    <pc:docChg chg="modSld">
      <pc:chgData name="Drain, Amanda" userId="S::amanda.drain@edelman.com::8d0eef54-3ffd-45b8-b5a7-cd58b567f0b0" providerId="AD" clId="Web-{40905090-5A0F-BEB2-CB0F-F9A6DFB4CDB2}" dt="2020-04-30T17:08:47.901" v="8" actId="20577"/>
      <pc:docMkLst>
        <pc:docMk/>
      </pc:docMkLst>
      <pc:sldChg chg="modSp addCm modCm">
        <pc:chgData name="Drain, Amanda" userId="S::amanda.drain@edelman.com::8d0eef54-3ffd-45b8-b5a7-cd58b567f0b0" providerId="AD" clId="Web-{40905090-5A0F-BEB2-CB0F-F9A6DFB4CDB2}" dt="2020-04-30T17:08:47.901" v="8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40905090-5A0F-BEB2-CB0F-F9A6DFB4CDB2}" dt="2020-04-30T17:08:47.901" v="8" actId="20577"/>
          <ac:spMkLst>
            <pc:docMk/>
            <pc:sldMk cId="390624561" sldId="501"/>
            <ac:spMk id="4" creationId="{4865EF9B-CD1F-46D1-BE3E-6757B8E3B3BD}"/>
          </ac:spMkLst>
        </pc:spChg>
        <pc:picChg chg="mod">
          <ac:chgData name="Drain, Amanda" userId="S::amanda.drain@edelman.com::8d0eef54-3ffd-45b8-b5a7-cd58b567f0b0" providerId="AD" clId="Web-{40905090-5A0F-BEB2-CB0F-F9A6DFB4CDB2}" dt="2020-04-30T17:05:58.348" v="3" actId="1076"/>
          <ac:picMkLst>
            <pc:docMk/>
            <pc:sldMk cId="390624561" sldId="501"/>
            <ac:picMk id="9" creationId="{C6408D28-F996-49A3-89AE-564CB91ACCAB}"/>
          </ac:picMkLst>
        </pc:picChg>
      </pc:sldChg>
    </pc:docChg>
  </pc:docChgLst>
  <pc:docChgLst>
    <pc:chgData name="Drain, Amanda" userId="8d0eef54-3ffd-45b8-b5a7-cd58b567f0b0" providerId="ADAL" clId="{547443D6-87AF-495E-B255-55450A9B536F}"/>
    <pc:docChg chg="undo custSel modSld">
      <pc:chgData name="Drain, Amanda" userId="8d0eef54-3ffd-45b8-b5a7-cd58b567f0b0" providerId="ADAL" clId="{547443D6-87AF-495E-B255-55450A9B536F}" dt="2020-06-05T14:28:23.331" v="48"/>
      <pc:docMkLst>
        <pc:docMk/>
      </pc:docMkLst>
      <pc:sldChg chg="modSp mod">
        <pc:chgData name="Drain, Amanda" userId="8d0eef54-3ffd-45b8-b5a7-cd58b567f0b0" providerId="ADAL" clId="{547443D6-87AF-495E-B255-55450A9B536F}" dt="2020-06-05T14:26:39.207" v="39" actId="20577"/>
        <pc:sldMkLst>
          <pc:docMk/>
          <pc:sldMk cId="1854939624" sldId="273"/>
        </pc:sldMkLst>
        <pc:spChg chg="mod">
          <ac:chgData name="Drain, Amanda" userId="8d0eef54-3ffd-45b8-b5a7-cd58b567f0b0" providerId="ADAL" clId="{547443D6-87AF-495E-B255-55450A9B536F}" dt="2020-06-05T14:26:39.207" v="39" actId="20577"/>
          <ac:spMkLst>
            <pc:docMk/>
            <pc:sldMk cId="1854939624" sldId="273"/>
            <ac:spMk id="3" creationId="{81E4E84F-F9E2-489D-AFFA-B1B27C666B9C}"/>
          </ac:spMkLst>
        </pc:spChg>
      </pc:sldChg>
      <pc:sldChg chg="modSp mod delCm modCm">
        <pc:chgData name="Drain, Amanda" userId="8d0eef54-3ffd-45b8-b5a7-cd58b567f0b0" providerId="ADAL" clId="{547443D6-87AF-495E-B255-55450A9B536F}" dt="2020-06-01T16:14:37.443" v="14" actId="20577"/>
        <pc:sldMkLst>
          <pc:docMk/>
          <pc:sldMk cId="390624561" sldId="501"/>
        </pc:sldMkLst>
        <pc:spChg chg="mod">
          <ac:chgData name="Drain, Amanda" userId="8d0eef54-3ffd-45b8-b5a7-cd58b567f0b0" providerId="ADAL" clId="{547443D6-87AF-495E-B255-55450A9B536F}" dt="2020-05-28T17:52:10.981" v="6" actId="1076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Drain, Amanda" userId="8d0eef54-3ffd-45b8-b5a7-cd58b567f0b0" providerId="ADAL" clId="{547443D6-87AF-495E-B255-55450A9B536F}" dt="2020-06-01T16:14:37.443" v="14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addCm delCm modCm">
        <pc:chgData name="Drain, Amanda" userId="8d0eef54-3ffd-45b8-b5a7-cd58b567f0b0" providerId="ADAL" clId="{547443D6-87AF-495E-B255-55450A9B536F}" dt="2020-06-01T16:14:50.238" v="15" actId="1592"/>
        <pc:sldMkLst>
          <pc:docMk/>
          <pc:sldMk cId="2243239735" sldId="503"/>
        </pc:sldMkLst>
      </pc:sldChg>
      <pc:sldChg chg="modSp mod addCm modCm">
        <pc:chgData name="Drain, Amanda" userId="8d0eef54-3ffd-45b8-b5a7-cd58b567f0b0" providerId="ADAL" clId="{547443D6-87AF-495E-B255-55450A9B536F}" dt="2020-06-05T14:28:23.331" v="48"/>
        <pc:sldMkLst>
          <pc:docMk/>
          <pc:sldMk cId="1906455795" sldId="504"/>
        </pc:sldMkLst>
        <pc:spChg chg="mod">
          <ac:chgData name="Drain, Amanda" userId="8d0eef54-3ffd-45b8-b5a7-cd58b567f0b0" providerId="ADAL" clId="{547443D6-87AF-495E-B255-55450A9B536F}" dt="2020-06-05T14:27:56.503" v="46" actId="11"/>
          <ac:spMkLst>
            <pc:docMk/>
            <pc:sldMk cId="1906455795" sldId="504"/>
            <ac:spMk id="2" creationId="{3E68015C-DF6E-496C-9930-39F6A3654685}"/>
          </ac:spMkLst>
        </pc:spChg>
        <pc:spChg chg="mod">
          <ac:chgData name="Drain, Amanda" userId="8d0eef54-3ffd-45b8-b5a7-cd58b567f0b0" providerId="ADAL" clId="{547443D6-87AF-495E-B255-55450A9B536F}" dt="2020-06-05T14:28:04.016" v="47" actId="1076"/>
          <ac:spMkLst>
            <pc:docMk/>
            <pc:sldMk cId="1906455795" sldId="504"/>
            <ac:spMk id="3" creationId="{009B8BBF-D95C-489F-ADA5-27727D4AE0DC}"/>
          </ac:spMkLst>
        </pc:spChg>
      </pc:sldChg>
    </pc:docChg>
  </pc:docChgLst>
  <pc:docChgLst>
    <pc:chgData name="Drain, Amanda" userId="S::amanda.drain@edelman.com::8d0eef54-3ffd-45b8-b5a7-cd58b567f0b0" providerId="AD" clId="Web-{434E212B-F7C1-46FC-ADC6-340E91DD21B2}"/>
    <pc:docChg chg="modSld">
      <pc:chgData name="Drain, Amanda" userId="S::amanda.drain@edelman.com::8d0eef54-3ffd-45b8-b5a7-cd58b567f0b0" providerId="AD" clId="Web-{434E212B-F7C1-46FC-ADC6-340E91DD21B2}" dt="2020-05-28T17:49:07.980" v="4" actId="20577"/>
      <pc:docMkLst>
        <pc:docMk/>
      </pc:docMkLst>
      <pc:sldChg chg="modSp addCm">
        <pc:chgData name="Drain, Amanda" userId="S::amanda.drain@edelman.com::8d0eef54-3ffd-45b8-b5a7-cd58b567f0b0" providerId="AD" clId="Web-{434E212B-F7C1-46FC-ADC6-340E91DD21B2}" dt="2020-05-28T17:49:07.980" v="4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434E212B-F7C1-46FC-ADC6-340E91DD21B2}" dt="2020-05-28T17:49:07.980" v="4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323b9801-8644-4837-a2e8-c780fba0bb73" providerId="ADAL" clId="{D0BD89E1-E94C-4DAA-83A6-33B5BA31E82F}"/>
    <pc:docChg chg="custSel modSld">
      <pc:chgData name="Cherry, Allison" userId="323b9801-8644-4837-a2e8-c780fba0bb73" providerId="ADAL" clId="{D0BD89E1-E94C-4DAA-83A6-33B5BA31E82F}" dt="2020-05-01T19:12:31.667" v="21" actId="1592"/>
      <pc:docMkLst>
        <pc:docMk/>
      </pc:docMkLst>
      <pc:sldChg chg="addSp delSp modSp delCm modCm">
        <pc:chgData name="Cherry, Allison" userId="323b9801-8644-4837-a2e8-c780fba0bb73" providerId="ADAL" clId="{D0BD89E1-E94C-4DAA-83A6-33B5BA31E82F}" dt="2020-05-01T19:12:31.667" v="21" actId="1592"/>
        <pc:sldMkLst>
          <pc:docMk/>
          <pc:sldMk cId="390624561" sldId="501"/>
        </pc:sldMkLst>
        <pc:picChg chg="add mod">
          <ac:chgData name="Cherry, Allison" userId="323b9801-8644-4837-a2e8-c780fba0bb73" providerId="ADAL" clId="{D0BD89E1-E94C-4DAA-83A6-33B5BA31E82F}" dt="2020-05-01T19:12:29.269" v="20" actId="1076"/>
          <ac:picMkLst>
            <pc:docMk/>
            <pc:sldMk cId="390624561" sldId="501"/>
            <ac:picMk id="5" creationId="{E6FDCAAD-D914-489C-BB42-9988A6D0D27F}"/>
          </ac:picMkLst>
        </pc:picChg>
        <pc:picChg chg="del">
          <ac:chgData name="Cherry, Allison" userId="323b9801-8644-4837-a2e8-c780fba0bb73" providerId="ADAL" clId="{D0BD89E1-E94C-4DAA-83A6-33B5BA31E82F}" dt="2020-05-01T19:11:55.577" v="5" actId="478"/>
          <ac:picMkLst>
            <pc:docMk/>
            <pc:sldMk cId="390624561" sldId="501"/>
            <ac:picMk id="6" creationId="{176EFD75-9E40-4FE1-95D2-C8AD12CB1CB7}"/>
          </ac:picMkLst>
        </pc:picChg>
        <pc:picChg chg="add mod">
          <ac:chgData name="Cherry, Allison" userId="323b9801-8644-4837-a2e8-c780fba0bb73" providerId="ADAL" clId="{D0BD89E1-E94C-4DAA-83A6-33B5BA31E82F}" dt="2020-05-01T19:12:20.561" v="17" actId="1076"/>
          <ac:picMkLst>
            <pc:docMk/>
            <pc:sldMk cId="390624561" sldId="501"/>
            <ac:picMk id="8" creationId="{DC300A2C-5C36-42A2-AD86-189338B6ECD5}"/>
          </ac:picMkLst>
        </pc:picChg>
        <pc:picChg chg="del mod">
          <ac:chgData name="Cherry, Allison" userId="323b9801-8644-4837-a2e8-c780fba0bb73" providerId="ADAL" clId="{D0BD89E1-E94C-4DAA-83A6-33B5BA31E82F}" dt="2020-05-01T19:12:08.436" v="10" actId="478"/>
          <ac:picMkLst>
            <pc:docMk/>
            <pc:sldMk cId="390624561" sldId="501"/>
            <ac:picMk id="9" creationId="{C6408D28-F996-49A3-89AE-564CB91ACCAB}"/>
          </ac:picMkLst>
        </pc:picChg>
      </pc:sldChg>
    </pc:docChg>
  </pc:docChgLst>
  <pc:docChgLst>
    <pc:chgData name="Blum, Philip" userId="22bc03cb-108c-4835-8329-cb195ddb6792" providerId="ADAL" clId="{531902A9-3A5E-954D-A624-4D17C4728BFD}"/>
    <pc:docChg chg="undo custSel addSld delSld modSld modMainMaster">
      <pc:chgData name="Blum, Philip" userId="22bc03cb-108c-4835-8329-cb195ddb6792" providerId="ADAL" clId="{531902A9-3A5E-954D-A624-4D17C4728BFD}" dt="2020-04-27T15:29:18.465" v="151"/>
      <pc:docMkLst>
        <pc:docMk/>
      </pc:docMkLst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888092771" sldId="275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888092771" sldId="275"/>
            <ac:spMk id="2" creationId="{942C5AA5-7B98-244B-B07D-CC1F5BDA0E15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888092771" sldId="275"/>
            <ac:spMk id="3" creationId="{E185484F-F534-224F-B7A6-6E0965F91838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62337079" sldId="276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62337079" sldId="276"/>
            <ac:spMk id="2" creationId="{9B4E5BB8-BFB1-BA4A-BBE4-9C367BFD53DA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62337079" sldId="276"/>
            <ac:spMk id="3" creationId="{5810D0EA-B84D-F04B-814D-CC6B111E9894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62337079" sldId="276"/>
            <ac:spMk id="4" creationId="{897B5F4E-993D-1444-B1EC-04372E88DF85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62337079" sldId="276"/>
            <ac:spMk id="5" creationId="{63D93B7A-AE78-8041-A4EA-A4A5E2C2A274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729180355" sldId="278"/>
        </pc:sldMkLst>
        <pc:spChg chg="add del mod">
          <ac:chgData name="Blum, Philip" userId="22bc03cb-108c-4835-8329-cb195ddb6792" providerId="ADAL" clId="{531902A9-3A5E-954D-A624-4D17C4728BFD}" dt="2020-04-27T01:37:41.743" v="1"/>
          <ac:spMkLst>
            <pc:docMk/>
            <pc:sldMk cId="1729180355" sldId="278"/>
            <ac:spMk id="2" creationId="{F303A4EE-A662-3A40-8170-8353248D2C3B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729180355" sldId="278"/>
            <ac:spMk id="3" creationId="{07FC1944-2128-8140-A965-AAD379B1295B}"/>
          </ac:spMkLst>
        </pc:spChg>
        <pc:spChg chg="del">
          <ac:chgData name="Blum, Philip" userId="22bc03cb-108c-4835-8329-cb195ddb6792" providerId="ADAL" clId="{531902A9-3A5E-954D-A624-4D17C4728BFD}" dt="2020-04-27T01:26:20.713" v="0"/>
          <ac:spMkLst>
            <pc:docMk/>
            <pc:sldMk cId="1729180355" sldId="278"/>
            <ac:spMk id="3" creationId="{CA44DACF-0430-2941-A6E8-B01874FA480B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079027157" sldId="279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079027157" sldId="279"/>
            <ac:spMk id="2" creationId="{CCD45DFC-700A-EA4D-AF84-C51E97D6DE19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079027157" sldId="279"/>
            <ac:spMk id="3" creationId="{6A7EAEF0-9CED-1E41-88D2-49B3F81488F7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079027157" sldId="279"/>
            <ac:spMk id="4" creationId="{461996BF-157C-BC45-9C56-B7D5622CB5DA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079027157" sldId="279"/>
            <ac:spMk id="5" creationId="{6F95FBB9-FBA5-0045-A301-A54AE3AF1803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409563472" sldId="281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409563472" sldId="281"/>
            <ac:spMk id="2" creationId="{49990F1B-EBB0-3F4F-A0BD-AC728224D13F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409563472" sldId="281"/>
            <ac:spMk id="4" creationId="{B13C3CEA-BE16-554C-B272-37DAA75EC0F9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2132635892" sldId="282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2132635892" sldId="282"/>
            <ac:spMk id="2" creationId="{34D581A2-6899-584B-A02B-873F4FB1836F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2132635892" sldId="282"/>
            <ac:spMk id="3" creationId="{1AC7A6EC-71DE-AE4B-95EA-3B322E200D6B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2132635892" sldId="282"/>
            <ac:spMk id="4" creationId="{2041B6DB-C549-6848-8AA8-23F50A46DE74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2132635892" sldId="282"/>
            <ac:spMk id="5" creationId="{CED5217E-B55F-964A-8897-166932F5D74F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028521756" sldId="284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028521756" sldId="284"/>
            <ac:spMk id="2" creationId="{6548D10B-4975-C045-A15E-9511B3BA9358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028521756" sldId="284"/>
            <ac:spMk id="3" creationId="{15E92F15-D806-F844-8660-9951AF2C4AFD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954641194" sldId="285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954641194" sldId="285"/>
            <ac:spMk id="2" creationId="{B09FD60D-3982-504D-BAFE-04925E13A562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954641194" sldId="285"/>
            <ac:spMk id="3" creationId="{E5AC5BB1-772A-8945-9DEF-97F58DAF1DBA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954641194" sldId="285"/>
            <ac:spMk id="4" creationId="{498533EB-C13A-B140-9511-C208BF641777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954641194" sldId="285"/>
            <ac:spMk id="5" creationId="{2DF1CA23-F94D-E54B-9AE5-A96A8BDC0BA7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894447017" sldId="287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894447017" sldId="287"/>
            <ac:spMk id="2" creationId="{76EC0011-CE42-6849-AE05-B254F4BA9BAE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894447017" sldId="287"/>
            <ac:spMk id="4" creationId="{3CBC604F-8222-A74B-A92F-99C1BEC40E54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178149818" sldId="288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178149818" sldId="288"/>
            <ac:spMk id="2" creationId="{07093060-0102-9C44-B7E0-132E4BA3F207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178149818" sldId="288"/>
            <ac:spMk id="3" creationId="{6B83B32D-99AE-B147-A674-D71CE1FEFAEC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178149818" sldId="288"/>
            <ac:spMk id="4" creationId="{5EFB3666-A3E8-5445-9733-392F1477EBE3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178149818" sldId="288"/>
            <ac:spMk id="5" creationId="{A5D712EF-B631-4A41-B05D-BEB9C417E2D0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823123919" sldId="290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823123919" sldId="290"/>
            <ac:spMk id="2" creationId="{B7F18963-55D2-5F4F-A34D-9CCB7B037A80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823123919" sldId="290"/>
            <ac:spMk id="3" creationId="{8C6986C5-F135-EE45-83DA-DB0998C914D1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058943302" sldId="291"/>
        </pc:sldMkLst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058943302" sldId="291"/>
            <ac:spMk id="2" creationId="{DBBCDBA1-697A-6740-9CBB-AF556B1956D8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058943302" sldId="291"/>
            <ac:spMk id="3" creationId="{B0385B89-54F4-0C44-8FD7-75FDCD7398C7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058943302" sldId="291"/>
            <ac:spMk id="4" creationId="{AE09D926-3DDC-3746-85C7-46F8E49295D3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058943302" sldId="291"/>
            <ac:spMk id="5" creationId="{ABECE729-07ED-994B-9441-6D2D71B21E2B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195516274" sldId="292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195516274" sldId="292"/>
            <ac:spMk id="2" creationId="{CEFB48B7-E0DC-7747-8560-99D0F03508F1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195516274" sldId="292"/>
            <ac:spMk id="3" creationId="{685ADA8C-377F-1646-B689-C7FD9B2E2B94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2887422534" sldId="294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2887422534" sldId="294"/>
            <ac:spMk id="2" creationId="{321A88EB-C874-C240-B50A-598A8224CAA5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2887422534" sldId="294"/>
            <ac:spMk id="3" creationId="{E5E65AE2-C651-4345-BAFB-C80E1ADF527D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2887422534" sldId="294"/>
            <ac:spMk id="4" creationId="{1F088638-4745-E743-9634-45A5BB2A02F8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2887422534" sldId="294"/>
            <ac:spMk id="5" creationId="{8F04C6A9-82A5-3546-860C-5A9505E4778A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3254921001" sldId="296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254921001" sldId="296"/>
            <ac:spMk id="2" creationId="{7DEDDC2A-BAD9-5D48-8156-D329BC03917A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3254921001" sldId="296"/>
            <ac:spMk id="3" creationId="{43570B97-D5B5-6A48-B0A4-F2A0587BFF3D}"/>
          </ac:spMkLst>
        </pc:spChg>
      </pc:sldChg>
      <pc:sldChg chg="addSp delSp modSp">
        <pc:chgData name="Blum, Philip" userId="22bc03cb-108c-4835-8329-cb195ddb6792" providerId="ADAL" clId="{531902A9-3A5E-954D-A624-4D17C4728BFD}" dt="2020-04-27T01:37:41.743" v="1"/>
        <pc:sldMkLst>
          <pc:docMk/>
          <pc:sldMk cId="1614961024" sldId="297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614961024" sldId="297"/>
            <ac:spMk id="2" creationId="{B1C01601-DA60-BE48-91E7-6F8F81DE3786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1614961024" sldId="297"/>
            <ac:spMk id="3" creationId="{2AC3338B-AF71-9946-B89F-1E2D319AFB2F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614961024" sldId="297"/>
            <ac:spMk id="4" creationId="{BBAC59B1-EE9E-CC44-9495-25A7046B3FCA}"/>
          </ac:spMkLst>
        </pc:spChg>
        <pc:spChg chg="add mod">
          <ac:chgData name="Blum, Philip" userId="22bc03cb-108c-4835-8329-cb195ddb6792" providerId="ADAL" clId="{531902A9-3A5E-954D-A624-4D17C4728BFD}" dt="2020-04-27T01:37:41.743" v="1"/>
          <ac:spMkLst>
            <pc:docMk/>
            <pc:sldMk cId="1614961024" sldId="297"/>
            <ac:spMk id="5" creationId="{7D1FC91C-628C-3F43-96C7-E054D134B620}"/>
          </ac:spMkLst>
        </pc:spChg>
      </pc:sldChg>
      <pc:sldChg chg="addSp delSp modSp">
        <pc:chgData name="Blum, Philip" userId="22bc03cb-108c-4835-8329-cb195ddb6792" providerId="ADAL" clId="{531902A9-3A5E-954D-A624-4D17C4728BFD}" dt="2020-04-27T15:16:04.553" v="133"/>
        <pc:sldMkLst>
          <pc:docMk/>
          <pc:sldMk cId="3663777101" sldId="299"/>
        </pc:sldMkLst>
        <pc:spChg chg="add mod">
          <ac:chgData name="Blum, Philip" userId="22bc03cb-108c-4835-8329-cb195ddb6792" providerId="ADAL" clId="{531902A9-3A5E-954D-A624-4D17C4728BFD}" dt="2020-04-27T15:16:04.553" v="133"/>
          <ac:spMkLst>
            <pc:docMk/>
            <pc:sldMk cId="3663777101" sldId="299"/>
            <ac:spMk id="2" creationId="{AA411F5A-7A83-8A4A-B915-6B1D2C69A1A6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3663777101" sldId="299"/>
            <ac:spMk id="2" creationId="{E6AEDE2A-3843-7A4A-BB56-5707949A8055}"/>
          </ac:spMkLst>
        </pc:spChg>
        <pc:spChg chg="add del mod">
          <ac:chgData name="Blum, Philip" userId="22bc03cb-108c-4835-8329-cb195ddb6792" providerId="ADAL" clId="{531902A9-3A5E-954D-A624-4D17C4728BFD}" dt="2020-04-27T15:16:04.553" v="133"/>
          <ac:spMkLst>
            <pc:docMk/>
            <pc:sldMk cId="3663777101" sldId="299"/>
            <ac:spMk id="3" creationId="{98C3FC61-103B-BA4F-9FEA-FB9A5993CAF7}"/>
          </ac:spMkLst>
        </pc:spChg>
      </pc:sldChg>
      <pc:sldChg chg="addSp delSp modSp del setBg">
        <pc:chgData name="Blum, Philip" userId="22bc03cb-108c-4835-8329-cb195ddb6792" providerId="ADAL" clId="{531902A9-3A5E-954D-A624-4D17C4728BFD}" dt="2020-04-27T15:28:07.416" v="135" actId="2696"/>
        <pc:sldMkLst>
          <pc:docMk/>
          <pc:sldMk cId="432561077" sldId="300"/>
        </pc:sldMkLst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432561077" sldId="300"/>
            <ac:spMk id="2" creationId="{48EE5B7C-0480-234D-8246-B2DEC913708B}"/>
          </ac:spMkLst>
        </pc:spChg>
        <pc:spChg chg="add del mod">
          <ac:chgData name="Blum, Philip" userId="22bc03cb-108c-4835-8329-cb195ddb6792" providerId="ADAL" clId="{531902A9-3A5E-954D-A624-4D17C4728BFD}" dt="2020-04-27T15:15:23.986" v="127"/>
          <ac:spMkLst>
            <pc:docMk/>
            <pc:sldMk cId="432561077" sldId="300"/>
            <ac:spMk id="2" creationId="{B1A0FB41-B4A0-BA45-B701-61B91EF9919B}"/>
          </ac:spMkLst>
        </pc:spChg>
        <pc:spChg chg="add del mod">
          <ac:chgData name="Blum, Philip" userId="22bc03cb-108c-4835-8329-cb195ddb6792" providerId="ADAL" clId="{531902A9-3A5E-954D-A624-4D17C4728BFD}" dt="2020-04-27T15:15:23.986" v="127"/>
          <ac:spMkLst>
            <pc:docMk/>
            <pc:sldMk cId="432561077" sldId="300"/>
            <ac:spMk id="3" creationId="{777815BE-0F0D-2B41-AF12-BF17A952F848}"/>
          </ac:spMkLst>
        </pc:spChg>
        <pc:spChg chg="del">
          <ac:chgData name="Blum, Philip" userId="22bc03cb-108c-4835-8329-cb195ddb6792" providerId="ADAL" clId="{531902A9-3A5E-954D-A624-4D17C4728BFD}" dt="2020-04-27T01:37:41.743" v="1"/>
          <ac:spMkLst>
            <pc:docMk/>
            <pc:sldMk cId="432561077" sldId="300"/>
            <ac:spMk id="3" creationId="{E9A70AEE-7B71-6C44-B5A5-34221EC818B1}"/>
          </ac:spMkLst>
        </pc:spChg>
        <pc:spChg chg="add del mod">
          <ac:chgData name="Blum, Philip" userId="22bc03cb-108c-4835-8329-cb195ddb6792" providerId="ADAL" clId="{531902A9-3A5E-954D-A624-4D17C4728BFD}" dt="2020-04-27T15:15:20.336" v="126"/>
          <ac:spMkLst>
            <pc:docMk/>
            <pc:sldMk cId="432561077" sldId="300"/>
            <ac:spMk id="4" creationId="{FA7C68F7-169E-C048-A5C8-DAB2FB0D228E}"/>
          </ac:spMkLst>
        </pc:spChg>
        <pc:spChg chg="add del mod">
          <ac:chgData name="Blum, Philip" userId="22bc03cb-108c-4835-8329-cb195ddb6792" providerId="ADAL" clId="{531902A9-3A5E-954D-A624-4D17C4728BFD}" dt="2020-04-27T15:15:20.336" v="126"/>
          <ac:spMkLst>
            <pc:docMk/>
            <pc:sldMk cId="432561077" sldId="300"/>
            <ac:spMk id="5" creationId="{A3EE1BD3-97BA-6E4C-A8CC-4806905F3CE4}"/>
          </ac:spMkLst>
        </pc:spChg>
        <pc:spChg chg="add mod">
          <ac:chgData name="Blum, Philip" userId="22bc03cb-108c-4835-8329-cb195ddb6792" providerId="ADAL" clId="{531902A9-3A5E-954D-A624-4D17C4728BFD}" dt="2020-04-27T15:15:25.871" v="128"/>
          <ac:spMkLst>
            <pc:docMk/>
            <pc:sldMk cId="432561077" sldId="300"/>
            <ac:spMk id="6" creationId="{93448DDF-1348-F244-8715-3918841E455E}"/>
          </ac:spMkLst>
        </pc:spChg>
      </pc:sldChg>
      <pc:sldChg chg="addSp delSp modSp add">
        <pc:chgData name="Blum, Philip" userId="22bc03cb-108c-4835-8329-cb195ddb6792" providerId="ADAL" clId="{531902A9-3A5E-954D-A624-4D17C4728BFD}" dt="2020-04-27T15:29:18.465" v="151"/>
        <pc:sldMkLst>
          <pc:docMk/>
          <pc:sldMk cId="1406019531" sldId="301"/>
        </pc:sldMkLst>
        <pc:spChg chg="del">
          <ac:chgData name="Blum, Philip" userId="22bc03cb-108c-4835-8329-cb195ddb6792" providerId="ADAL" clId="{531902A9-3A5E-954D-A624-4D17C4728BFD}" dt="2020-04-27T15:29:18.465" v="151"/>
          <ac:spMkLst>
            <pc:docMk/>
            <pc:sldMk cId="1406019531" sldId="301"/>
            <ac:spMk id="2" creationId="{B7BA1D0E-07DC-1F43-B3D8-4FAE7D1A68CC}"/>
          </ac:spMkLst>
        </pc:spChg>
        <pc:spChg chg="del">
          <ac:chgData name="Blum, Philip" userId="22bc03cb-108c-4835-8329-cb195ddb6792" providerId="ADAL" clId="{531902A9-3A5E-954D-A624-4D17C4728BFD}" dt="2020-04-27T15:29:18.465" v="151"/>
          <ac:spMkLst>
            <pc:docMk/>
            <pc:sldMk cId="1406019531" sldId="301"/>
            <ac:spMk id="3" creationId="{132591C5-3A96-3545-A0B1-DC72F5A40321}"/>
          </ac:spMkLst>
        </pc:spChg>
        <pc:spChg chg="add mod">
          <ac:chgData name="Blum, Philip" userId="22bc03cb-108c-4835-8329-cb195ddb6792" providerId="ADAL" clId="{531902A9-3A5E-954D-A624-4D17C4728BFD}" dt="2020-04-27T15:29:18.465" v="151"/>
          <ac:spMkLst>
            <pc:docMk/>
            <pc:sldMk cId="1406019531" sldId="301"/>
            <ac:spMk id="4" creationId="{9B05DEAC-090E-A74F-88E6-DF9879E02D80}"/>
          </ac:spMkLst>
        </pc:spChg>
        <pc:spChg chg="add mod">
          <ac:chgData name="Blum, Philip" userId="22bc03cb-108c-4835-8329-cb195ddb6792" providerId="ADAL" clId="{531902A9-3A5E-954D-A624-4D17C4728BFD}" dt="2020-04-27T15:29:18.465" v="151"/>
          <ac:spMkLst>
            <pc:docMk/>
            <pc:sldMk cId="1406019531" sldId="301"/>
            <ac:spMk id="5" creationId="{A89B5A12-EC0E-2A40-A1E5-3D4239541F74}"/>
          </ac:spMkLst>
        </pc:spChg>
      </pc:sldChg>
      <pc:sldChg chg="add del">
        <pc:chgData name="Blum, Philip" userId="22bc03cb-108c-4835-8329-cb195ddb6792" providerId="ADAL" clId="{531902A9-3A5E-954D-A624-4D17C4728BFD}" dt="2020-04-27T15:15:46.193" v="131" actId="2696"/>
        <pc:sldMkLst>
          <pc:docMk/>
          <pc:sldMk cId="1957686677" sldId="301"/>
        </pc:sldMkLst>
      </pc:sldChg>
      <pc:sldChg chg="addSp delSp modSp add del">
        <pc:chgData name="Blum, Philip" userId="22bc03cb-108c-4835-8329-cb195ddb6792" providerId="ADAL" clId="{531902A9-3A5E-954D-A624-4D17C4728BFD}" dt="2020-04-27T15:29:06.323" v="147"/>
        <pc:sldMkLst>
          <pc:docMk/>
          <pc:sldMk cId="1591436784" sldId="302"/>
        </pc:sldMkLst>
        <pc:spChg chg="add del mod">
          <ac:chgData name="Blum, Philip" userId="22bc03cb-108c-4835-8329-cb195ddb6792" providerId="ADAL" clId="{531902A9-3A5E-954D-A624-4D17C4728BFD}" dt="2020-04-27T15:29:05.873" v="146"/>
          <ac:spMkLst>
            <pc:docMk/>
            <pc:sldMk cId="1591436784" sldId="302"/>
            <ac:spMk id="2" creationId="{E1B6291F-DEDD-C14A-8368-BB2C10D9D0DC}"/>
          </ac:spMkLst>
        </pc:spChg>
      </pc:sldChg>
      <pc:sldChg chg="add">
        <pc:chgData name="Blum, Philip" userId="22bc03cb-108c-4835-8329-cb195ddb6792" providerId="ADAL" clId="{531902A9-3A5E-954D-A624-4D17C4728BFD}" dt="2020-04-27T15:29:09.531" v="148"/>
        <pc:sldMkLst>
          <pc:docMk/>
          <pc:sldMk cId="1876379567" sldId="302"/>
        </pc:sldMkLst>
      </pc:sldChg>
      <pc:sldChg chg="add">
        <pc:chgData name="Blum, Philip" userId="22bc03cb-108c-4835-8329-cb195ddb6792" providerId="ADAL" clId="{531902A9-3A5E-954D-A624-4D17C4728BFD}" dt="2020-04-27T15:29:11.508" v="149"/>
        <pc:sldMkLst>
          <pc:docMk/>
          <pc:sldMk cId="330480308" sldId="303"/>
        </pc:sldMkLst>
      </pc:sldChg>
      <pc:sldChg chg="add">
        <pc:chgData name="Blum, Philip" userId="22bc03cb-108c-4835-8329-cb195ddb6792" providerId="ADAL" clId="{531902A9-3A5E-954D-A624-4D17C4728BFD}" dt="2020-04-27T15:29:13.841" v="150"/>
        <pc:sldMkLst>
          <pc:docMk/>
          <pc:sldMk cId="2167507732" sldId="304"/>
        </pc:sldMkLst>
      </pc:sldChg>
      <pc:sldMasterChg chg="addSldLayout delSldLayout modSldLayout">
        <pc:chgData name="Blum, Philip" userId="22bc03cb-108c-4835-8329-cb195ddb6792" providerId="ADAL" clId="{531902A9-3A5E-954D-A624-4D17C4728BFD}" dt="2020-04-27T15:28:48.970" v="143"/>
        <pc:sldMasterMkLst>
          <pc:docMk/>
          <pc:sldMasterMk cId="238044543" sldId="2147483695"/>
        </pc:sldMasterMkLst>
        <pc:sldLayoutChg chg="addSp delSp modSp">
          <pc:chgData name="Blum, Philip" userId="22bc03cb-108c-4835-8329-cb195ddb6792" providerId="ADAL" clId="{531902A9-3A5E-954D-A624-4D17C4728BFD}" dt="2020-04-27T15:01:09.942" v="12" actId="12788"/>
          <pc:sldLayoutMkLst>
            <pc:docMk/>
            <pc:sldMasterMk cId="238044543" sldId="2147483695"/>
            <pc:sldLayoutMk cId="3266548024" sldId="2147483673"/>
          </pc:sldLayoutMkLst>
          <pc:picChg chg="del mod">
            <ac:chgData name="Blum, Philip" userId="22bc03cb-108c-4835-8329-cb195ddb6792" providerId="ADAL" clId="{531902A9-3A5E-954D-A624-4D17C4728BFD}" dt="2020-04-27T15:01:00.625" v="11" actId="478"/>
            <ac:picMkLst>
              <pc:docMk/>
              <pc:sldMasterMk cId="238044543" sldId="2147483695"/>
              <pc:sldLayoutMk cId="3266548024" sldId="2147483673"/>
              <ac:picMk id="4" creationId="{708B219A-65C3-2747-B6F3-576AB5A54F56}"/>
            </ac:picMkLst>
          </pc:picChg>
          <pc:picChg chg="add mod">
            <ac:chgData name="Blum, Philip" userId="22bc03cb-108c-4835-8329-cb195ddb6792" providerId="ADAL" clId="{531902A9-3A5E-954D-A624-4D17C4728BFD}" dt="2020-04-27T15:01:09.942" v="12" actId="12788"/>
            <ac:picMkLst>
              <pc:docMk/>
              <pc:sldMasterMk cId="238044543" sldId="2147483695"/>
              <pc:sldLayoutMk cId="3266548024" sldId="2147483673"/>
              <ac:picMk id="5" creationId="{ED4387A1-8A47-E541-8704-DA17861D6140}"/>
            </ac:picMkLst>
          </pc:picChg>
          <pc:picChg chg="mod">
            <ac:chgData name="Blum, Philip" userId="22bc03cb-108c-4835-8329-cb195ddb6792" providerId="ADAL" clId="{531902A9-3A5E-954D-A624-4D17C4728BFD}" dt="2020-04-27T15:01:09.942" v="12" actId="12788"/>
            <ac:picMkLst>
              <pc:docMk/>
              <pc:sldMasterMk cId="238044543" sldId="2147483695"/>
              <pc:sldLayoutMk cId="3266548024" sldId="2147483673"/>
              <ac:picMk id="6" creationId="{94A88AF4-5392-714A-B073-B50F158CFB72}"/>
            </ac:picMkLst>
          </pc:picChg>
        </pc:sldLayoutChg>
        <pc:sldLayoutChg chg="addSp delSp modSp">
          <pc:chgData name="Blum, Philip" userId="22bc03cb-108c-4835-8329-cb195ddb6792" providerId="ADAL" clId="{531902A9-3A5E-954D-A624-4D17C4728BFD}" dt="2020-04-27T15:01:18.780" v="16"/>
          <pc:sldLayoutMkLst>
            <pc:docMk/>
            <pc:sldMasterMk cId="238044543" sldId="2147483695"/>
            <pc:sldLayoutMk cId="2260393733" sldId="2147483675"/>
          </pc:sldLayoutMkLst>
          <pc:picChg chg="del">
            <ac:chgData name="Blum, Philip" userId="22bc03cb-108c-4835-8329-cb195ddb6792" providerId="ADAL" clId="{531902A9-3A5E-954D-A624-4D17C4728BFD}" dt="2020-04-27T15:01:18.202" v="15" actId="478"/>
            <ac:picMkLst>
              <pc:docMk/>
              <pc:sldMasterMk cId="238044543" sldId="2147483695"/>
              <pc:sldLayoutMk cId="2260393733" sldId="2147483675"/>
              <ac:picMk id="3" creationId="{9C135355-77FE-894F-A09D-EB61D7EE6B1D}"/>
            </ac:picMkLst>
          </pc:picChg>
          <pc:picChg chg="add mod">
            <ac:chgData name="Blum, Philip" userId="22bc03cb-108c-4835-8329-cb195ddb6792" providerId="ADAL" clId="{531902A9-3A5E-954D-A624-4D17C4728BFD}" dt="2020-04-27T15:01:18.780" v="16"/>
            <ac:picMkLst>
              <pc:docMk/>
              <pc:sldMasterMk cId="238044543" sldId="2147483695"/>
              <pc:sldLayoutMk cId="2260393733" sldId="2147483675"/>
              <ac:picMk id="8" creationId="{F1194FEB-2BC1-BF4D-8B7E-AC3CD49009B6}"/>
            </ac:picMkLst>
          </pc:picChg>
        </pc:sldLayoutChg>
        <pc:sldLayoutChg chg="addSp delSp modSp del">
          <pc:chgData name="Blum, Philip" userId="22bc03cb-108c-4835-8329-cb195ddb6792" providerId="ADAL" clId="{531902A9-3A5E-954D-A624-4D17C4728BFD}" dt="2020-04-27T15:16:11.334" v="134" actId="2696"/>
          <pc:sldLayoutMkLst>
            <pc:docMk/>
            <pc:sldMasterMk cId="238044543" sldId="2147483695"/>
            <pc:sldLayoutMk cId="3428194130" sldId="2147483677"/>
          </pc:sldLayoutMkLst>
          <pc:spChg chg="add mod">
            <ac:chgData name="Blum, Philip" userId="22bc03cb-108c-4835-8329-cb195ddb6792" providerId="ADAL" clId="{531902A9-3A5E-954D-A624-4D17C4728BFD}" dt="2020-04-27T15:12:26.575" v="116" actId="12788"/>
            <ac:spMkLst>
              <pc:docMk/>
              <pc:sldMasterMk cId="238044543" sldId="2147483695"/>
              <pc:sldLayoutMk cId="3428194130" sldId="2147483677"/>
              <ac:spMk id="8" creationId="{DD9A65A0-1DFE-3145-8103-A12BCC191DC8}"/>
            </ac:spMkLst>
          </pc:spChg>
          <pc:spChg chg="del">
            <ac:chgData name="Blum, Philip" userId="22bc03cb-108c-4835-8329-cb195ddb6792" providerId="ADAL" clId="{531902A9-3A5E-954D-A624-4D17C4728BFD}" dt="2020-04-27T15:12:39.387" v="120" actId="478"/>
            <ac:spMkLst>
              <pc:docMk/>
              <pc:sldMasterMk cId="238044543" sldId="2147483695"/>
              <pc:sldLayoutMk cId="3428194130" sldId="2147483677"/>
              <ac:spMk id="12" creationId="{D9C2F3D3-E28F-8545-9EEC-31BC03263778}"/>
            </ac:spMkLst>
          </pc:spChg>
          <pc:spChg chg="del">
            <ac:chgData name="Blum, Philip" userId="22bc03cb-108c-4835-8329-cb195ddb6792" providerId="ADAL" clId="{531902A9-3A5E-954D-A624-4D17C4728BFD}" dt="2020-04-27T15:12:39.387" v="120" actId="478"/>
            <ac:spMkLst>
              <pc:docMk/>
              <pc:sldMasterMk cId="238044543" sldId="2147483695"/>
              <pc:sldLayoutMk cId="3428194130" sldId="2147483677"/>
              <ac:spMk id="13" creationId="{78139995-94BF-7747-970C-E969D8594C30}"/>
            </ac:spMkLst>
          </pc:spChg>
          <pc:picChg chg="del mod">
            <ac:chgData name="Blum, Philip" userId="22bc03cb-108c-4835-8329-cb195ddb6792" providerId="ADAL" clId="{531902A9-3A5E-954D-A624-4D17C4728BFD}" dt="2020-04-27T15:12:29.147" v="117" actId="478"/>
            <ac:picMkLst>
              <pc:docMk/>
              <pc:sldMasterMk cId="238044543" sldId="2147483695"/>
              <pc:sldLayoutMk cId="3428194130" sldId="2147483677"/>
              <ac:picMk id="3" creationId="{CEBA828C-8220-254A-9185-3D36C82E068F}"/>
            </ac:picMkLst>
          </pc:picChg>
          <pc:picChg chg="del">
            <ac:chgData name="Blum, Philip" userId="22bc03cb-108c-4835-8329-cb195ddb6792" providerId="ADAL" clId="{531902A9-3A5E-954D-A624-4D17C4728BFD}" dt="2020-04-27T15:12:39.387" v="120" actId="478"/>
            <ac:picMkLst>
              <pc:docMk/>
              <pc:sldMasterMk cId="238044543" sldId="2147483695"/>
              <pc:sldLayoutMk cId="3428194130" sldId="2147483677"/>
              <ac:picMk id="10" creationId="{7E96CA6C-8CC9-C64C-82B8-5368BD4AA5DF}"/>
            </ac:picMkLst>
          </pc:picChg>
          <pc:cxnChg chg="del">
            <ac:chgData name="Blum, Philip" userId="22bc03cb-108c-4835-8329-cb195ddb6792" providerId="ADAL" clId="{531902A9-3A5E-954D-A624-4D17C4728BFD}" dt="2020-04-27T15:12:39.387" v="120" actId="478"/>
            <ac:cxnSpMkLst>
              <pc:docMk/>
              <pc:sldMasterMk cId="238044543" sldId="2147483695"/>
              <pc:sldLayoutMk cId="3428194130" sldId="2147483677"/>
              <ac:cxnSpMk id="11" creationId="{FEF07F0E-2F73-2A42-959C-F095D63BAA5F}"/>
            </ac:cxnSpMkLst>
          </pc:cxnChg>
          <pc:cxnChg chg="del">
            <ac:chgData name="Blum, Philip" userId="22bc03cb-108c-4835-8329-cb195ddb6792" providerId="ADAL" clId="{531902A9-3A5E-954D-A624-4D17C4728BFD}" dt="2020-04-27T15:12:39.387" v="120" actId="478"/>
            <ac:cxnSpMkLst>
              <pc:docMk/>
              <pc:sldMasterMk cId="238044543" sldId="2147483695"/>
              <pc:sldLayoutMk cId="3428194130" sldId="2147483677"/>
              <ac:cxnSpMk id="14" creationId="{70575EBD-B139-2249-A24A-D70694B5BD4C}"/>
            </ac:cxnSpMkLst>
          </pc:cxnChg>
        </pc:sldLayoutChg>
        <pc:sldLayoutChg chg="addSp delSp modSp">
          <pc:chgData name="Blum, Philip" userId="22bc03cb-108c-4835-8329-cb195ddb6792" providerId="ADAL" clId="{531902A9-3A5E-954D-A624-4D17C4728BFD}" dt="2020-04-27T15:02:18.521" v="30" actId="167"/>
          <pc:sldLayoutMkLst>
            <pc:docMk/>
            <pc:sldMasterMk cId="238044543" sldId="2147483695"/>
            <pc:sldLayoutMk cId="3722470026" sldId="2147483688"/>
          </pc:sldLayoutMkLst>
          <pc:spChg chg="add mod">
            <ac:chgData name="Blum, Philip" userId="22bc03cb-108c-4835-8329-cb195ddb6792" providerId="ADAL" clId="{531902A9-3A5E-954D-A624-4D17C4728BFD}" dt="2020-04-27T15:02:18.521" v="30" actId="167"/>
            <ac:spMkLst>
              <pc:docMk/>
              <pc:sldMasterMk cId="238044543" sldId="2147483695"/>
              <pc:sldLayoutMk cId="3722470026" sldId="2147483688"/>
              <ac:spMk id="8" creationId="{9383CA34-6EB0-8F4E-BBD2-E304BE75FCCA}"/>
            </ac:spMkLst>
          </pc:spChg>
          <pc:picChg chg="add del mod">
            <ac:chgData name="Blum, Philip" userId="22bc03cb-108c-4835-8329-cb195ddb6792" providerId="ADAL" clId="{531902A9-3A5E-954D-A624-4D17C4728BFD}" dt="2020-04-27T15:00:52.547" v="8" actId="478"/>
            <ac:picMkLst>
              <pc:docMk/>
              <pc:sldMasterMk cId="238044543" sldId="2147483695"/>
              <pc:sldLayoutMk cId="3722470026" sldId="2147483688"/>
              <ac:picMk id="3" creationId="{22EF2D01-415B-EB40-A01F-233B55A10932}"/>
            </ac:picMkLst>
          </pc:picChg>
          <pc:picChg chg="del">
            <ac:chgData name="Blum, Philip" userId="22bc03cb-108c-4835-8329-cb195ddb6792" providerId="ADAL" clId="{531902A9-3A5E-954D-A624-4D17C4728BFD}" dt="2020-04-27T15:01:33.153" v="21" actId="478"/>
            <ac:picMkLst>
              <pc:docMk/>
              <pc:sldMasterMk cId="238044543" sldId="2147483695"/>
              <pc:sldLayoutMk cId="3722470026" sldId="2147483688"/>
              <ac:picMk id="5" creationId="{183FADB4-3818-EE43-AB2C-5F209B94112A}"/>
            </ac:picMkLst>
          </pc:picChg>
          <pc:picChg chg="add mod">
            <ac:chgData name="Blum, Philip" userId="22bc03cb-108c-4835-8329-cb195ddb6792" providerId="ADAL" clId="{531902A9-3A5E-954D-A624-4D17C4728BFD}" dt="2020-04-27T15:02:18.521" v="30" actId="167"/>
            <ac:picMkLst>
              <pc:docMk/>
              <pc:sldMasterMk cId="238044543" sldId="2147483695"/>
              <pc:sldLayoutMk cId="3722470026" sldId="2147483688"/>
              <ac:picMk id="7" creationId="{71B41B64-9173-F649-A68F-53E52ED2DDEC}"/>
            </ac:picMkLst>
          </pc:picChg>
        </pc:sldLayoutChg>
        <pc:sldLayoutChg chg="addSp delSp modSp">
          <pc:chgData name="Blum, Philip" userId="22bc03cb-108c-4835-8329-cb195ddb6792" providerId="ADAL" clId="{531902A9-3A5E-954D-A624-4D17C4728BFD}" dt="2020-04-27T15:02:24.064" v="33" actId="167"/>
          <pc:sldLayoutMkLst>
            <pc:docMk/>
            <pc:sldMasterMk cId="238044543" sldId="2147483695"/>
            <pc:sldLayoutMk cId="445013017" sldId="2147483690"/>
          </pc:sldLayoutMkLst>
          <pc:spChg chg="add mod">
            <ac:chgData name="Blum, Philip" userId="22bc03cb-108c-4835-8329-cb195ddb6792" providerId="ADAL" clId="{531902A9-3A5E-954D-A624-4D17C4728BFD}" dt="2020-04-27T15:02:24.064" v="33" actId="167"/>
            <ac:spMkLst>
              <pc:docMk/>
              <pc:sldMasterMk cId="238044543" sldId="2147483695"/>
              <pc:sldLayoutMk cId="445013017" sldId="2147483690"/>
              <ac:spMk id="8" creationId="{647E5E6A-7AF1-6845-9C9D-E3FAA2636215}"/>
            </ac:spMkLst>
          </pc:spChg>
          <pc:picChg chg="del">
            <ac:chgData name="Blum, Philip" userId="22bc03cb-108c-4835-8329-cb195ddb6792" providerId="ADAL" clId="{531902A9-3A5E-954D-A624-4D17C4728BFD}" dt="2020-04-27T15:02:21.504" v="31" actId="478"/>
            <ac:picMkLst>
              <pc:docMk/>
              <pc:sldMasterMk cId="238044543" sldId="2147483695"/>
              <pc:sldLayoutMk cId="445013017" sldId="2147483690"/>
              <ac:picMk id="4" creationId="{698B528D-DBAF-8948-8809-9A1AFE6B8EC3}"/>
            </ac:picMkLst>
          </pc:picChg>
          <pc:picChg chg="add mod">
            <ac:chgData name="Blum, Philip" userId="22bc03cb-108c-4835-8329-cb195ddb6792" providerId="ADAL" clId="{531902A9-3A5E-954D-A624-4D17C4728BFD}" dt="2020-04-27T15:02:24.064" v="33" actId="167"/>
            <ac:picMkLst>
              <pc:docMk/>
              <pc:sldMasterMk cId="238044543" sldId="2147483695"/>
              <pc:sldLayoutMk cId="445013017" sldId="2147483690"/>
              <ac:picMk id="9" creationId="{F6E7286C-39B9-D14D-B966-ACD8F68C3DCF}"/>
            </ac:picMkLst>
          </pc:picChg>
        </pc:sldLayoutChg>
        <pc:sldLayoutChg chg="addSp delSp modSp">
          <pc:chgData name="Blum, Philip" userId="22bc03cb-108c-4835-8329-cb195ddb6792" providerId="ADAL" clId="{531902A9-3A5E-954D-A624-4D17C4728BFD}" dt="2020-04-27T15:01:16.057" v="14"/>
          <pc:sldLayoutMkLst>
            <pc:docMk/>
            <pc:sldMasterMk cId="238044543" sldId="2147483695"/>
            <pc:sldLayoutMk cId="1872125267" sldId="2147483712"/>
          </pc:sldLayoutMkLst>
          <pc:picChg chg="del">
            <ac:chgData name="Blum, Philip" userId="22bc03cb-108c-4835-8329-cb195ddb6792" providerId="ADAL" clId="{531902A9-3A5E-954D-A624-4D17C4728BFD}" dt="2020-04-27T15:01:15.514" v="13" actId="478"/>
            <ac:picMkLst>
              <pc:docMk/>
              <pc:sldMasterMk cId="238044543" sldId="2147483695"/>
              <pc:sldLayoutMk cId="1872125267" sldId="2147483712"/>
              <ac:picMk id="4" creationId="{708B219A-65C3-2747-B6F3-576AB5A54F56}"/>
            </ac:picMkLst>
          </pc:picChg>
          <pc:picChg chg="add mod">
            <ac:chgData name="Blum, Philip" userId="22bc03cb-108c-4835-8329-cb195ddb6792" providerId="ADAL" clId="{531902A9-3A5E-954D-A624-4D17C4728BFD}" dt="2020-04-27T15:01:16.057" v="14"/>
            <ac:picMkLst>
              <pc:docMk/>
              <pc:sldMasterMk cId="238044543" sldId="2147483695"/>
              <pc:sldLayoutMk cId="1872125267" sldId="2147483712"/>
              <ac:picMk id="6" creationId="{C747744B-8D07-9445-85DC-5538FD2DA9E9}"/>
            </ac:picMkLst>
          </pc:picChg>
        </pc:sldLayoutChg>
        <pc:sldLayoutChg chg="addSp delSp modSp">
          <pc:chgData name="Blum, Philip" userId="22bc03cb-108c-4835-8329-cb195ddb6792" providerId="ADAL" clId="{531902A9-3A5E-954D-A624-4D17C4728BFD}" dt="2020-04-27T15:02:15.018" v="29" actId="167"/>
          <pc:sldLayoutMkLst>
            <pc:docMk/>
            <pc:sldMasterMk cId="238044543" sldId="2147483695"/>
            <pc:sldLayoutMk cId="1918338616" sldId="2147483713"/>
          </pc:sldLayoutMkLst>
          <pc:spChg chg="add mod">
            <ac:chgData name="Blum, Philip" userId="22bc03cb-108c-4835-8329-cb195ddb6792" providerId="ADAL" clId="{531902A9-3A5E-954D-A624-4D17C4728BFD}" dt="2020-04-27T15:02:15.018" v="29" actId="167"/>
            <ac:spMkLst>
              <pc:docMk/>
              <pc:sldMasterMk cId="238044543" sldId="2147483695"/>
              <pc:sldLayoutMk cId="1918338616" sldId="2147483713"/>
              <ac:spMk id="6" creationId="{D6E96E3D-A181-0D46-ACA9-8F3D1D8265C7}"/>
            </ac:spMkLst>
          </pc:spChg>
          <pc:picChg chg="del">
            <ac:chgData name="Blum, Philip" userId="22bc03cb-108c-4835-8329-cb195ddb6792" providerId="ADAL" clId="{531902A9-3A5E-954D-A624-4D17C4728BFD}" dt="2020-04-27T15:02:12.248" v="27" actId="478"/>
            <ac:picMkLst>
              <pc:docMk/>
              <pc:sldMasterMk cId="238044543" sldId="2147483695"/>
              <pc:sldLayoutMk cId="1918338616" sldId="2147483713"/>
              <ac:picMk id="5" creationId="{183FADB4-3818-EE43-AB2C-5F209B94112A}"/>
            </ac:picMkLst>
          </pc:picChg>
          <pc:picChg chg="add mod">
            <ac:chgData name="Blum, Philip" userId="22bc03cb-108c-4835-8329-cb195ddb6792" providerId="ADAL" clId="{531902A9-3A5E-954D-A624-4D17C4728BFD}" dt="2020-04-27T15:02:15.018" v="29" actId="167"/>
            <ac:picMkLst>
              <pc:docMk/>
              <pc:sldMasterMk cId="238044543" sldId="2147483695"/>
              <pc:sldLayoutMk cId="1918338616" sldId="2147483713"/>
              <ac:picMk id="7" creationId="{A3EB75B9-E1A0-8D4C-8169-206D64B07F3E}"/>
            </ac:picMkLst>
          </pc:picChg>
        </pc:sldLayoutChg>
        <pc:sldLayoutChg chg="addSp delSp modSp del">
          <pc:chgData name="Blum, Philip" userId="22bc03cb-108c-4835-8329-cb195ddb6792" providerId="ADAL" clId="{531902A9-3A5E-954D-A624-4D17C4728BFD}" dt="2020-04-27T15:15:13.903" v="125" actId="2696"/>
          <pc:sldLayoutMkLst>
            <pc:docMk/>
            <pc:sldMasterMk cId="238044543" sldId="2147483695"/>
            <pc:sldLayoutMk cId="3690402341" sldId="2147483719"/>
          </pc:sldLayoutMkLst>
          <pc:spChg chg="add del mod">
            <ac:chgData name="Blum, Philip" userId="22bc03cb-108c-4835-8329-cb195ddb6792" providerId="ADAL" clId="{531902A9-3A5E-954D-A624-4D17C4728BFD}" dt="2020-04-27T15:12:33.948" v="118" actId="478"/>
            <ac:spMkLst>
              <pc:docMk/>
              <pc:sldMasterMk cId="238044543" sldId="2147483695"/>
              <pc:sldLayoutMk cId="3690402341" sldId="2147483719"/>
              <ac:spMk id="2" creationId="{083462EF-44C3-494B-9BEF-FC0EC3321DB4}"/>
            </ac:spMkLst>
          </pc:spChg>
          <pc:spChg chg="add mod">
            <ac:chgData name="Blum, Philip" userId="22bc03cb-108c-4835-8329-cb195ddb6792" providerId="ADAL" clId="{531902A9-3A5E-954D-A624-4D17C4728BFD}" dt="2020-04-27T15:12:34.564" v="119"/>
            <ac:spMkLst>
              <pc:docMk/>
              <pc:sldMasterMk cId="238044543" sldId="2147483695"/>
              <pc:sldLayoutMk cId="3690402341" sldId="2147483719"/>
              <ac:spMk id="9" creationId="{EFD6330C-6165-884D-9CF8-AE00C412AD5D}"/>
            </ac:spMkLst>
          </pc:spChg>
          <pc:spChg chg="add del">
            <ac:chgData name="Blum, Philip" userId="22bc03cb-108c-4835-8329-cb195ddb6792" providerId="ADAL" clId="{531902A9-3A5E-954D-A624-4D17C4728BFD}" dt="2020-04-27T15:09:40.834" v="39" actId="478"/>
            <ac:spMkLst>
              <pc:docMk/>
              <pc:sldMasterMk cId="238044543" sldId="2147483695"/>
              <pc:sldLayoutMk cId="3690402341" sldId="2147483719"/>
              <ac:spMk id="12" creationId="{D9C2F3D3-E28F-8545-9EEC-31BC03263778}"/>
            </ac:spMkLst>
          </pc:spChg>
          <pc:spChg chg="add del">
            <ac:chgData name="Blum, Philip" userId="22bc03cb-108c-4835-8329-cb195ddb6792" providerId="ADAL" clId="{531902A9-3A5E-954D-A624-4D17C4728BFD}" dt="2020-04-27T15:09:40.834" v="39" actId="478"/>
            <ac:spMkLst>
              <pc:docMk/>
              <pc:sldMasterMk cId="238044543" sldId="2147483695"/>
              <pc:sldLayoutMk cId="3690402341" sldId="2147483719"/>
              <ac:spMk id="13" creationId="{78139995-94BF-7747-970C-E969D8594C30}"/>
            </ac:spMkLst>
          </pc:spChg>
          <pc:picChg chg="add del mod">
            <ac:chgData name="Blum, Philip" userId="22bc03cb-108c-4835-8329-cb195ddb6792" providerId="ADAL" clId="{531902A9-3A5E-954D-A624-4D17C4728BFD}" dt="2020-04-27T15:11:54.261" v="111" actId="478"/>
            <ac:picMkLst>
              <pc:docMk/>
              <pc:sldMasterMk cId="238044543" sldId="2147483695"/>
              <pc:sldLayoutMk cId="3690402341" sldId="2147483719"/>
              <ac:picMk id="3" creationId="{CEBA828C-8220-254A-9185-3D36C82E068F}"/>
            </ac:picMkLst>
          </pc:picChg>
          <pc:picChg chg="add del">
            <ac:chgData name="Blum, Philip" userId="22bc03cb-108c-4835-8329-cb195ddb6792" providerId="ADAL" clId="{531902A9-3A5E-954D-A624-4D17C4728BFD}" dt="2020-04-27T15:09:40.834" v="39" actId="478"/>
            <ac:picMkLst>
              <pc:docMk/>
              <pc:sldMasterMk cId="238044543" sldId="2147483695"/>
              <pc:sldLayoutMk cId="3690402341" sldId="2147483719"/>
              <ac:picMk id="10" creationId="{7E96CA6C-8CC9-C64C-82B8-5368BD4AA5DF}"/>
            </ac:picMkLst>
          </pc:picChg>
          <pc:cxnChg chg="add del">
            <ac:chgData name="Blum, Philip" userId="22bc03cb-108c-4835-8329-cb195ddb6792" providerId="ADAL" clId="{531902A9-3A5E-954D-A624-4D17C4728BFD}" dt="2020-04-27T15:09:40.834" v="39" actId="478"/>
            <ac:cxnSpMkLst>
              <pc:docMk/>
              <pc:sldMasterMk cId="238044543" sldId="2147483695"/>
              <pc:sldLayoutMk cId="3690402341" sldId="2147483719"/>
              <ac:cxnSpMk id="11" creationId="{FEF07F0E-2F73-2A42-959C-F095D63BAA5F}"/>
            </ac:cxnSpMkLst>
          </pc:cxnChg>
          <pc:cxnChg chg="add del">
            <ac:chgData name="Blum, Philip" userId="22bc03cb-108c-4835-8329-cb195ddb6792" providerId="ADAL" clId="{531902A9-3A5E-954D-A624-4D17C4728BFD}" dt="2020-04-27T15:09:40.834" v="39" actId="478"/>
            <ac:cxnSpMkLst>
              <pc:docMk/>
              <pc:sldMasterMk cId="238044543" sldId="2147483695"/>
              <pc:sldLayoutMk cId="3690402341" sldId="2147483719"/>
              <ac:cxnSpMk id="14" creationId="{70575EBD-B139-2249-A24A-D70694B5BD4C}"/>
            </ac:cxnSpMkLst>
          </pc:cxnChg>
        </pc:sldLayoutChg>
        <pc:sldLayoutChg chg="addSp delSp modSp new mod">
          <pc:chgData name="Blum, Philip" userId="22bc03cb-108c-4835-8329-cb195ddb6792" providerId="ADAL" clId="{531902A9-3A5E-954D-A624-4D17C4728BFD}" dt="2020-04-27T15:28:29.142" v="139"/>
          <pc:sldLayoutMkLst>
            <pc:docMk/>
            <pc:sldMasterMk cId="238044543" sldId="2147483695"/>
            <pc:sldLayoutMk cId="518012526" sldId="2147483720"/>
          </pc:sldLayoutMkLst>
          <pc:spChg chg="del">
            <ac:chgData name="Blum, Philip" userId="22bc03cb-108c-4835-8329-cb195ddb6792" providerId="ADAL" clId="{531902A9-3A5E-954D-A624-4D17C4728BFD}" dt="2020-04-27T15:14:44.896" v="122" actId="478"/>
            <ac:spMkLst>
              <pc:docMk/>
              <pc:sldMasterMk cId="238044543" sldId="2147483695"/>
              <pc:sldLayoutMk cId="518012526" sldId="2147483720"/>
              <ac:spMk id="2" creationId="{48754960-2FDD-904C-9AB9-606C28551559}"/>
            </ac:spMkLst>
          </pc:spChg>
          <pc:spChg chg="del">
            <ac:chgData name="Blum, Philip" userId="22bc03cb-108c-4835-8329-cb195ddb6792" providerId="ADAL" clId="{531902A9-3A5E-954D-A624-4D17C4728BFD}" dt="2020-04-27T15:14:44.896" v="122" actId="478"/>
            <ac:spMkLst>
              <pc:docMk/>
              <pc:sldMasterMk cId="238044543" sldId="2147483695"/>
              <pc:sldLayoutMk cId="518012526" sldId="2147483720"/>
              <ac:spMk id="3" creationId="{89F6A278-06FF-334B-8462-D3E4F104FEEF}"/>
            </ac:spMkLst>
          </pc:spChg>
          <pc:spChg chg="del">
            <ac:chgData name="Blum, Philip" userId="22bc03cb-108c-4835-8329-cb195ddb6792" providerId="ADAL" clId="{531902A9-3A5E-954D-A624-4D17C4728BFD}" dt="2020-04-27T15:14:44.896" v="122" actId="478"/>
            <ac:spMkLst>
              <pc:docMk/>
              <pc:sldMasterMk cId="238044543" sldId="2147483695"/>
              <pc:sldLayoutMk cId="518012526" sldId="2147483720"/>
              <ac:spMk id="4" creationId="{93CC4B09-F22B-B04E-8578-A7BC519A52F0}"/>
            </ac:spMkLst>
          </pc:spChg>
          <pc:spChg chg="del">
            <ac:chgData name="Blum, Philip" userId="22bc03cb-108c-4835-8329-cb195ddb6792" providerId="ADAL" clId="{531902A9-3A5E-954D-A624-4D17C4728BFD}" dt="2020-04-27T15:14:44.896" v="122" actId="478"/>
            <ac:spMkLst>
              <pc:docMk/>
              <pc:sldMasterMk cId="238044543" sldId="2147483695"/>
              <pc:sldLayoutMk cId="518012526" sldId="2147483720"/>
              <ac:spMk id="5" creationId="{3F08CCE0-CD4D-9B4D-8844-0BDF651AB06E}"/>
            </ac:spMkLst>
          </pc:spChg>
          <pc:picChg chg="add mod">
            <ac:chgData name="Blum, Philip" userId="22bc03cb-108c-4835-8329-cb195ddb6792" providerId="ADAL" clId="{531902A9-3A5E-954D-A624-4D17C4728BFD}" dt="2020-04-27T15:28:21.433" v="138" actId="962"/>
            <ac:picMkLst>
              <pc:docMk/>
              <pc:sldMasterMk cId="238044543" sldId="2147483695"/>
              <pc:sldLayoutMk cId="518012526" sldId="2147483720"/>
              <ac:picMk id="3" creationId="{EEDDE0AA-039F-D044-BDAF-45E88ED6F2A6}"/>
            </ac:picMkLst>
          </pc:picChg>
          <pc:picChg chg="add mod">
            <ac:chgData name="Blum, Philip" userId="22bc03cb-108c-4835-8329-cb195ddb6792" providerId="ADAL" clId="{531902A9-3A5E-954D-A624-4D17C4728BFD}" dt="2020-04-27T15:28:29.142" v="139"/>
            <ac:picMkLst>
              <pc:docMk/>
              <pc:sldMasterMk cId="238044543" sldId="2147483695"/>
              <pc:sldLayoutMk cId="518012526" sldId="2147483720"/>
              <ac:picMk id="4" creationId="{74B82A10-849E-7443-8653-D591337E0A81}"/>
            </ac:picMkLst>
          </pc:picChg>
        </pc:sldLayoutChg>
        <pc:sldLayoutChg chg="addSp delSp modSp">
          <pc:chgData name="Blum, Philip" userId="22bc03cb-108c-4835-8329-cb195ddb6792" providerId="ADAL" clId="{531902A9-3A5E-954D-A624-4D17C4728BFD}" dt="2020-04-27T15:15:07.332" v="124"/>
          <pc:sldLayoutMkLst>
            <pc:docMk/>
            <pc:sldMasterMk cId="238044543" sldId="2147483695"/>
            <pc:sldLayoutMk cId="3471255175" sldId="2147483721"/>
          </pc:sldLayoutMkLst>
          <pc:spChg chg="add mod">
            <ac:chgData name="Blum, Philip" userId="22bc03cb-108c-4835-8329-cb195ddb6792" providerId="ADAL" clId="{531902A9-3A5E-954D-A624-4D17C4728BFD}" dt="2020-04-27T15:15:07.332" v="124"/>
            <ac:spMkLst>
              <pc:docMk/>
              <pc:sldMasterMk cId="238044543" sldId="2147483695"/>
              <pc:sldLayoutMk cId="3471255175" sldId="2147483721"/>
              <ac:spMk id="9" creationId="{CA62EA9D-C0ED-DF4B-96EB-F8C14318BAAF}"/>
            </ac:spMkLst>
          </pc:spChg>
          <pc:spChg chg="add mod">
            <ac:chgData name="Blum, Philip" userId="22bc03cb-108c-4835-8329-cb195ddb6792" providerId="ADAL" clId="{531902A9-3A5E-954D-A624-4D17C4728BFD}" dt="2020-04-27T15:15:07.332" v="124"/>
            <ac:spMkLst>
              <pc:docMk/>
              <pc:sldMasterMk cId="238044543" sldId="2147483695"/>
              <pc:sldLayoutMk cId="3471255175" sldId="2147483721"/>
              <ac:spMk id="10" creationId="{79431B58-CD69-544D-85B4-317A6C55071E}"/>
            </ac:spMkLst>
          </pc:spChg>
          <pc:spChg chg="del">
            <ac:chgData name="Blum, Philip" userId="22bc03cb-108c-4835-8329-cb195ddb6792" providerId="ADAL" clId="{531902A9-3A5E-954D-A624-4D17C4728BFD}" dt="2020-04-27T15:15:06.575" v="123" actId="478"/>
            <ac:spMkLst>
              <pc:docMk/>
              <pc:sldMasterMk cId="238044543" sldId="2147483695"/>
              <pc:sldLayoutMk cId="3471255175" sldId="2147483721"/>
              <ac:spMk id="14" creationId="{53E66D21-9DE8-874D-9DC4-1C55642E8D05}"/>
            </ac:spMkLst>
          </pc:spChg>
          <pc:picChg chg="add mod">
            <ac:chgData name="Blum, Philip" userId="22bc03cb-108c-4835-8329-cb195ddb6792" providerId="ADAL" clId="{531902A9-3A5E-954D-A624-4D17C4728BFD}" dt="2020-04-27T15:15:07.332" v="124"/>
            <ac:picMkLst>
              <pc:docMk/>
              <pc:sldMasterMk cId="238044543" sldId="2147483695"/>
              <pc:sldLayoutMk cId="3471255175" sldId="2147483721"/>
              <ac:picMk id="6" creationId="{2BC6712A-2D20-0F48-AEE8-D2E0FB7F8351}"/>
            </ac:picMkLst>
          </pc:picChg>
          <pc:picChg chg="del">
            <ac:chgData name="Blum, Philip" userId="22bc03cb-108c-4835-8329-cb195ddb6792" providerId="ADAL" clId="{531902A9-3A5E-954D-A624-4D17C4728BFD}" dt="2020-04-27T15:15:06.575" v="123" actId="478"/>
            <ac:picMkLst>
              <pc:docMk/>
              <pc:sldMasterMk cId="238044543" sldId="2147483695"/>
              <pc:sldLayoutMk cId="3471255175" sldId="2147483721"/>
              <ac:picMk id="12" creationId="{5C3C934A-4F4B-AE46-8FA3-B6FAFC2CE302}"/>
            </ac:picMkLst>
          </pc:picChg>
          <pc:cxnChg chg="add mod">
            <ac:chgData name="Blum, Philip" userId="22bc03cb-108c-4835-8329-cb195ddb6792" providerId="ADAL" clId="{531902A9-3A5E-954D-A624-4D17C4728BFD}" dt="2020-04-27T15:15:07.332" v="124"/>
            <ac:cxnSpMkLst>
              <pc:docMk/>
              <pc:sldMasterMk cId="238044543" sldId="2147483695"/>
              <pc:sldLayoutMk cId="3471255175" sldId="2147483721"/>
              <ac:cxnSpMk id="7" creationId="{95B7D806-8B54-514F-83BC-08EE055ED182}"/>
            </ac:cxnSpMkLst>
          </pc:cxnChg>
          <pc:cxnChg chg="add mod">
            <ac:chgData name="Blum, Philip" userId="22bc03cb-108c-4835-8329-cb195ddb6792" providerId="ADAL" clId="{531902A9-3A5E-954D-A624-4D17C4728BFD}" dt="2020-04-27T15:15:07.332" v="124"/>
            <ac:cxnSpMkLst>
              <pc:docMk/>
              <pc:sldMasterMk cId="238044543" sldId="2147483695"/>
              <pc:sldLayoutMk cId="3471255175" sldId="2147483721"/>
              <ac:cxnSpMk id="11" creationId="{5CB34DE1-C3B1-1742-A514-EFF9F83B01D2}"/>
            </ac:cxnSpMkLst>
          </pc:cxnChg>
          <pc:cxnChg chg="del">
            <ac:chgData name="Blum, Philip" userId="22bc03cb-108c-4835-8329-cb195ddb6792" providerId="ADAL" clId="{531902A9-3A5E-954D-A624-4D17C4728BFD}" dt="2020-04-27T15:15:06.575" v="123" actId="478"/>
            <ac:cxnSpMkLst>
              <pc:docMk/>
              <pc:sldMasterMk cId="238044543" sldId="2147483695"/>
              <pc:sldLayoutMk cId="3471255175" sldId="2147483721"/>
              <ac:cxnSpMk id="13" creationId="{56E4E4B6-E2AB-6448-A005-718603139E67}"/>
            </ac:cxnSpMkLst>
          </pc:cxnChg>
        </pc:sldLayoutChg>
        <pc:sldLayoutChg chg="addSp delSp modSp">
          <pc:chgData name="Blum, Philip" userId="22bc03cb-108c-4835-8329-cb195ddb6792" providerId="ADAL" clId="{531902A9-3A5E-954D-A624-4D17C4728BFD}" dt="2020-04-27T15:28:42.280" v="141"/>
          <pc:sldLayoutMkLst>
            <pc:docMk/>
            <pc:sldMasterMk cId="238044543" sldId="2147483695"/>
            <pc:sldLayoutMk cId="2889626475" sldId="2147483722"/>
          </pc:sldLayoutMkLst>
          <pc:spChg chg="add mod">
            <ac:chgData name="Blum, Philip" userId="22bc03cb-108c-4835-8329-cb195ddb6792" providerId="ADAL" clId="{531902A9-3A5E-954D-A624-4D17C4728BFD}" dt="2020-04-27T15:28:42.280" v="141"/>
            <ac:spMkLst>
              <pc:docMk/>
              <pc:sldMasterMk cId="238044543" sldId="2147483695"/>
              <pc:sldLayoutMk cId="2889626475" sldId="2147483722"/>
              <ac:spMk id="7" creationId="{99FC56BA-2045-1344-B4D9-CFBB88DEC25B}"/>
            </ac:spMkLst>
          </pc:spChg>
          <pc:picChg chg="del">
            <ac:chgData name="Blum, Philip" userId="22bc03cb-108c-4835-8329-cb195ddb6792" providerId="ADAL" clId="{531902A9-3A5E-954D-A624-4D17C4728BFD}" dt="2020-04-27T15:28:41.594" v="140" actId="478"/>
            <ac:picMkLst>
              <pc:docMk/>
              <pc:sldMasterMk cId="238044543" sldId="2147483695"/>
              <pc:sldLayoutMk cId="2889626475" sldId="2147483722"/>
              <ac:picMk id="4" creationId="{74B82A10-849E-7443-8653-D591337E0A81}"/>
            </ac:picMkLst>
          </pc:picChg>
          <pc:picChg chg="add mod">
            <ac:chgData name="Blum, Philip" userId="22bc03cb-108c-4835-8329-cb195ddb6792" providerId="ADAL" clId="{531902A9-3A5E-954D-A624-4D17C4728BFD}" dt="2020-04-27T15:28:42.280" v="141"/>
            <ac:picMkLst>
              <pc:docMk/>
              <pc:sldMasterMk cId="238044543" sldId="2147483695"/>
              <pc:sldLayoutMk cId="2889626475" sldId="2147483722"/>
              <ac:picMk id="5" creationId="{5625F61A-56F6-C840-BB37-D89137A3675D}"/>
            </ac:picMkLst>
          </pc:picChg>
          <pc:cxnChg chg="add mod">
            <ac:chgData name="Blum, Philip" userId="22bc03cb-108c-4835-8329-cb195ddb6792" providerId="ADAL" clId="{531902A9-3A5E-954D-A624-4D17C4728BFD}" dt="2020-04-27T15:28:42.280" v="141"/>
            <ac:cxnSpMkLst>
              <pc:docMk/>
              <pc:sldMasterMk cId="238044543" sldId="2147483695"/>
              <pc:sldLayoutMk cId="2889626475" sldId="2147483722"/>
              <ac:cxnSpMk id="6" creationId="{F38EAD61-9F2E-3741-9041-C6FCAEAF3A0C}"/>
            </ac:cxnSpMkLst>
          </pc:cxnChg>
        </pc:sldLayoutChg>
        <pc:sldLayoutChg chg="addSp delSp modSp">
          <pc:chgData name="Blum, Philip" userId="22bc03cb-108c-4835-8329-cb195ddb6792" providerId="ADAL" clId="{531902A9-3A5E-954D-A624-4D17C4728BFD}" dt="2020-04-27T15:28:48.970" v="143"/>
          <pc:sldLayoutMkLst>
            <pc:docMk/>
            <pc:sldMasterMk cId="238044543" sldId="2147483695"/>
            <pc:sldLayoutMk cId="1727538621" sldId="2147483723"/>
          </pc:sldLayoutMkLst>
          <pc:spChg chg="add mod">
            <ac:chgData name="Blum, Philip" userId="22bc03cb-108c-4835-8329-cb195ddb6792" providerId="ADAL" clId="{531902A9-3A5E-954D-A624-4D17C4728BFD}" dt="2020-04-27T15:28:48.970" v="143"/>
            <ac:spMkLst>
              <pc:docMk/>
              <pc:sldMasterMk cId="238044543" sldId="2147483695"/>
              <pc:sldLayoutMk cId="1727538621" sldId="2147483723"/>
              <ac:spMk id="7" creationId="{A3FD0B62-5CB1-A74B-AA9E-7A653B6BFB49}"/>
            </ac:spMkLst>
          </pc:spChg>
          <pc:spChg chg="add mod">
            <ac:chgData name="Blum, Philip" userId="22bc03cb-108c-4835-8329-cb195ddb6792" providerId="ADAL" clId="{531902A9-3A5E-954D-A624-4D17C4728BFD}" dt="2020-04-27T15:28:48.970" v="143"/>
            <ac:spMkLst>
              <pc:docMk/>
              <pc:sldMasterMk cId="238044543" sldId="2147483695"/>
              <pc:sldLayoutMk cId="1727538621" sldId="2147483723"/>
              <ac:spMk id="8" creationId="{79179FA8-13D4-A843-A860-45DF69AAB56F}"/>
            </ac:spMkLst>
          </pc:spChg>
          <pc:picChg chg="del">
            <ac:chgData name="Blum, Philip" userId="22bc03cb-108c-4835-8329-cb195ddb6792" providerId="ADAL" clId="{531902A9-3A5E-954D-A624-4D17C4728BFD}" dt="2020-04-27T15:28:48.354" v="142" actId="478"/>
            <ac:picMkLst>
              <pc:docMk/>
              <pc:sldMasterMk cId="238044543" sldId="2147483695"/>
              <pc:sldLayoutMk cId="1727538621" sldId="2147483723"/>
              <ac:picMk id="4" creationId="{74B82A10-849E-7443-8653-D591337E0A81}"/>
            </ac:picMkLst>
          </pc:picChg>
          <pc:picChg chg="add mod">
            <ac:chgData name="Blum, Philip" userId="22bc03cb-108c-4835-8329-cb195ddb6792" providerId="ADAL" clId="{531902A9-3A5E-954D-A624-4D17C4728BFD}" dt="2020-04-27T15:28:48.970" v="143"/>
            <ac:picMkLst>
              <pc:docMk/>
              <pc:sldMasterMk cId="238044543" sldId="2147483695"/>
              <pc:sldLayoutMk cId="1727538621" sldId="2147483723"/>
              <ac:picMk id="5" creationId="{DEFB5C78-F5E3-A044-B3F6-ECB43026F6C0}"/>
            </ac:picMkLst>
          </pc:picChg>
          <pc:cxnChg chg="add mod">
            <ac:chgData name="Blum, Philip" userId="22bc03cb-108c-4835-8329-cb195ddb6792" providerId="ADAL" clId="{531902A9-3A5E-954D-A624-4D17C4728BFD}" dt="2020-04-27T15:28:48.970" v="143"/>
            <ac:cxnSpMkLst>
              <pc:docMk/>
              <pc:sldMasterMk cId="238044543" sldId="2147483695"/>
              <pc:sldLayoutMk cId="1727538621" sldId="2147483723"/>
              <ac:cxnSpMk id="6" creationId="{FE97E499-C086-6940-B6E8-86D0B8605367}"/>
            </ac:cxnSpMkLst>
          </pc:cxnChg>
          <pc:cxnChg chg="add mod">
            <ac:chgData name="Blum, Philip" userId="22bc03cb-108c-4835-8329-cb195ddb6792" providerId="ADAL" clId="{531902A9-3A5E-954D-A624-4D17C4728BFD}" dt="2020-04-27T15:28:48.970" v="143"/>
            <ac:cxnSpMkLst>
              <pc:docMk/>
              <pc:sldMasterMk cId="238044543" sldId="2147483695"/>
              <pc:sldLayoutMk cId="1727538621" sldId="2147483723"/>
              <ac:cxnSpMk id="9" creationId="{04C151AD-ED61-D34F-A706-534128DE1ED4}"/>
            </ac:cxnSpMkLst>
          </pc:cxnChg>
        </pc:sldLayoutChg>
      </pc:sldMasterChg>
    </pc:docChg>
  </pc:docChgLst>
  <pc:docChgLst>
    <pc:chgData name="Blum, Philip" userId="22bc03cb-108c-4835-8329-cb195ddb6792" providerId="ADAL" clId="{2E2A3A74-8194-8840-9D29-0F0068D949AA}"/>
    <pc:docChg chg="delSld">
      <pc:chgData name="Blum, Philip" userId="22bc03cb-108c-4835-8329-cb195ddb6792" providerId="ADAL" clId="{2E2A3A74-8194-8840-9D29-0F0068D949AA}" dt="2020-04-24T19:39:43.179" v="1" actId="2696"/>
      <pc:docMkLst>
        <pc:docMk/>
      </pc:docMkLst>
      <pc:sldChg chg="del">
        <pc:chgData name="Blum, Philip" userId="22bc03cb-108c-4835-8329-cb195ddb6792" providerId="ADAL" clId="{2E2A3A74-8194-8840-9D29-0F0068D949AA}" dt="2020-04-24T19:39:43.175" v="0" actId="2696"/>
        <pc:sldMkLst>
          <pc:docMk/>
          <pc:sldMk cId="88421704" sldId="273"/>
        </pc:sldMkLst>
      </pc:sldChg>
      <pc:sldMasterChg chg="delSldLayout">
        <pc:chgData name="Blum, Philip" userId="22bc03cb-108c-4835-8329-cb195ddb6792" providerId="ADAL" clId="{2E2A3A74-8194-8840-9D29-0F0068D949AA}" dt="2020-04-24T19:39:43.179" v="1" actId="2696"/>
        <pc:sldMasterMkLst>
          <pc:docMk/>
          <pc:sldMasterMk cId="238044543" sldId="2147483695"/>
        </pc:sldMasterMkLst>
        <pc:sldLayoutChg chg="del">
          <pc:chgData name="Blum, Philip" userId="22bc03cb-108c-4835-8329-cb195ddb6792" providerId="ADAL" clId="{2E2A3A74-8194-8840-9D29-0F0068D949AA}" dt="2020-04-24T19:39:43.179" v="1" actId="2696"/>
          <pc:sldLayoutMkLst>
            <pc:docMk/>
            <pc:sldMasterMk cId="238044543" sldId="2147483695"/>
            <pc:sldLayoutMk cId="942936967" sldId="2147483707"/>
          </pc:sldLayoutMkLst>
        </pc:sldLayoutChg>
      </pc:sldMasterChg>
    </pc:docChg>
  </pc:docChgLst>
  <pc:docChgLst>
    <pc:chgData name="Drain, Amanda" userId="S::amanda.drain@edelman.com::8d0eef54-3ffd-45b8-b5a7-cd58b567f0b0" providerId="AD" clId="Web-{78E19082-45E3-84E7-E214-FEF3247C6BC2}"/>
    <pc:docChg chg="modSld">
      <pc:chgData name="Drain, Amanda" userId="S::amanda.drain@edelman.com::8d0eef54-3ffd-45b8-b5a7-cd58b567f0b0" providerId="AD" clId="Web-{78E19082-45E3-84E7-E214-FEF3247C6BC2}" dt="2020-04-30T17:27:58.463" v="12"/>
      <pc:docMkLst>
        <pc:docMk/>
      </pc:docMkLst>
      <pc:sldChg chg="modSp modCm">
        <pc:chgData name="Drain, Amanda" userId="S::amanda.drain@edelman.com::8d0eef54-3ffd-45b8-b5a7-cd58b567f0b0" providerId="AD" clId="Web-{78E19082-45E3-84E7-E214-FEF3247C6BC2}" dt="2020-04-30T17:27:58.463" v="12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78E19082-45E3-84E7-E214-FEF3247C6BC2}" dt="2020-04-30T17:27:51.823" v="8" actId="20577"/>
          <ac:spMkLst>
            <pc:docMk/>
            <pc:sldMk cId="390624561" sldId="501"/>
            <ac:spMk id="4" creationId="{4865EF9B-CD1F-46D1-BE3E-6757B8E3B3BD}"/>
          </ac:spMkLst>
        </pc:spChg>
        <pc:picChg chg="mod">
          <ac:chgData name="Drain, Amanda" userId="S::amanda.drain@edelman.com::8d0eef54-3ffd-45b8-b5a7-cd58b567f0b0" providerId="AD" clId="Web-{78E19082-45E3-84E7-E214-FEF3247C6BC2}" dt="2020-04-30T17:27:54.792" v="10" actId="1076"/>
          <ac:picMkLst>
            <pc:docMk/>
            <pc:sldMk cId="390624561" sldId="501"/>
            <ac:picMk id="6" creationId="{176EFD75-9E40-4FE1-95D2-C8AD12CB1CB7}"/>
          </ac:picMkLst>
        </pc:picChg>
        <pc:picChg chg="mod">
          <ac:chgData name="Drain, Amanda" userId="S::amanda.drain@edelman.com::8d0eef54-3ffd-45b8-b5a7-cd58b567f0b0" providerId="AD" clId="Web-{78E19082-45E3-84E7-E214-FEF3247C6BC2}" dt="2020-04-30T17:27:56.323" v="11" actId="1076"/>
          <ac:picMkLst>
            <pc:docMk/>
            <pc:sldMk cId="390624561" sldId="501"/>
            <ac:picMk id="9" creationId="{C6408D28-F996-49A3-89AE-564CB91ACCAB}"/>
          </ac:picMkLst>
        </pc:picChg>
      </pc:sldChg>
    </pc:docChg>
  </pc:docChgLst>
  <pc:docChgLst>
    <pc:chgData name="Fox, Amy" userId="51c6b977-c9d3-4a0d-9a87-944a4c8cd4f4" providerId="ADAL" clId="{76B799A7-D46F-4FFF-A582-C78338EA77BF}"/>
    <pc:docChg chg="custSel modSld">
      <pc:chgData name="Fox, Amy" userId="51c6b977-c9d3-4a0d-9a87-944a4c8cd4f4" providerId="ADAL" clId="{76B799A7-D46F-4FFF-A582-C78338EA77BF}" dt="2020-06-05T11:26:54.829" v="213" actId="6549"/>
      <pc:docMkLst>
        <pc:docMk/>
      </pc:docMkLst>
      <pc:sldChg chg="modSp mod">
        <pc:chgData name="Fox, Amy" userId="51c6b977-c9d3-4a0d-9a87-944a4c8cd4f4" providerId="ADAL" clId="{76B799A7-D46F-4FFF-A582-C78338EA77BF}" dt="2020-06-05T11:26:54.829" v="213" actId="6549"/>
        <pc:sldMkLst>
          <pc:docMk/>
          <pc:sldMk cId="390624561" sldId="501"/>
        </pc:sldMkLst>
        <pc:spChg chg="mod">
          <ac:chgData name="Fox, Amy" userId="51c6b977-c9d3-4a0d-9a87-944a4c8cd4f4" providerId="ADAL" clId="{76B799A7-D46F-4FFF-A582-C78338EA77BF}" dt="2020-06-05T11:23:47.092" v="41" actId="404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Fox, Amy" userId="51c6b977-c9d3-4a0d-9a87-944a4c8cd4f4" providerId="ADAL" clId="{76B799A7-D46F-4FFF-A582-C78338EA77BF}" dt="2020-06-05T11:26:54.829" v="213" actId="6549"/>
          <ac:spMkLst>
            <pc:docMk/>
            <pc:sldMk cId="390624561" sldId="501"/>
            <ac:spMk id="4" creationId="{4865EF9B-CD1F-46D1-BE3E-6757B8E3B3BD}"/>
          </ac:spMkLst>
        </pc:spChg>
      </pc:sldChg>
      <pc:sldChg chg="addCm modCm">
        <pc:chgData name="Fox, Amy" userId="51c6b977-c9d3-4a0d-9a87-944a4c8cd4f4" providerId="ADAL" clId="{76B799A7-D46F-4FFF-A582-C78338EA77BF}" dt="2020-06-05T11:26:15.053" v="133"/>
        <pc:sldMkLst>
          <pc:docMk/>
          <pc:sldMk cId="1906455795" sldId="504"/>
        </pc:sldMkLst>
      </pc:sldChg>
    </pc:docChg>
  </pc:docChgLst>
  <pc:docChgLst>
    <pc:chgData name="Blum, Philip" userId="22bc03cb-108c-4835-8329-cb195ddb6792" providerId="ADAL" clId="{455EE721-8A55-8A4D-9DE3-D6567F2830C8}"/>
    <pc:docChg chg="undo custSel addSld modSld sldOrd modMainMaster">
      <pc:chgData name="Blum, Philip" userId="22bc03cb-108c-4835-8329-cb195ddb6792" providerId="ADAL" clId="{455EE721-8A55-8A4D-9DE3-D6567F2830C8}" dt="2020-04-24T18:57:20.736" v="151"/>
      <pc:docMkLst>
        <pc:docMk/>
      </pc:docMkLst>
      <pc:sldChg chg="addSp delSp modSp">
        <pc:chgData name="Blum, Philip" userId="22bc03cb-108c-4835-8329-cb195ddb6792" providerId="ADAL" clId="{455EE721-8A55-8A4D-9DE3-D6567F2830C8}" dt="2020-04-24T18:55:23.179" v="122"/>
        <pc:sldMkLst>
          <pc:docMk/>
          <pc:sldMk cId="1798115302" sldId="274"/>
        </pc:sldMkLst>
        <pc:spChg chg="add del mod">
          <ac:chgData name="Blum, Philip" userId="22bc03cb-108c-4835-8329-cb195ddb6792" providerId="ADAL" clId="{455EE721-8A55-8A4D-9DE3-D6567F2830C8}" dt="2020-04-21T18:57:17.773" v="41"/>
          <ac:spMkLst>
            <pc:docMk/>
            <pc:sldMk cId="1798115302" sldId="274"/>
            <ac:spMk id="2" creationId="{519B57D5-33B6-E343-AAA4-8F8ECBE86762}"/>
          </ac:spMkLst>
        </pc:spChg>
        <pc:spChg chg="add del mod">
          <ac:chgData name="Blum, Philip" userId="22bc03cb-108c-4835-8329-cb195ddb6792" providerId="ADAL" clId="{455EE721-8A55-8A4D-9DE3-D6567F2830C8}" dt="2020-04-24T18:55:23.179" v="122"/>
          <ac:spMkLst>
            <pc:docMk/>
            <pc:sldMk cId="1798115302" sldId="274"/>
            <ac:spMk id="2" creationId="{FB011FF7-6607-1642-AD14-0D69FF45D5A6}"/>
          </ac:spMkLst>
        </pc:spChg>
        <pc:spChg chg="add del mod">
          <ac:chgData name="Blum, Philip" userId="22bc03cb-108c-4835-8329-cb195ddb6792" providerId="ADAL" clId="{455EE721-8A55-8A4D-9DE3-D6567F2830C8}" dt="2020-04-21T18:57:17.773" v="41"/>
          <ac:spMkLst>
            <pc:docMk/>
            <pc:sldMk cId="1798115302" sldId="274"/>
            <ac:spMk id="3" creationId="{6601AD3B-A246-9740-91FF-CBA3109DC08C}"/>
          </ac:spMkLst>
        </pc:spChg>
        <pc:spChg chg="add del">
          <ac:chgData name="Blum, Philip" userId="22bc03cb-108c-4835-8329-cb195ddb6792" providerId="ADAL" clId="{455EE721-8A55-8A4D-9DE3-D6567F2830C8}" dt="2020-04-21T19:57:36.525" v="98"/>
          <ac:spMkLst>
            <pc:docMk/>
            <pc:sldMk cId="1798115302" sldId="274"/>
            <ac:spMk id="5" creationId="{5216ED8A-D033-4D4B-8CD0-311038124460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28.108" v="123"/>
        <pc:sldMkLst>
          <pc:docMk/>
          <pc:sldMk cId="3888092771" sldId="275"/>
        </pc:sldMkLst>
        <pc:spChg chg="add mod">
          <ac:chgData name="Blum, Philip" userId="22bc03cb-108c-4835-8329-cb195ddb6792" providerId="ADAL" clId="{455EE721-8A55-8A4D-9DE3-D6567F2830C8}" dt="2020-04-24T18:55:28.108" v="123"/>
          <ac:spMkLst>
            <pc:docMk/>
            <pc:sldMk cId="3888092771" sldId="275"/>
            <ac:spMk id="2" creationId="{942C5AA5-7B98-244B-B07D-CC1F5BDA0E15}"/>
          </ac:spMkLst>
        </pc:spChg>
        <pc:spChg chg="del">
          <ac:chgData name="Blum, Philip" userId="22bc03cb-108c-4835-8329-cb195ddb6792" providerId="ADAL" clId="{455EE721-8A55-8A4D-9DE3-D6567F2830C8}" dt="2020-04-21T19:57:39.106" v="99"/>
          <ac:spMkLst>
            <pc:docMk/>
            <pc:sldMk cId="3888092771" sldId="275"/>
            <ac:spMk id="2" creationId="{CBA5E9C5-26B8-034F-9D3B-758FA32B50BF}"/>
          </ac:spMkLst>
        </pc:spChg>
        <pc:spChg chg="del">
          <ac:chgData name="Blum, Philip" userId="22bc03cb-108c-4835-8329-cb195ddb6792" providerId="ADAL" clId="{455EE721-8A55-8A4D-9DE3-D6567F2830C8}" dt="2020-04-21T19:57:39.106" v="99"/>
          <ac:spMkLst>
            <pc:docMk/>
            <pc:sldMk cId="3888092771" sldId="275"/>
            <ac:spMk id="3" creationId="{C92B5D38-BDC9-744E-8770-E3056219C819}"/>
          </ac:spMkLst>
        </pc:spChg>
        <pc:spChg chg="add del mod">
          <ac:chgData name="Blum, Philip" userId="22bc03cb-108c-4835-8329-cb195ddb6792" providerId="ADAL" clId="{455EE721-8A55-8A4D-9DE3-D6567F2830C8}" dt="2020-04-24T18:55:28.108" v="123"/>
          <ac:spMkLst>
            <pc:docMk/>
            <pc:sldMk cId="3888092771" sldId="275"/>
            <ac:spMk id="4" creationId="{0DD64682-064C-D840-9401-57870E02AE26}"/>
          </ac:spMkLst>
        </pc:spChg>
        <pc:spChg chg="add del mod">
          <ac:chgData name="Blum, Philip" userId="22bc03cb-108c-4835-8329-cb195ddb6792" providerId="ADAL" clId="{455EE721-8A55-8A4D-9DE3-D6567F2830C8}" dt="2020-04-24T18:55:28.108" v="123"/>
          <ac:spMkLst>
            <pc:docMk/>
            <pc:sldMk cId="3888092771" sldId="275"/>
            <ac:spMk id="5" creationId="{64C37035-D6BF-AF43-A762-1EB1A5744139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31.522" v="124"/>
        <pc:sldMkLst>
          <pc:docMk/>
          <pc:sldMk cId="362337079" sldId="276"/>
        </pc:sldMkLst>
        <pc:spChg chg="add mod">
          <ac:chgData name="Blum, Philip" userId="22bc03cb-108c-4835-8329-cb195ddb6792" providerId="ADAL" clId="{455EE721-8A55-8A4D-9DE3-D6567F2830C8}" dt="2020-04-24T18:55:31.522" v="124"/>
          <ac:spMkLst>
            <pc:docMk/>
            <pc:sldMk cId="362337079" sldId="276"/>
            <ac:spMk id="2" creationId="{9B4E5BB8-BFB1-BA4A-BBE4-9C367BFD53DA}"/>
          </ac:spMkLst>
        </pc:spChg>
        <pc:spChg chg="del">
          <ac:chgData name="Blum, Philip" userId="22bc03cb-108c-4835-8329-cb195ddb6792" providerId="ADAL" clId="{455EE721-8A55-8A4D-9DE3-D6567F2830C8}" dt="2020-04-21T18:57:27.806" v="44"/>
          <ac:spMkLst>
            <pc:docMk/>
            <pc:sldMk cId="362337079" sldId="276"/>
            <ac:spMk id="2" creationId="{D28E0569-DD3C-6043-A5FF-01089E0524AF}"/>
          </ac:spMkLst>
        </pc:spChg>
        <pc:spChg chg="add del mod">
          <ac:chgData name="Blum, Philip" userId="22bc03cb-108c-4835-8329-cb195ddb6792" providerId="ADAL" clId="{455EE721-8A55-8A4D-9DE3-D6567F2830C8}" dt="2020-04-21T18:57:34.989" v="47"/>
          <ac:spMkLst>
            <pc:docMk/>
            <pc:sldMk cId="362337079" sldId="276"/>
            <ac:spMk id="3" creationId="{1CD64420-7E07-FC4F-BC90-B5630F63BC44}"/>
          </ac:spMkLst>
        </pc:spChg>
        <pc:spChg chg="add mod">
          <ac:chgData name="Blum, Philip" userId="22bc03cb-108c-4835-8329-cb195ddb6792" providerId="ADAL" clId="{455EE721-8A55-8A4D-9DE3-D6567F2830C8}" dt="2020-04-24T18:55:31.522" v="124"/>
          <ac:spMkLst>
            <pc:docMk/>
            <pc:sldMk cId="362337079" sldId="276"/>
            <ac:spMk id="3" creationId="{5810D0EA-B84D-F04B-814D-CC6B111E9894}"/>
          </ac:spMkLst>
        </pc:spChg>
        <pc:spChg chg="add del mod">
          <ac:chgData name="Blum, Philip" userId="22bc03cb-108c-4835-8329-cb195ddb6792" providerId="ADAL" clId="{455EE721-8A55-8A4D-9DE3-D6567F2830C8}" dt="2020-04-21T18:57:34.989" v="47"/>
          <ac:spMkLst>
            <pc:docMk/>
            <pc:sldMk cId="362337079" sldId="276"/>
            <ac:spMk id="4" creationId="{79F58105-334F-0C42-9F39-D0F16534C6F0}"/>
          </ac:spMkLst>
        </pc:spChg>
        <pc:spChg chg="add del mod">
          <ac:chgData name="Blum, Philip" userId="22bc03cb-108c-4835-8329-cb195ddb6792" providerId="ADAL" clId="{455EE721-8A55-8A4D-9DE3-D6567F2830C8}" dt="2020-04-21T18:57:32.358" v="46"/>
          <ac:spMkLst>
            <pc:docMk/>
            <pc:sldMk cId="362337079" sldId="276"/>
            <ac:spMk id="5" creationId="{B7A60640-71FA-B343-8A28-0B99277B5D13}"/>
          </ac:spMkLst>
        </pc:spChg>
        <pc:spChg chg="add del mod">
          <ac:chgData name="Blum, Philip" userId="22bc03cb-108c-4835-8329-cb195ddb6792" providerId="ADAL" clId="{455EE721-8A55-8A4D-9DE3-D6567F2830C8}" dt="2020-04-24T18:55:31.522" v="124"/>
          <ac:spMkLst>
            <pc:docMk/>
            <pc:sldMk cId="362337079" sldId="276"/>
            <ac:spMk id="6" creationId="{73762E9F-7D26-CE46-9218-D433AF3CB31B}"/>
          </ac:spMkLst>
        </pc:spChg>
      </pc:sldChg>
      <pc:sldChg chg="delSp add">
        <pc:chgData name="Blum, Philip" userId="22bc03cb-108c-4835-8329-cb195ddb6792" providerId="ADAL" clId="{455EE721-8A55-8A4D-9DE3-D6567F2830C8}" dt="2020-04-24T18:55:34.969" v="125"/>
        <pc:sldMkLst>
          <pc:docMk/>
          <pc:sldMk cId="586843448" sldId="277"/>
        </pc:sldMkLst>
        <pc:spChg chg="del">
          <ac:chgData name="Blum, Philip" userId="22bc03cb-108c-4835-8329-cb195ddb6792" providerId="ADAL" clId="{455EE721-8A55-8A4D-9DE3-D6567F2830C8}" dt="2020-04-24T18:55:34.969" v="125"/>
          <ac:spMkLst>
            <pc:docMk/>
            <pc:sldMk cId="586843448" sldId="277"/>
            <ac:spMk id="2" creationId="{252D7103-1D3C-A944-BE67-5C036C332105}"/>
          </ac:spMkLst>
        </pc:spChg>
        <pc:spChg chg="del">
          <ac:chgData name="Blum, Philip" userId="22bc03cb-108c-4835-8329-cb195ddb6792" providerId="ADAL" clId="{455EE721-8A55-8A4D-9DE3-D6567F2830C8}" dt="2020-04-24T18:55:34.969" v="125"/>
          <ac:spMkLst>
            <pc:docMk/>
            <pc:sldMk cId="586843448" sldId="277"/>
            <ac:spMk id="3" creationId="{476ACA84-B802-0040-88D6-0AD039ADB876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38.452" v="126"/>
        <pc:sldMkLst>
          <pc:docMk/>
          <pc:sldMk cId="1729180355" sldId="278"/>
        </pc:sldMkLst>
        <pc:spChg chg="del">
          <ac:chgData name="Blum, Philip" userId="22bc03cb-108c-4835-8329-cb195ddb6792" providerId="ADAL" clId="{455EE721-8A55-8A4D-9DE3-D6567F2830C8}" dt="2020-04-24T18:55:38.452" v="126"/>
          <ac:spMkLst>
            <pc:docMk/>
            <pc:sldMk cId="1729180355" sldId="278"/>
            <ac:spMk id="2" creationId="{9CCB7386-0972-5540-8F97-AAAA111E36F0}"/>
          </ac:spMkLst>
        </pc:spChg>
        <pc:spChg chg="add mod">
          <ac:chgData name="Blum, Philip" userId="22bc03cb-108c-4835-8329-cb195ddb6792" providerId="ADAL" clId="{455EE721-8A55-8A4D-9DE3-D6567F2830C8}" dt="2020-04-24T18:55:38.452" v="126"/>
          <ac:spMkLst>
            <pc:docMk/>
            <pc:sldMk cId="1729180355" sldId="278"/>
            <ac:spMk id="3" creationId="{CA44DACF-0430-2941-A6E8-B01874FA480B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42.403" v="127"/>
        <pc:sldMkLst>
          <pc:docMk/>
          <pc:sldMk cId="3079027157" sldId="279"/>
        </pc:sldMkLst>
        <pc:spChg chg="del">
          <ac:chgData name="Blum, Philip" userId="22bc03cb-108c-4835-8329-cb195ddb6792" providerId="ADAL" clId="{455EE721-8A55-8A4D-9DE3-D6567F2830C8}" dt="2020-04-24T18:55:42.403" v="127"/>
          <ac:spMkLst>
            <pc:docMk/>
            <pc:sldMk cId="3079027157" sldId="279"/>
            <ac:spMk id="2" creationId="{7B5FC0C8-CA0C-004B-A518-701525D00839}"/>
          </ac:spMkLst>
        </pc:spChg>
        <pc:spChg chg="del">
          <ac:chgData name="Blum, Philip" userId="22bc03cb-108c-4835-8329-cb195ddb6792" providerId="ADAL" clId="{455EE721-8A55-8A4D-9DE3-D6567F2830C8}" dt="2020-04-24T18:55:42.403" v="127"/>
          <ac:spMkLst>
            <pc:docMk/>
            <pc:sldMk cId="3079027157" sldId="279"/>
            <ac:spMk id="3" creationId="{BF36FF29-BB53-1A49-9663-695A075E1C6E}"/>
          </ac:spMkLst>
        </pc:spChg>
        <pc:spChg chg="add mod">
          <ac:chgData name="Blum, Philip" userId="22bc03cb-108c-4835-8329-cb195ddb6792" providerId="ADAL" clId="{455EE721-8A55-8A4D-9DE3-D6567F2830C8}" dt="2020-04-24T18:55:42.403" v="127"/>
          <ac:spMkLst>
            <pc:docMk/>
            <pc:sldMk cId="3079027157" sldId="279"/>
            <ac:spMk id="4" creationId="{461996BF-157C-BC45-9C56-B7D5622CB5DA}"/>
          </ac:spMkLst>
        </pc:spChg>
        <pc:spChg chg="add mod">
          <ac:chgData name="Blum, Philip" userId="22bc03cb-108c-4835-8329-cb195ddb6792" providerId="ADAL" clId="{455EE721-8A55-8A4D-9DE3-D6567F2830C8}" dt="2020-04-24T18:55:42.403" v="127"/>
          <ac:spMkLst>
            <pc:docMk/>
            <pc:sldMk cId="3079027157" sldId="279"/>
            <ac:spMk id="5" creationId="{6F95FBB9-FBA5-0045-A301-A54AE3AF1803}"/>
          </ac:spMkLst>
        </pc:spChg>
      </pc:sldChg>
      <pc:sldChg chg="delSp add">
        <pc:chgData name="Blum, Philip" userId="22bc03cb-108c-4835-8329-cb195ddb6792" providerId="ADAL" clId="{455EE721-8A55-8A4D-9DE3-D6567F2830C8}" dt="2020-04-24T18:55:46.800" v="128"/>
        <pc:sldMkLst>
          <pc:docMk/>
          <pc:sldMk cId="2542671887" sldId="280"/>
        </pc:sldMkLst>
        <pc:spChg chg="del">
          <ac:chgData name="Blum, Philip" userId="22bc03cb-108c-4835-8329-cb195ddb6792" providerId="ADAL" clId="{455EE721-8A55-8A4D-9DE3-D6567F2830C8}" dt="2020-04-24T18:55:46.800" v="128"/>
          <ac:spMkLst>
            <pc:docMk/>
            <pc:sldMk cId="2542671887" sldId="280"/>
            <ac:spMk id="2" creationId="{1F5E9470-9C74-FD4C-BD3E-FC8A91CFB631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49.699" v="129"/>
        <pc:sldMkLst>
          <pc:docMk/>
          <pc:sldMk cId="1409563472" sldId="281"/>
        </pc:sldMkLst>
        <pc:spChg chg="del">
          <ac:chgData name="Blum, Philip" userId="22bc03cb-108c-4835-8329-cb195ddb6792" providerId="ADAL" clId="{455EE721-8A55-8A4D-9DE3-D6567F2830C8}" dt="2020-04-24T18:55:49.699" v="129"/>
          <ac:spMkLst>
            <pc:docMk/>
            <pc:sldMk cId="1409563472" sldId="281"/>
            <ac:spMk id="2" creationId="{E9352CEC-BC47-1B41-8CE5-17C65CFF7FD3}"/>
          </ac:spMkLst>
        </pc:spChg>
        <pc:spChg chg="del">
          <ac:chgData name="Blum, Philip" userId="22bc03cb-108c-4835-8329-cb195ddb6792" providerId="ADAL" clId="{455EE721-8A55-8A4D-9DE3-D6567F2830C8}" dt="2020-04-24T18:55:49.699" v="129"/>
          <ac:spMkLst>
            <pc:docMk/>
            <pc:sldMk cId="1409563472" sldId="281"/>
            <ac:spMk id="3" creationId="{C62CD8D9-4402-6E40-A8D2-D9E802D72E86}"/>
          </ac:spMkLst>
        </pc:spChg>
        <pc:spChg chg="add mod">
          <ac:chgData name="Blum, Philip" userId="22bc03cb-108c-4835-8329-cb195ddb6792" providerId="ADAL" clId="{455EE721-8A55-8A4D-9DE3-D6567F2830C8}" dt="2020-04-24T18:55:49.699" v="129"/>
          <ac:spMkLst>
            <pc:docMk/>
            <pc:sldMk cId="1409563472" sldId="281"/>
            <ac:spMk id="4" creationId="{B13C3CEA-BE16-554C-B272-37DAA75EC0F9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5:54.034" v="131"/>
        <pc:sldMkLst>
          <pc:docMk/>
          <pc:sldMk cId="2132635892" sldId="282"/>
        </pc:sldMkLst>
        <pc:spChg chg="del">
          <ac:chgData name="Blum, Philip" userId="22bc03cb-108c-4835-8329-cb195ddb6792" providerId="ADAL" clId="{455EE721-8A55-8A4D-9DE3-D6567F2830C8}" dt="2020-04-24T18:55:52.347" v="130"/>
          <ac:spMkLst>
            <pc:docMk/>
            <pc:sldMk cId="2132635892" sldId="282"/>
            <ac:spMk id="2" creationId="{5F89BADE-C3E5-D541-B9BC-21FD4D9840FC}"/>
          </ac:spMkLst>
        </pc:spChg>
        <pc:spChg chg="add mod">
          <ac:chgData name="Blum, Philip" userId="22bc03cb-108c-4835-8329-cb195ddb6792" providerId="ADAL" clId="{455EE721-8A55-8A4D-9DE3-D6567F2830C8}" dt="2020-04-24T18:55:54.034" v="131"/>
          <ac:spMkLst>
            <pc:docMk/>
            <pc:sldMk cId="2132635892" sldId="282"/>
            <ac:spMk id="3" creationId="{1AC7A6EC-71DE-AE4B-95EA-3B322E200D6B}"/>
          </ac:spMkLst>
        </pc:spChg>
        <pc:spChg chg="add mod">
          <ac:chgData name="Blum, Philip" userId="22bc03cb-108c-4835-8329-cb195ddb6792" providerId="ADAL" clId="{455EE721-8A55-8A4D-9DE3-D6567F2830C8}" dt="2020-04-24T18:55:54.034" v="131"/>
          <ac:spMkLst>
            <pc:docMk/>
            <pc:sldMk cId="2132635892" sldId="282"/>
            <ac:spMk id="4" creationId="{2041B6DB-C549-6848-8AA8-23F50A46DE74}"/>
          </ac:spMkLst>
        </pc:spChg>
      </pc:sldChg>
      <pc:sldChg chg="delSp add">
        <pc:chgData name="Blum, Philip" userId="22bc03cb-108c-4835-8329-cb195ddb6792" providerId="ADAL" clId="{455EE721-8A55-8A4D-9DE3-D6567F2830C8}" dt="2020-04-24T18:55:58.017" v="132"/>
        <pc:sldMkLst>
          <pc:docMk/>
          <pc:sldMk cId="3512910897" sldId="283"/>
        </pc:sldMkLst>
        <pc:spChg chg="del">
          <ac:chgData name="Blum, Philip" userId="22bc03cb-108c-4835-8329-cb195ddb6792" providerId="ADAL" clId="{455EE721-8A55-8A4D-9DE3-D6567F2830C8}" dt="2020-04-24T18:55:58.017" v="132"/>
          <ac:spMkLst>
            <pc:docMk/>
            <pc:sldMk cId="3512910897" sldId="283"/>
            <ac:spMk id="2" creationId="{13F5036D-BCA7-B349-A57C-DAF1FE98F4E0}"/>
          </ac:spMkLst>
        </pc:spChg>
        <pc:spChg chg="del">
          <ac:chgData name="Blum, Philip" userId="22bc03cb-108c-4835-8329-cb195ddb6792" providerId="ADAL" clId="{455EE721-8A55-8A4D-9DE3-D6567F2830C8}" dt="2020-04-24T18:55:58.017" v="132"/>
          <ac:spMkLst>
            <pc:docMk/>
            <pc:sldMk cId="3512910897" sldId="283"/>
            <ac:spMk id="3" creationId="{9188E5D0-E63F-9440-B9D0-04EF51E41734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08.729" v="133"/>
        <pc:sldMkLst>
          <pc:docMk/>
          <pc:sldMk cId="1028521756" sldId="284"/>
        </pc:sldMkLst>
        <pc:spChg chg="del">
          <ac:chgData name="Blum, Philip" userId="22bc03cb-108c-4835-8329-cb195ddb6792" providerId="ADAL" clId="{455EE721-8A55-8A4D-9DE3-D6567F2830C8}" dt="2020-04-24T18:56:08.729" v="133"/>
          <ac:spMkLst>
            <pc:docMk/>
            <pc:sldMk cId="1028521756" sldId="284"/>
            <ac:spMk id="2" creationId="{D687C5E0-88AD-7C4E-AEC7-C97B9E4E1354}"/>
          </ac:spMkLst>
        </pc:spChg>
        <pc:spChg chg="add mod">
          <ac:chgData name="Blum, Philip" userId="22bc03cb-108c-4835-8329-cb195ddb6792" providerId="ADAL" clId="{455EE721-8A55-8A4D-9DE3-D6567F2830C8}" dt="2020-04-24T18:56:08.729" v="133"/>
          <ac:spMkLst>
            <pc:docMk/>
            <pc:sldMk cId="1028521756" sldId="284"/>
            <ac:spMk id="3" creationId="{15E92F15-D806-F844-8660-9951AF2C4AFD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12.158" v="134"/>
        <pc:sldMkLst>
          <pc:docMk/>
          <pc:sldMk cId="954641194" sldId="285"/>
        </pc:sldMkLst>
        <pc:spChg chg="del">
          <ac:chgData name="Blum, Philip" userId="22bc03cb-108c-4835-8329-cb195ddb6792" providerId="ADAL" clId="{455EE721-8A55-8A4D-9DE3-D6567F2830C8}" dt="2020-04-24T18:56:12.158" v="134"/>
          <ac:spMkLst>
            <pc:docMk/>
            <pc:sldMk cId="954641194" sldId="285"/>
            <ac:spMk id="2" creationId="{2D6C132D-0CDF-F245-A28F-9B81F4DCB588}"/>
          </ac:spMkLst>
        </pc:spChg>
        <pc:spChg chg="del">
          <ac:chgData name="Blum, Philip" userId="22bc03cb-108c-4835-8329-cb195ddb6792" providerId="ADAL" clId="{455EE721-8A55-8A4D-9DE3-D6567F2830C8}" dt="2020-04-24T18:56:12.158" v="134"/>
          <ac:spMkLst>
            <pc:docMk/>
            <pc:sldMk cId="954641194" sldId="285"/>
            <ac:spMk id="3" creationId="{5435CD3F-F756-164E-B389-BBD3FE750FC5}"/>
          </ac:spMkLst>
        </pc:spChg>
        <pc:spChg chg="add mod">
          <ac:chgData name="Blum, Philip" userId="22bc03cb-108c-4835-8329-cb195ddb6792" providerId="ADAL" clId="{455EE721-8A55-8A4D-9DE3-D6567F2830C8}" dt="2020-04-24T18:56:12.158" v="134"/>
          <ac:spMkLst>
            <pc:docMk/>
            <pc:sldMk cId="954641194" sldId="285"/>
            <ac:spMk id="4" creationId="{498533EB-C13A-B140-9511-C208BF641777}"/>
          </ac:spMkLst>
        </pc:spChg>
        <pc:spChg chg="add mod">
          <ac:chgData name="Blum, Philip" userId="22bc03cb-108c-4835-8329-cb195ddb6792" providerId="ADAL" clId="{455EE721-8A55-8A4D-9DE3-D6567F2830C8}" dt="2020-04-24T18:56:12.158" v="134"/>
          <ac:spMkLst>
            <pc:docMk/>
            <pc:sldMk cId="954641194" sldId="285"/>
            <ac:spMk id="5" creationId="{2DF1CA23-F94D-E54B-9AE5-A96A8BDC0BA7}"/>
          </ac:spMkLst>
        </pc:spChg>
      </pc:sldChg>
      <pc:sldChg chg="delSp add">
        <pc:chgData name="Blum, Philip" userId="22bc03cb-108c-4835-8329-cb195ddb6792" providerId="ADAL" clId="{455EE721-8A55-8A4D-9DE3-D6567F2830C8}" dt="2020-04-24T18:56:17.349" v="135"/>
        <pc:sldMkLst>
          <pc:docMk/>
          <pc:sldMk cId="3906713737" sldId="286"/>
        </pc:sldMkLst>
        <pc:spChg chg="del">
          <ac:chgData name="Blum, Philip" userId="22bc03cb-108c-4835-8329-cb195ddb6792" providerId="ADAL" clId="{455EE721-8A55-8A4D-9DE3-D6567F2830C8}" dt="2020-04-24T18:56:17.349" v="135"/>
          <ac:spMkLst>
            <pc:docMk/>
            <pc:sldMk cId="3906713737" sldId="286"/>
            <ac:spMk id="2" creationId="{52A88DA3-A222-4B4F-BC42-6CCEFA90D9E6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22.306" v="136"/>
        <pc:sldMkLst>
          <pc:docMk/>
          <pc:sldMk cId="1894447017" sldId="287"/>
        </pc:sldMkLst>
        <pc:spChg chg="del">
          <ac:chgData name="Blum, Philip" userId="22bc03cb-108c-4835-8329-cb195ddb6792" providerId="ADAL" clId="{455EE721-8A55-8A4D-9DE3-D6567F2830C8}" dt="2020-04-24T18:56:22.306" v="136"/>
          <ac:spMkLst>
            <pc:docMk/>
            <pc:sldMk cId="1894447017" sldId="287"/>
            <ac:spMk id="2" creationId="{DE05F07C-D1F0-BA47-B6CF-EC5D09FD3302}"/>
          </ac:spMkLst>
        </pc:spChg>
        <pc:spChg chg="del">
          <ac:chgData name="Blum, Philip" userId="22bc03cb-108c-4835-8329-cb195ddb6792" providerId="ADAL" clId="{455EE721-8A55-8A4D-9DE3-D6567F2830C8}" dt="2020-04-24T18:56:22.306" v="136"/>
          <ac:spMkLst>
            <pc:docMk/>
            <pc:sldMk cId="1894447017" sldId="287"/>
            <ac:spMk id="3" creationId="{6E89DEAA-8FD7-FF46-97FA-710AE3940FBC}"/>
          </ac:spMkLst>
        </pc:spChg>
        <pc:spChg chg="add mod">
          <ac:chgData name="Blum, Philip" userId="22bc03cb-108c-4835-8329-cb195ddb6792" providerId="ADAL" clId="{455EE721-8A55-8A4D-9DE3-D6567F2830C8}" dt="2020-04-24T18:56:22.306" v="136"/>
          <ac:spMkLst>
            <pc:docMk/>
            <pc:sldMk cId="1894447017" sldId="287"/>
            <ac:spMk id="4" creationId="{3CBC604F-8222-A74B-A92F-99C1BEC40E54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26.958" v="137"/>
        <pc:sldMkLst>
          <pc:docMk/>
          <pc:sldMk cId="3178149818" sldId="288"/>
        </pc:sldMkLst>
        <pc:spChg chg="del">
          <ac:chgData name="Blum, Philip" userId="22bc03cb-108c-4835-8329-cb195ddb6792" providerId="ADAL" clId="{455EE721-8A55-8A4D-9DE3-D6567F2830C8}" dt="2020-04-24T18:56:26.958" v="137"/>
          <ac:spMkLst>
            <pc:docMk/>
            <pc:sldMk cId="3178149818" sldId="288"/>
            <ac:spMk id="2" creationId="{A717D42D-0701-CE4F-8BBB-7B15A78677E4}"/>
          </ac:spMkLst>
        </pc:spChg>
        <pc:spChg chg="add mod">
          <ac:chgData name="Blum, Philip" userId="22bc03cb-108c-4835-8329-cb195ddb6792" providerId="ADAL" clId="{455EE721-8A55-8A4D-9DE3-D6567F2830C8}" dt="2020-04-24T18:56:26.958" v="137"/>
          <ac:spMkLst>
            <pc:docMk/>
            <pc:sldMk cId="3178149818" sldId="288"/>
            <ac:spMk id="3" creationId="{6B83B32D-99AE-B147-A674-D71CE1FEFAEC}"/>
          </ac:spMkLst>
        </pc:spChg>
        <pc:spChg chg="add mod">
          <ac:chgData name="Blum, Philip" userId="22bc03cb-108c-4835-8329-cb195ddb6792" providerId="ADAL" clId="{455EE721-8A55-8A4D-9DE3-D6567F2830C8}" dt="2020-04-24T18:56:26.958" v="137"/>
          <ac:spMkLst>
            <pc:docMk/>
            <pc:sldMk cId="3178149818" sldId="288"/>
            <ac:spMk id="4" creationId="{5EFB3666-A3E8-5445-9733-392F1477EBE3}"/>
          </ac:spMkLst>
        </pc:spChg>
      </pc:sldChg>
      <pc:sldChg chg="delSp add">
        <pc:chgData name="Blum, Philip" userId="22bc03cb-108c-4835-8329-cb195ddb6792" providerId="ADAL" clId="{455EE721-8A55-8A4D-9DE3-D6567F2830C8}" dt="2020-04-24T18:56:32.147" v="138"/>
        <pc:sldMkLst>
          <pc:docMk/>
          <pc:sldMk cId="4020035326" sldId="289"/>
        </pc:sldMkLst>
        <pc:spChg chg="del">
          <ac:chgData name="Blum, Philip" userId="22bc03cb-108c-4835-8329-cb195ddb6792" providerId="ADAL" clId="{455EE721-8A55-8A4D-9DE3-D6567F2830C8}" dt="2020-04-24T18:56:32.147" v="138"/>
          <ac:spMkLst>
            <pc:docMk/>
            <pc:sldMk cId="4020035326" sldId="289"/>
            <ac:spMk id="2" creationId="{662047AE-3433-D044-B5BC-86605E01BC39}"/>
          </ac:spMkLst>
        </pc:spChg>
        <pc:spChg chg="del">
          <ac:chgData name="Blum, Philip" userId="22bc03cb-108c-4835-8329-cb195ddb6792" providerId="ADAL" clId="{455EE721-8A55-8A4D-9DE3-D6567F2830C8}" dt="2020-04-24T18:56:32.147" v="138"/>
          <ac:spMkLst>
            <pc:docMk/>
            <pc:sldMk cId="4020035326" sldId="289"/>
            <ac:spMk id="3" creationId="{A2E6D484-9F0C-B649-A047-28B642F66CC4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35.462" v="139"/>
        <pc:sldMkLst>
          <pc:docMk/>
          <pc:sldMk cId="823123919" sldId="290"/>
        </pc:sldMkLst>
        <pc:spChg chg="del">
          <ac:chgData name="Blum, Philip" userId="22bc03cb-108c-4835-8329-cb195ddb6792" providerId="ADAL" clId="{455EE721-8A55-8A4D-9DE3-D6567F2830C8}" dt="2020-04-24T18:56:35.462" v="139"/>
          <ac:spMkLst>
            <pc:docMk/>
            <pc:sldMk cId="823123919" sldId="290"/>
            <ac:spMk id="2" creationId="{7230D05A-4E29-344B-86D8-0566C2FE4965}"/>
          </ac:spMkLst>
        </pc:spChg>
        <pc:spChg chg="add mod">
          <ac:chgData name="Blum, Philip" userId="22bc03cb-108c-4835-8329-cb195ddb6792" providerId="ADAL" clId="{455EE721-8A55-8A4D-9DE3-D6567F2830C8}" dt="2020-04-24T18:56:35.462" v="139"/>
          <ac:spMkLst>
            <pc:docMk/>
            <pc:sldMk cId="823123919" sldId="290"/>
            <ac:spMk id="3" creationId="{8C6986C5-F135-EE45-83DA-DB0998C914D1}"/>
          </ac:spMkLst>
        </pc:spChg>
      </pc:sldChg>
      <pc:sldChg chg="addSp delSp modSp add">
        <pc:chgData name="Blum, Philip" userId="22bc03cb-108c-4835-8329-cb195ddb6792" providerId="ADAL" clId="{455EE721-8A55-8A4D-9DE3-D6567F2830C8}" dt="2020-04-24T18:56:39.227" v="140"/>
        <pc:sldMkLst>
          <pc:docMk/>
          <pc:sldMk cId="3058943302" sldId="291"/>
        </pc:sldMkLst>
        <pc:spChg chg="del">
          <ac:chgData name="Blum, Philip" userId="22bc03cb-108c-4835-8329-cb195ddb6792" providerId="ADAL" clId="{455EE721-8A55-8A4D-9DE3-D6567F2830C8}" dt="2020-04-24T18:56:39.227" v="140"/>
          <ac:spMkLst>
            <pc:docMk/>
            <pc:sldMk cId="3058943302" sldId="291"/>
            <ac:spMk id="2" creationId="{472AA7A8-45BC-CC46-8FCE-9952F2E9724A}"/>
          </ac:spMkLst>
        </pc:spChg>
        <pc:spChg chg="del">
          <ac:chgData name="Blum, Philip" userId="22bc03cb-108c-4835-8329-cb195ddb6792" providerId="ADAL" clId="{455EE721-8A55-8A4D-9DE3-D6567F2830C8}" dt="2020-04-24T18:56:39.227" v="140"/>
          <ac:spMkLst>
            <pc:docMk/>
            <pc:sldMk cId="3058943302" sldId="291"/>
            <ac:spMk id="3" creationId="{0F983A47-2795-6C4A-B0BB-A6D506012E79}"/>
          </ac:spMkLst>
        </pc:spChg>
        <pc:spChg chg="add mod">
          <ac:chgData name="Blum, Philip" userId="22bc03cb-108c-4835-8329-cb195ddb6792" providerId="ADAL" clId="{455EE721-8A55-8A4D-9DE3-D6567F2830C8}" dt="2020-04-24T18:56:39.227" v="140"/>
          <ac:spMkLst>
            <pc:docMk/>
            <pc:sldMk cId="3058943302" sldId="291"/>
            <ac:spMk id="4" creationId="{AE09D926-3DDC-3746-85C7-46F8E49295D3}"/>
          </ac:spMkLst>
        </pc:spChg>
        <pc:spChg chg="add mod">
          <ac:chgData name="Blum, Philip" userId="22bc03cb-108c-4835-8329-cb195ddb6792" providerId="ADAL" clId="{455EE721-8A55-8A4D-9DE3-D6567F2830C8}" dt="2020-04-24T18:56:39.227" v="140"/>
          <ac:spMkLst>
            <pc:docMk/>
            <pc:sldMk cId="3058943302" sldId="291"/>
            <ac:spMk id="5" creationId="{ABECE729-07ED-994B-9441-6D2D71B21E2B}"/>
          </ac:spMkLst>
        </pc:spChg>
      </pc:sldChg>
      <pc:sldChg chg="addSp modSp add ord">
        <pc:chgData name="Blum, Philip" userId="22bc03cb-108c-4835-8329-cb195ddb6792" providerId="ADAL" clId="{455EE721-8A55-8A4D-9DE3-D6567F2830C8}" dt="2020-04-24T18:57:03.023" v="145"/>
        <pc:sldMkLst>
          <pc:docMk/>
          <pc:sldMk cId="1195516274" sldId="292"/>
        </pc:sldMkLst>
        <pc:spChg chg="add mod">
          <ac:chgData name="Blum, Philip" userId="22bc03cb-108c-4835-8329-cb195ddb6792" providerId="ADAL" clId="{455EE721-8A55-8A4D-9DE3-D6567F2830C8}" dt="2020-04-24T18:56:46.997" v="142"/>
          <ac:spMkLst>
            <pc:docMk/>
            <pc:sldMk cId="1195516274" sldId="292"/>
            <ac:spMk id="2" creationId="{CEFB48B7-E0DC-7747-8560-99D0F03508F1}"/>
          </ac:spMkLst>
        </pc:spChg>
      </pc:sldChg>
      <pc:sldChg chg="add">
        <pc:chgData name="Blum, Philip" userId="22bc03cb-108c-4835-8329-cb195ddb6792" providerId="ADAL" clId="{455EE721-8A55-8A4D-9DE3-D6567F2830C8}" dt="2020-04-24T18:56:52.842" v="143"/>
        <pc:sldMkLst>
          <pc:docMk/>
          <pc:sldMk cId="1756314580" sldId="293"/>
        </pc:sldMkLst>
      </pc:sldChg>
      <pc:sldChg chg="add">
        <pc:chgData name="Blum, Philip" userId="22bc03cb-108c-4835-8329-cb195ddb6792" providerId="ADAL" clId="{455EE721-8A55-8A4D-9DE3-D6567F2830C8}" dt="2020-04-24T18:56:59.687" v="144"/>
        <pc:sldMkLst>
          <pc:docMk/>
          <pc:sldMk cId="2887422534" sldId="294"/>
        </pc:sldMkLst>
      </pc:sldChg>
      <pc:sldChg chg="add">
        <pc:chgData name="Blum, Philip" userId="22bc03cb-108c-4835-8329-cb195ddb6792" providerId="ADAL" clId="{455EE721-8A55-8A4D-9DE3-D6567F2830C8}" dt="2020-04-24T18:57:07.905" v="146"/>
        <pc:sldMkLst>
          <pc:docMk/>
          <pc:sldMk cId="2238091662" sldId="295"/>
        </pc:sldMkLst>
      </pc:sldChg>
      <pc:sldChg chg="add">
        <pc:chgData name="Blum, Philip" userId="22bc03cb-108c-4835-8329-cb195ddb6792" providerId="ADAL" clId="{455EE721-8A55-8A4D-9DE3-D6567F2830C8}" dt="2020-04-24T18:57:10.994" v="147"/>
        <pc:sldMkLst>
          <pc:docMk/>
          <pc:sldMk cId="3254921001" sldId="296"/>
        </pc:sldMkLst>
      </pc:sldChg>
      <pc:sldChg chg="add">
        <pc:chgData name="Blum, Philip" userId="22bc03cb-108c-4835-8329-cb195ddb6792" providerId="ADAL" clId="{455EE721-8A55-8A4D-9DE3-D6567F2830C8}" dt="2020-04-24T18:57:13.692" v="148"/>
        <pc:sldMkLst>
          <pc:docMk/>
          <pc:sldMk cId="1614961024" sldId="297"/>
        </pc:sldMkLst>
      </pc:sldChg>
      <pc:sldChg chg="add">
        <pc:chgData name="Blum, Philip" userId="22bc03cb-108c-4835-8329-cb195ddb6792" providerId="ADAL" clId="{455EE721-8A55-8A4D-9DE3-D6567F2830C8}" dt="2020-04-24T18:57:16.527" v="149"/>
        <pc:sldMkLst>
          <pc:docMk/>
          <pc:sldMk cId="1941235711" sldId="298"/>
        </pc:sldMkLst>
      </pc:sldChg>
      <pc:sldChg chg="add">
        <pc:chgData name="Blum, Philip" userId="22bc03cb-108c-4835-8329-cb195ddb6792" providerId="ADAL" clId="{455EE721-8A55-8A4D-9DE3-D6567F2830C8}" dt="2020-04-24T18:57:18.660" v="150"/>
        <pc:sldMkLst>
          <pc:docMk/>
          <pc:sldMk cId="3663777101" sldId="299"/>
        </pc:sldMkLst>
      </pc:sldChg>
      <pc:sldChg chg="add">
        <pc:chgData name="Blum, Philip" userId="22bc03cb-108c-4835-8329-cb195ddb6792" providerId="ADAL" clId="{455EE721-8A55-8A4D-9DE3-D6567F2830C8}" dt="2020-04-24T18:57:20.736" v="151"/>
        <pc:sldMkLst>
          <pc:docMk/>
          <pc:sldMk cId="432561077" sldId="300"/>
        </pc:sldMkLst>
      </pc:sldChg>
      <pc:sldMasterChg chg="modSldLayout">
        <pc:chgData name="Blum, Philip" userId="22bc03cb-108c-4835-8329-cb195ddb6792" providerId="ADAL" clId="{455EE721-8A55-8A4D-9DE3-D6567F2830C8}" dt="2020-04-24T18:55:12.796" v="121"/>
        <pc:sldMasterMkLst>
          <pc:docMk/>
          <pc:sldMasterMk cId="238044543" sldId="2147483695"/>
        </pc:sldMasterMkLst>
        <pc:sldLayoutChg chg="addSp delSp modSp">
          <pc:chgData name="Blum, Philip" userId="22bc03cb-108c-4835-8329-cb195ddb6792" providerId="ADAL" clId="{455EE721-8A55-8A4D-9DE3-D6567F2830C8}" dt="2020-04-24T18:55:12.796" v="121"/>
          <pc:sldLayoutMkLst>
            <pc:docMk/>
            <pc:sldMasterMk cId="238044543" sldId="2147483695"/>
            <pc:sldLayoutMk cId="1040931461" sldId="2147483672"/>
          </pc:sldLayoutMkLst>
          <pc:spChg chg="del">
            <ac:chgData name="Blum, Philip" userId="22bc03cb-108c-4835-8329-cb195ddb6792" providerId="ADAL" clId="{455EE721-8A55-8A4D-9DE3-D6567F2830C8}" dt="2020-04-24T18:55:12.276" v="120" actId="478"/>
            <ac:spMkLst>
              <pc:docMk/>
              <pc:sldMasterMk cId="238044543" sldId="2147483695"/>
              <pc:sldLayoutMk cId="1040931461" sldId="2147483672"/>
              <ac:spMk id="14" creationId="{53E66D21-9DE8-874D-9DC4-1C55642E8D05}"/>
            </ac:spMkLst>
          </pc:spChg>
          <pc:picChg chg="add mod">
            <ac:chgData name="Blum, Philip" userId="22bc03cb-108c-4835-8329-cb195ddb6792" providerId="ADAL" clId="{455EE721-8A55-8A4D-9DE3-D6567F2830C8}" dt="2020-04-24T18:55:12.796" v="121"/>
            <ac:picMkLst>
              <pc:docMk/>
              <pc:sldMasterMk cId="238044543" sldId="2147483695"/>
              <pc:sldLayoutMk cId="1040931461" sldId="2147483672"/>
              <ac:picMk id="6" creationId="{5DC988AE-662D-2F43-A53D-E4CC88FEB124}"/>
            </ac:picMkLst>
          </pc:picChg>
          <pc:picChg chg="del">
            <ac:chgData name="Blum, Philip" userId="22bc03cb-108c-4835-8329-cb195ddb6792" providerId="ADAL" clId="{455EE721-8A55-8A4D-9DE3-D6567F2830C8}" dt="2020-04-24T18:55:12.276" v="120" actId="478"/>
            <ac:picMkLst>
              <pc:docMk/>
              <pc:sldMasterMk cId="238044543" sldId="2147483695"/>
              <pc:sldLayoutMk cId="1040931461" sldId="2147483672"/>
              <ac:picMk id="12" creationId="{5C3C934A-4F4B-AE46-8FA3-B6FAFC2CE302}"/>
            </ac:picMkLst>
          </pc:picChg>
          <pc:cxnChg chg="del">
            <ac:chgData name="Blum, Philip" userId="22bc03cb-108c-4835-8329-cb195ddb6792" providerId="ADAL" clId="{455EE721-8A55-8A4D-9DE3-D6567F2830C8}" dt="2020-04-24T18:55:12.276" v="120" actId="478"/>
            <ac:cxnSpMkLst>
              <pc:docMk/>
              <pc:sldMasterMk cId="238044543" sldId="2147483695"/>
              <pc:sldLayoutMk cId="1040931461" sldId="2147483672"/>
              <ac:cxnSpMk id="13" creationId="{56E4E4B6-E2AB-6448-A005-718603139E67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16.109" v="106"/>
          <pc:sldLayoutMkLst>
            <pc:docMk/>
            <pc:sldMasterMk cId="238044543" sldId="2147483695"/>
            <pc:sldLayoutMk cId="3266548024" sldId="2147483673"/>
          </pc:sldLayoutMkLst>
          <pc:spChg chg="del">
            <ac:chgData name="Blum, Philip" userId="22bc03cb-108c-4835-8329-cb195ddb6792" providerId="ADAL" clId="{455EE721-8A55-8A4D-9DE3-D6567F2830C8}" dt="2020-04-24T18:54:15.560" v="105" actId="478"/>
            <ac:spMkLst>
              <pc:docMk/>
              <pc:sldMasterMk cId="238044543" sldId="2147483695"/>
              <pc:sldLayoutMk cId="3266548024" sldId="2147483673"/>
              <ac:spMk id="13" creationId="{F1EE978E-51F9-CE40-B71F-800E610FEF42}"/>
            </ac:spMkLst>
          </pc:spChg>
          <pc:picChg chg="add mod">
            <ac:chgData name="Blum, Philip" userId="22bc03cb-108c-4835-8329-cb195ddb6792" providerId="ADAL" clId="{455EE721-8A55-8A4D-9DE3-D6567F2830C8}" dt="2020-04-24T18:54:16.109" v="106"/>
            <ac:picMkLst>
              <pc:docMk/>
              <pc:sldMasterMk cId="238044543" sldId="2147483695"/>
              <pc:sldLayoutMk cId="3266548024" sldId="2147483673"/>
              <ac:picMk id="6" creationId="{94A88AF4-5392-714A-B073-B50F158CFB72}"/>
            </ac:picMkLst>
          </pc:picChg>
          <pc:picChg chg="del">
            <ac:chgData name="Blum, Philip" userId="22bc03cb-108c-4835-8329-cb195ddb6792" providerId="ADAL" clId="{455EE721-8A55-8A4D-9DE3-D6567F2830C8}" dt="2020-04-24T18:54:15.560" v="105" actId="478"/>
            <ac:picMkLst>
              <pc:docMk/>
              <pc:sldMasterMk cId="238044543" sldId="2147483695"/>
              <pc:sldLayoutMk cId="3266548024" sldId="2147483673"/>
              <ac:picMk id="11" creationId="{EB7FD9D3-CDC1-C149-9DF1-EF2EB2989E23}"/>
            </ac:picMkLst>
          </pc:picChg>
          <pc:cxnChg chg="del">
            <ac:chgData name="Blum, Philip" userId="22bc03cb-108c-4835-8329-cb195ddb6792" providerId="ADAL" clId="{455EE721-8A55-8A4D-9DE3-D6567F2830C8}" dt="2020-04-24T18:54:15.560" v="105" actId="478"/>
            <ac:cxnSpMkLst>
              <pc:docMk/>
              <pc:sldMasterMk cId="238044543" sldId="2147483695"/>
              <pc:sldLayoutMk cId="3266548024" sldId="2147483673"/>
              <ac:cxnSpMk id="12" creationId="{26278B20-7C6F-2D46-9234-23B9862C8A80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35.849" v="112"/>
          <pc:sldLayoutMkLst>
            <pc:docMk/>
            <pc:sldMasterMk cId="238044543" sldId="2147483695"/>
            <pc:sldLayoutMk cId="1502395578" sldId="2147483674"/>
          </pc:sldLayoutMkLst>
          <pc:spChg chg="del">
            <ac:chgData name="Blum, Philip" userId="22bc03cb-108c-4835-8329-cb195ddb6792" providerId="ADAL" clId="{455EE721-8A55-8A4D-9DE3-D6567F2830C8}" dt="2020-04-24T18:54:35.311" v="111" actId="478"/>
            <ac:spMkLst>
              <pc:docMk/>
              <pc:sldMasterMk cId="238044543" sldId="2147483695"/>
              <pc:sldLayoutMk cId="1502395578" sldId="2147483674"/>
              <ac:spMk id="13" creationId="{9F32630C-AF18-6342-BA0A-BF83E1722FDF}"/>
            </ac:spMkLst>
          </pc:spChg>
          <pc:picChg chg="add mod">
            <ac:chgData name="Blum, Philip" userId="22bc03cb-108c-4835-8329-cb195ddb6792" providerId="ADAL" clId="{455EE721-8A55-8A4D-9DE3-D6567F2830C8}" dt="2020-04-24T18:54:35.849" v="112"/>
            <ac:picMkLst>
              <pc:docMk/>
              <pc:sldMasterMk cId="238044543" sldId="2147483695"/>
              <pc:sldLayoutMk cId="1502395578" sldId="2147483674"/>
              <ac:picMk id="6" creationId="{57A80F1C-1900-7C43-9151-E48969B7B024}"/>
            </ac:picMkLst>
          </pc:picChg>
          <pc:picChg chg="del">
            <ac:chgData name="Blum, Philip" userId="22bc03cb-108c-4835-8329-cb195ddb6792" providerId="ADAL" clId="{455EE721-8A55-8A4D-9DE3-D6567F2830C8}" dt="2020-04-24T18:54:35.311" v="111" actId="478"/>
            <ac:picMkLst>
              <pc:docMk/>
              <pc:sldMasterMk cId="238044543" sldId="2147483695"/>
              <pc:sldLayoutMk cId="1502395578" sldId="2147483674"/>
              <ac:picMk id="8" creationId="{A812CC51-0B02-5B4E-AAC5-5B380F5C5716}"/>
            </ac:picMkLst>
          </pc:picChg>
          <pc:cxnChg chg="del">
            <ac:chgData name="Blum, Philip" userId="22bc03cb-108c-4835-8329-cb195ddb6792" providerId="ADAL" clId="{455EE721-8A55-8A4D-9DE3-D6567F2830C8}" dt="2020-04-24T18:54:35.311" v="111" actId="478"/>
            <ac:cxnSpMkLst>
              <pc:docMk/>
              <pc:sldMasterMk cId="238044543" sldId="2147483695"/>
              <pc:sldLayoutMk cId="1502395578" sldId="2147483674"/>
              <ac:cxnSpMk id="12" creationId="{814DDD16-8FC9-EA42-B235-08659E3367AE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54.050" v="116"/>
          <pc:sldLayoutMkLst>
            <pc:docMk/>
            <pc:sldMasterMk cId="238044543" sldId="2147483695"/>
            <pc:sldLayoutMk cId="1586420530" sldId="2147483678"/>
          </pc:sldLayoutMkLst>
          <pc:spChg chg="del">
            <ac:chgData name="Blum, Philip" userId="22bc03cb-108c-4835-8329-cb195ddb6792" providerId="ADAL" clId="{455EE721-8A55-8A4D-9DE3-D6567F2830C8}" dt="2020-04-24T18:54:53.629" v="115" actId="478"/>
            <ac:spMkLst>
              <pc:docMk/>
              <pc:sldMasterMk cId="238044543" sldId="2147483695"/>
              <pc:sldLayoutMk cId="1586420530" sldId="2147483678"/>
              <ac:spMk id="14" creationId="{73AA2743-03BE-5A4B-B3CE-D17C77F6B7A4}"/>
            </ac:spMkLst>
          </pc:spChg>
          <pc:picChg chg="add mod">
            <ac:chgData name="Blum, Philip" userId="22bc03cb-108c-4835-8329-cb195ddb6792" providerId="ADAL" clId="{455EE721-8A55-8A4D-9DE3-D6567F2830C8}" dt="2020-04-24T18:54:54.050" v="116"/>
            <ac:picMkLst>
              <pc:docMk/>
              <pc:sldMasterMk cId="238044543" sldId="2147483695"/>
              <pc:sldLayoutMk cId="1586420530" sldId="2147483678"/>
              <ac:picMk id="6" creationId="{75AEFCB2-C784-AC4A-8529-BDDF7BFC4EFF}"/>
            </ac:picMkLst>
          </pc:picChg>
          <pc:picChg chg="del">
            <ac:chgData name="Blum, Philip" userId="22bc03cb-108c-4835-8329-cb195ddb6792" providerId="ADAL" clId="{455EE721-8A55-8A4D-9DE3-D6567F2830C8}" dt="2020-04-24T18:54:53.629" v="115" actId="478"/>
            <ac:picMkLst>
              <pc:docMk/>
              <pc:sldMasterMk cId="238044543" sldId="2147483695"/>
              <pc:sldLayoutMk cId="1586420530" sldId="2147483678"/>
              <ac:picMk id="12" creationId="{3155FDEA-BD75-EE48-880A-9E43DD6B6B43}"/>
            </ac:picMkLst>
          </pc:picChg>
          <pc:cxnChg chg="del">
            <ac:chgData name="Blum, Philip" userId="22bc03cb-108c-4835-8329-cb195ddb6792" providerId="ADAL" clId="{455EE721-8A55-8A4D-9DE3-D6567F2830C8}" dt="2020-04-24T18:54:53.629" v="115" actId="478"/>
            <ac:cxnSpMkLst>
              <pc:docMk/>
              <pc:sldMasterMk cId="238044543" sldId="2147483695"/>
              <pc:sldLayoutMk cId="1586420530" sldId="2147483678"/>
              <ac:cxnSpMk id="13" creationId="{B1CD45BB-9210-D34B-BBB8-0C14A0BBCCE6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07.620" v="104"/>
          <pc:sldLayoutMkLst>
            <pc:docMk/>
            <pc:sldMasterMk cId="238044543" sldId="2147483695"/>
            <pc:sldLayoutMk cId="1446235730" sldId="2147483684"/>
          </pc:sldLayoutMkLst>
          <pc:spChg chg="del">
            <ac:chgData name="Blum, Philip" userId="22bc03cb-108c-4835-8329-cb195ddb6792" providerId="ADAL" clId="{455EE721-8A55-8A4D-9DE3-D6567F2830C8}" dt="2020-04-24T18:54:07.007" v="103" actId="478"/>
            <ac:spMkLst>
              <pc:docMk/>
              <pc:sldMasterMk cId="238044543" sldId="2147483695"/>
              <pc:sldLayoutMk cId="1446235730" sldId="2147483684"/>
              <ac:spMk id="15" creationId="{D3E2328D-3A05-FA4C-8118-92C7FCD744F7}"/>
            </ac:spMkLst>
          </pc:spChg>
          <pc:picChg chg="add mod">
            <ac:chgData name="Blum, Philip" userId="22bc03cb-108c-4835-8329-cb195ddb6792" providerId="ADAL" clId="{455EE721-8A55-8A4D-9DE3-D6567F2830C8}" dt="2020-04-24T18:54:07.620" v="104"/>
            <ac:picMkLst>
              <pc:docMk/>
              <pc:sldMasterMk cId="238044543" sldId="2147483695"/>
              <pc:sldLayoutMk cId="1446235730" sldId="2147483684"/>
              <ac:picMk id="6" creationId="{EB73F012-DD6A-2B47-80A6-4C5D458E655B}"/>
            </ac:picMkLst>
          </pc:picChg>
          <pc:picChg chg="del">
            <ac:chgData name="Blum, Philip" userId="22bc03cb-108c-4835-8329-cb195ddb6792" providerId="ADAL" clId="{455EE721-8A55-8A4D-9DE3-D6567F2830C8}" dt="2020-04-24T18:54:07.007" v="103" actId="478"/>
            <ac:picMkLst>
              <pc:docMk/>
              <pc:sldMasterMk cId="238044543" sldId="2147483695"/>
              <pc:sldLayoutMk cId="1446235730" sldId="2147483684"/>
              <ac:picMk id="13" creationId="{0F146657-4E5B-CF47-9D61-A14C88C80C0B}"/>
            </ac:picMkLst>
          </pc:picChg>
          <pc:cxnChg chg="del">
            <ac:chgData name="Blum, Philip" userId="22bc03cb-108c-4835-8329-cb195ddb6792" providerId="ADAL" clId="{455EE721-8A55-8A4D-9DE3-D6567F2830C8}" dt="2020-04-24T18:54:07.007" v="103" actId="478"/>
            <ac:cxnSpMkLst>
              <pc:docMk/>
              <pc:sldMasterMk cId="238044543" sldId="2147483695"/>
              <pc:sldLayoutMk cId="1446235730" sldId="2147483684"/>
              <ac:cxnSpMk id="14" creationId="{386733E7-72ED-804C-A1B1-87147AB866D5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26.053" v="108"/>
          <pc:sldLayoutMkLst>
            <pc:docMk/>
            <pc:sldMasterMk cId="238044543" sldId="2147483695"/>
            <pc:sldLayoutMk cId="3722470026" sldId="2147483688"/>
          </pc:sldLayoutMkLst>
          <pc:spChg chg="del">
            <ac:chgData name="Blum, Philip" userId="22bc03cb-108c-4835-8329-cb195ddb6792" providerId="ADAL" clId="{455EE721-8A55-8A4D-9DE3-D6567F2830C8}" dt="2020-04-24T18:54:25.536" v="107" actId="478"/>
            <ac:spMkLst>
              <pc:docMk/>
              <pc:sldMasterMk cId="238044543" sldId="2147483695"/>
              <pc:sldLayoutMk cId="3722470026" sldId="2147483688"/>
              <ac:spMk id="12" creationId="{A84933C1-456E-7943-8B02-3C4F283E8895}"/>
            </ac:spMkLst>
          </pc:spChg>
          <pc:picChg chg="add mod">
            <ac:chgData name="Blum, Philip" userId="22bc03cb-108c-4835-8329-cb195ddb6792" providerId="ADAL" clId="{455EE721-8A55-8A4D-9DE3-D6567F2830C8}" dt="2020-04-24T18:54:26.053" v="108"/>
            <ac:picMkLst>
              <pc:docMk/>
              <pc:sldMasterMk cId="238044543" sldId="2147483695"/>
              <pc:sldLayoutMk cId="3722470026" sldId="2147483688"/>
              <ac:picMk id="6" creationId="{5B3536D6-6CD7-5F4C-B8D7-74B5413D3821}"/>
            </ac:picMkLst>
          </pc:picChg>
          <pc:picChg chg="del">
            <ac:chgData name="Blum, Philip" userId="22bc03cb-108c-4835-8329-cb195ddb6792" providerId="ADAL" clId="{455EE721-8A55-8A4D-9DE3-D6567F2830C8}" dt="2020-04-24T18:54:25.536" v="107" actId="478"/>
            <ac:picMkLst>
              <pc:docMk/>
              <pc:sldMasterMk cId="238044543" sldId="2147483695"/>
              <pc:sldLayoutMk cId="3722470026" sldId="2147483688"/>
              <ac:picMk id="10" creationId="{B8A54013-15D9-A643-91B4-063AF08CF26B}"/>
            </ac:picMkLst>
          </pc:picChg>
          <pc:cxnChg chg="del">
            <ac:chgData name="Blum, Philip" userId="22bc03cb-108c-4835-8329-cb195ddb6792" providerId="ADAL" clId="{455EE721-8A55-8A4D-9DE3-D6567F2830C8}" dt="2020-04-24T18:54:25.536" v="107" actId="478"/>
            <ac:cxnSpMkLst>
              <pc:docMk/>
              <pc:sldMasterMk cId="238044543" sldId="2147483695"/>
              <pc:sldLayoutMk cId="3722470026" sldId="2147483688"/>
              <ac:cxnSpMk id="11" creationId="{F6BB483D-0D36-E044-84EF-E322B340A84D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4:44.823" v="114"/>
          <pc:sldLayoutMkLst>
            <pc:docMk/>
            <pc:sldMasterMk cId="238044543" sldId="2147483695"/>
            <pc:sldLayoutMk cId="1739624992" sldId="2147483691"/>
          </pc:sldLayoutMkLst>
          <pc:spChg chg="del">
            <ac:chgData name="Blum, Philip" userId="22bc03cb-108c-4835-8329-cb195ddb6792" providerId="ADAL" clId="{455EE721-8A55-8A4D-9DE3-D6567F2830C8}" dt="2020-04-24T18:54:44.379" v="113" actId="478"/>
            <ac:spMkLst>
              <pc:docMk/>
              <pc:sldMasterMk cId="238044543" sldId="2147483695"/>
              <pc:sldLayoutMk cId="1739624992" sldId="2147483691"/>
              <ac:spMk id="12" creationId="{5229DFB1-2B62-4446-B807-6F5B5EBC3F64}"/>
            </ac:spMkLst>
          </pc:spChg>
          <pc:picChg chg="add mod">
            <ac:chgData name="Blum, Philip" userId="22bc03cb-108c-4835-8329-cb195ddb6792" providerId="ADAL" clId="{455EE721-8A55-8A4D-9DE3-D6567F2830C8}" dt="2020-04-24T18:54:44.823" v="114"/>
            <ac:picMkLst>
              <pc:docMk/>
              <pc:sldMasterMk cId="238044543" sldId="2147483695"/>
              <pc:sldLayoutMk cId="1739624992" sldId="2147483691"/>
              <ac:picMk id="6" creationId="{0B06CF77-6DF3-5F49-BA20-E93DC8FD6986}"/>
            </ac:picMkLst>
          </pc:picChg>
          <pc:picChg chg="del">
            <ac:chgData name="Blum, Philip" userId="22bc03cb-108c-4835-8329-cb195ddb6792" providerId="ADAL" clId="{455EE721-8A55-8A4D-9DE3-D6567F2830C8}" dt="2020-04-24T18:54:44.379" v="113" actId="478"/>
            <ac:picMkLst>
              <pc:docMk/>
              <pc:sldMasterMk cId="238044543" sldId="2147483695"/>
              <pc:sldLayoutMk cId="1739624992" sldId="2147483691"/>
              <ac:picMk id="10" creationId="{CD2C98B7-3F03-CA4A-B9F8-C1E31CC35A38}"/>
            </ac:picMkLst>
          </pc:picChg>
          <pc:cxnChg chg="del">
            <ac:chgData name="Blum, Philip" userId="22bc03cb-108c-4835-8329-cb195ddb6792" providerId="ADAL" clId="{455EE721-8A55-8A4D-9DE3-D6567F2830C8}" dt="2020-04-24T18:54:44.379" v="113" actId="478"/>
            <ac:cxnSpMkLst>
              <pc:docMk/>
              <pc:sldMasterMk cId="238044543" sldId="2147483695"/>
              <pc:sldLayoutMk cId="1739624992" sldId="2147483691"/>
              <ac:cxnSpMk id="11" creationId="{B8C59882-AAB7-D84C-9A99-58FF630D7C7A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4T18:55:03.629" v="119" actId="478"/>
          <pc:sldLayoutMkLst>
            <pc:docMk/>
            <pc:sldMasterMk cId="238044543" sldId="2147483695"/>
            <pc:sldLayoutMk cId="1627324647" sldId="2147483693"/>
          </pc:sldLayoutMkLst>
          <pc:spChg chg="add del mod">
            <ac:chgData name="Blum, Philip" userId="22bc03cb-108c-4835-8329-cb195ddb6792" providerId="ADAL" clId="{455EE721-8A55-8A4D-9DE3-D6567F2830C8}" dt="2020-04-21T18:56:26.132" v="36" actId="478"/>
            <ac:spMkLst>
              <pc:docMk/>
              <pc:sldMasterMk cId="238044543" sldId="2147483695"/>
              <pc:sldLayoutMk cId="1627324647" sldId="2147483693"/>
              <ac:spMk id="6" creationId="{250633D0-ABD7-AA41-80D4-B5F847F72D50}"/>
            </ac:spMkLst>
          </pc:spChg>
          <pc:spChg chg="del">
            <ac:chgData name="Blum, Philip" userId="22bc03cb-108c-4835-8329-cb195ddb6792" providerId="ADAL" clId="{455EE721-8A55-8A4D-9DE3-D6567F2830C8}" dt="2020-04-24T18:55:01.932" v="117" actId="478"/>
            <ac:spMkLst>
              <pc:docMk/>
              <pc:sldMasterMk cId="238044543" sldId="2147483695"/>
              <pc:sldLayoutMk cId="1627324647" sldId="2147483693"/>
              <ac:spMk id="15" creationId="{FB34D0EF-6DC7-6C47-9A0E-322310C06C6E}"/>
            </ac:spMkLst>
          </pc:spChg>
          <pc:picChg chg="add mod">
            <ac:chgData name="Blum, Philip" userId="22bc03cb-108c-4835-8329-cb195ddb6792" providerId="ADAL" clId="{455EE721-8A55-8A4D-9DE3-D6567F2830C8}" dt="2020-04-21T18:56:24.525" v="35" actId="167"/>
            <ac:picMkLst>
              <pc:docMk/>
              <pc:sldMasterMk cId="238044543" sldId="2147483695"/>
              <pc:sldLayoutMk cId="1627324647" sldId="2147483693"/>
              <ac:picMk id="3" creationId="{3F61B98A-E27D-4F4A-8120-485CF7F361BF}"/>
            </ac:picMkLst>
          </pc:picChg>
          <pc:picChg chg="del mod">
            <ac:chgData name="Blum, Philip" userId="22bc03cb-108c-4835-8329-cb195ddb6792" providerId="ADAL" clId="{455EE721-8A55-8A4D-9DE3-D6567F2830C8}" dt="2020-04-21T18:52:54.812" v="14" actId="478"/>
            <ac:picMkLst>
              <pc:docMk/>
              <pc:sldMasterMk cId="238044543" sldId="2147483695"/>
              <pc:sldLayoutMk cId="1627324647" sldId="2147483693"/>
              <ac:picMk id="4" creationId="{50F9EE49-C008-EB4E-BF41-0D2CD80CC2B4}"/>
            </ac:picMkLst>
          </pc:picChg>
          <pc:picChg chg="add mod">
            <ac:chgData name="Blum, Philip" userId="22bc03cb-108c-4835-8329-cb195ddb6792" providerId="ADAL" clId="{455EE721-8A55-8A4D-9DE3-D6567F2830C8}" dt="2020-04-24T18:55:02.447" v="118"/>
            <ac:picMkLst>
              <pc:docMk/>
              <pc:sldMasterMk cId="238044543" sldId="2147483695"/>
              <pc:sldLayoutMk cId="1627324647" sldId="2147483693"/>
              <ac:picMk id="6" creationId="{48A0F2B5-D9CE-3546-8F46-869C56AE0DB5}"/>
            </ac:picMkLst>
          </pc:picChg>
          <pc:picChg chg="del">
            <ac:chgData name="Blum, Philip" userId="22bc03cb-108c-4835-8329-cb195ddb6792" providerId="ADAL" clId="{455EE721-8A55-8A4D-9DE3-D6567F2830C8}" dt="2020-04-24T18:55:03.629" v="119" actId="478"/>
            <ac:picMkLst>
              <pc:docMk/>
              <pc:sldMasterMk cId="238044543" sldId="2147483695"/>
              <pc:sldLayoutMk cId="1627324647" sldId="2147483693"/>
              <ac:picMk id="10" creationId="{A7102758-428B-1545-8320-9E00C21B8F70}"/>
            </ac:picMkLst>
          </pc:picChg>
          <pc:cxnChg chg="del">
            <ac:chgData name="Blum, Philip" userId="22bc03cb-108c-4835-8329-cb195ddb6792" providerId="ADAL" clId="{455EE721-8A55-8A4D-9DE3-D6567F2830C8}" dt="2020-04-24T18:55:01.932" v="117" actId="478"/>
            <ac:cxnSpMkLst>
              <pc:docMk/>
              <pc:sldMasterMk cId="238044543" sldId="2147483695"/>
              <pc:sldLayoutMk cId="1627324647" sldId="2147483693"/>
              <ac:cxnSpMk id="14" creationId="{454D6BF0-8970-4E48-92B2-6511211E0EE2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1T18:56:33.396" v="39" actId="478"/>
          <pc:sldLayoutMkLst>
            <pc:docMk/>
            <pc:sldMasterMk cId="238044543" sldId="2147483695"/>
            <pc:sldLayoutMk cId="144857755" sldId="2147483694"/>
          </pc:sldLayoutMkLst>
          <pc:spChg chg="add del mod">
            <ac:chgData name="Blum, Philip" userId="22bc03cb-108c-4835-8329-cb195ddb6792" providerId="ADAL" clId="{455EE721-8A55-8A4D-9DE3-D6567F2830C8}" dt="2020-04-21T18:56:33.396" v="39" actId="478"/>
            <ac:spMkLst>
              <pc:docMk/>
              <pc:sldMasterMk cId="238044543" sldId="2147483695"/>
              <pc:sldLayoutMk cId="144857755" sldId="2147483694"/>
              <ac:spMk id="8" creationId="{45C96756-C2BE-3D4A-AED1-6E7458525A87}"/>
            </ac:spMkLst>
          </pc:spChg>
          <pc:picChg chg="del">
            <ac:chgData name="Blum, Philip" userId="22bc03cb-108c-4835-8329-cb195ddb6792" providerId="ADAL" clId="{455EE721-8A55-8A4D-9DE3-D6567F2830C8}" dt="2020-04-21T18:53:05.954" v="19" actId="478"/>
            <ac:picMkLst>
              <pc:docMk/>
              <pc:sldMasterMk cId="238044543" sldId="2147483695"/>
              <pc:sldLayoutMk cId="144857755" sldId="2147483694"/>
              <ac:picMk id="3" creationId="{D97607A9-9A19-1C4B-8E42-5253DB3BDB33}"/>
            </ac:picMkLst>
          </pc:picChg>
          <pc:picChg chg="add mod">
            <ac:chgData name="Blum, Philip" userId="22bc03cb-108c-4835-8329-cb195ddb6792" providerId="ADAL" clId="{455EE721-8A55-8A4D-9DE3-D6567F2830C8}" dt="2020-04-21T18:56:31.813" v="38" actId="167"/>
            <ac:picMkLst>
              <pc:docMk/>
              <pc:sldMasterMk cId="238044543" sldId="2147483695"/>
              <pc:sldLayoutMk cId="144857755" sldId="2147483694"/>
              <ac:picMk id="9" creationId="{62E95E55-9821-2C49-8C42-EBA1A984FCA3}"/>
            </ac:picMkLst>
          </pc:picChg>
        </pc:sldLayoutChg>
        <pc:sldLayoutChg chg="addSp delSp modSp">
          <pc:chgData name="Blum, Philip" userId="22bc03cb-108c-4835-8329-cb195ddb6792" providerId="ADAL" clId="{455EE721-8A55-8A4D-9DE3-D6567F2830C8}" dt="2020-04-24T18:53:57.645" v="102" actId="12788"/>
          <pc:sldLayoutMkLst>
            <pc:docMk/>
            <pc:sldMasterMk cId="238044543" sldId="2147483695"/>
            <pc:sldLayoutMk cId="776111722" sldId="2147483708"/>
          </pc:sldLayoutMkLst>
          <pc:spChg chg="add del mod">
            <ac:chgData name="Blum, Philip" userId="22bc03cb-108c-4835-8329-cb195ddb6792" providerId="ADAL" clId="{455EE721-8A55-8A4D-9DE3-D6567F2830C8}" dt="2020-04-21T18:56:05.125" v="30" actId="478"/>
            <ac:spMkLst>
              <pc:docMk/>
              <pc:sldMasterMk cId="238044543" sldId="2147483695"/>
              <pc:sldLayoutMk cId="776111722" sldId="2147483708"/>
              <ac:spMk id="2" creationId="{3D050C4D-8E6D-4E44-9C50-0AD212F65764}"/>
            </ac:spMkLst>
          </pc:spChg>
          <pc:spChg chg="del">
            <ac:chgData name="Blum, Philip" userId="22bc03cb-108c-4835-8329-cb195ddb6792" providerId="ADAL" clId="{455EE721-8A55-8A4D-9DE3-D6567F2830C8}" dt="2020-04-24T18:53:52.448" v="100" actId="478"/>
            <ac:spMkLst>
              <pc:docMk/>
              <pc:sldMasterMk cId="238044543" sldId="2147483695"/>
              <pc:sldLayoutMk cId="776111722" sldId="2147483708"/>
              <ac:spMk id="14" creationId="{808E5185-8F07-8743-BAEF-7B2DD986C73C}"/>
            </ac:spMkLst>
          </pc:spChg>
          <pc:picChg chg="add mod">
            <ac:chgData name="Blum, Philip" userId="22bc03cb-108c-4835-8329-cb195ddb6792" providerId="ADAL" clId="{455EE721-8A55-8A4D-9DE3-D6567F2830C8}" dt="2020-04-21T19:53:15.364" v="66" actId="1076"/>
            <ac:picMkLst>
              <pc:docMk/>
              <pc:sldMasterMk cId="238044543" sldId="2147483695"/>
              <pc:sldLayoutMk cId="776111722" sldId="2147483708"/>
              <ac:picMk id="4" creationId="{F79CB7A0-9954-3742-ABAF-28737F5C26E5}"/>
            </ac:picMkLst>
          </pc:picChg>
          <pc:picChg chg="add mod">
            <ac:chgData name="Blum, Philip" userId="22bc03cb-108c-4835-8329-cb195ddb6792" providerId="ADAL" clId="{455EE721-8A55-8A4D-9DE3-D6567F2830C8}" dt="2020-04-24T18:53:57.645" v="102" actId="12788"/>
            <ac:picMkLst>
              <pc:docMk/>
              <pc:sldMasterMk cId="238044543" sldId="2147483695"/>
              <pc:sldLayoutMk cId="776111722" sldId="2147483708"/>
              <ac:picMk id="6" creationId="{CEA9A886-F77A-CE4C-AD99-4187B2F0D2E6}"/>
            </ac:picMkLst>
          </pc:picChg>
          <pc:picChg chg="mod">
            <ac:chgData name="Blum, Philip" userId="22bc03cb-108c-4835-8329-cb195ddb6792" providerId="ADAL" clId="{455EE721-8A55-8A4D-9DE3-D6567F2830C8}" dt="2020-04-24T18:53:57.645" v="102" actId="12788"/>
            <ac:picMkLst>
              <pc:docMk/>
              <pc:sldMasterMk cId="238044543" sldId="2147483695"/>
              <pc:sldLayoutMk cId="776111722" sldId="2147483708"/>
              <ac:picMk id="12" creationId="{33B9985A-F310-634C-9C10-6C719DD222AE}"/>
            </ac:picMkLst>
          </pc:picChg>
          <pc:picChg chg="add del">
            <ac:chgData name="Blum, Philip" userId="22bc03cb-108c-4835-8329-cb195ddb6792" providerId="ADAL" clId="{455EE721-8A55-8A4D-9DE3-D6567F2830C8}" dt="2020-04-21T18:51:49.637" v="4" actId="478"/>
            <ac:picMkLst>
              <pc:docMk/>
              <pc:sldMasterMk cId="238044543" sldId="2147483695"/>
              <pc:sldLayoutMk cId="776111722" sldId="2147483708"/>
              <ac:picMk id="15" creationId="{E8B2D147-BA9F-9D4C-81A7-AD15802A1A27}"/>
            </ac:picMkLst>
          </pc:picChg>
          <pc:cxnChg chg="del">
            <ac:chgData name="Blum, Philip" userId="22bc03cb-108c-4835-8329-cb195ddb6792" providerId="ADAL" clId="{455EE721-8A55-8A4D-9DE3-D6567F2830C8}" dt="2020-04-24T18:53:52.448" v="100" actId="478"/>
            <ac:cxnSpMkLst>
              <pc:docMk/>
              <pc:sldMasterMk cId="238044543" sldId="2147483695"/>
              <pc:sldLayoutMk cId="776111722" sldId="2147483708"/>
              <ac:cxnSpMk id="13" creationId="{88BC4D7F-0A7F-6C46-BE3F-AAC47845A279}"/>
            </ac:cxnSpMkLst>
          </pc:cxnChg>
        </pc:sldLayoutChg>
        <pc:sldLayoutChg chg="addSp delSp modSp">
          <pc:chgData name="Blum, Philip" userId="22bc03cb-108c-4835-8329-cb195ddb6792" providerId="ADAL" clId="{455EE721-8A55-8A4D-9DE3-D6567F2830C8}" dt="2020-04-21T19:57:14.140" v="96" actId="478"/>
          <pc:sldLayoutMkLst>
            <pc:docMk/>
            <pc:sldMasterMk cId="238044543" sldId="2147483695"/>
            <pc:sldLayoutMk cId="2924318021" sldId="2147483709"/>
          </pc:sldLayoutMkLst>
          <pc:spChg chg="add del mod">
            <ac:chgData name="Blum, Philip" userId="22bc03cb-108c-4835-8329-cb195ddb6792" providerId="ADAL" clId="{455EE721-8A55-8A4D-9DE3-D6567F2830C8}" dt="2020-04-21T19:55:16.610" v="70"/>
            <ac:spMkLst>
              <pc:docMk/>
              <pc:sldMasterMk cId="238044543" sldId="2147483695"/>
              <pc:sldLayoutMk cId="2924318021" sldId="2147483709"/>
              <ac:spMk id="2" creationId="{1A638E08-1060-D14A-9F24-FCCF3298BBDB}"/>
            </ac:spMkLst>
          </pc:spChg>
          <pc:spChg chg="add mod">
            <ac:chgData name="Blum, Philip" userId="22bc03cb-108c-4835-8329-cb195ddb6792" providerId="ADAL" clId="{455EE721-8A55-8A4D-9DE3-D6567F2830C8}" dt="2020-04-21T19:56:18.035" v="84" actId="167"/>
            <ac:spMkLst>
              <pc:docMk/>
              <pc:sldMasterMk cId="238044543" sldId="2147483695"/>
              <pc:sldLayoutMk cId="2924318021" sldId="2147483709"/>
              <ac:spMk id="3" creationId="{D372A874-C0B7-234F-819E-53A3244FA33B}"/>
            </ac:spMkLst>
          </pc:spChg>
          <pc:spChg chg="add del mod">
            <ac:chgData name="Blum, Philip" userId="22bc03cb-108c-4835-8329-cb195ddb6792" providerId="ADAL" clId="{455EE721-8A55-8A4D-9DE3-D6567F2830C8}" dt="2020-04-21T19:56:23.331" v="87"/>
            <ac:spMkLst>
              <pc:docMk/>
              <pc:sldMasterMk cId="238044543" sldId="2147483695"/>
              <pc:sldLayoutMk cId="2924318021" sldId="2147483709"/>
              <ac:spMk id="4" creationId="{240D6936-D24A-A74B-9D57-0A02AB5199BF}"/>
            </ac:spMkLst>
          </pc:spChg>
          <pc:spChg chg="add del mod">
            <ac:chgData name="Blum, Philip" userId="22bc03cb-108c-4835-8329-cb195ddb6792" providerId="ADAL" clId="{455EE721-8A55-8A4D-9DE3-D6567F2830C8}" dt="2020-04-21T19:56:48.184" v="92" actId="767"/>
            <ac:spMkLst>
              <pc:docMk/>
              <pc:sldMasterMk cId="238044543" sldId="2147483695"/>
              <pc:sldLayoutMk cId="2924318021" sldId="2147483709"/>
              <ac:spMk id="5" creationId="{00055CF6-8A01-D64D-B03B-79A5A06929D8}"/>
            </ac:spMkLst>
          </pc:spChg>
          <pc:spChg chg="add del mod">
            <ac:chgData name="Blum, Philip" userId="22bc03cb-108c-4835-8329-cb195ddb6792" providerId="ADAL" clId="{455EE721-8A55-8A4D-9DE3-D6567F2830C8}" dt="2020-04-21T19:57:14.140" v="96" actId="478"/>
            <ac:spMkLst>
              <pc:docMk/>
              <pc:sldMasterMk cId="238044543" sldId="2147483695"/>
              <pc:sldLayoutMk cId="2924318021" sldId="2147483709"/>
              <ac:spMk id="6" creationId="{4FEE0C7A-7C9F-224A-87FE-71256801B2A2}"/>
            </ac:spMkLst>
          </pc:spChg>
          <pc:spChg chg="add del mod">
            <ac:chgData name="Blum, Philip" userId="22bc03cb-108c-4835-8329-cb195ddb6792" providerId="ADAL" clId="{455EE721-8A55-8A4D-9DE3-D6567F2830C8}" dt="2020-04-21T18:56:14.436" v="34" actId="478"/>
            <ac:spMkLst>
              <pc:docMk/>
              <pc:sldMasterMk cId="238044543" sldId="2147483695"/>
              <pc:sldLayoutMk cId="2924318021" sldId="2147483709"/>
              <ac:spMk id="10" creationId="{C851B307-FC20-104C-B9AE-068DE5F22B3A}"/>
            </ac:spMkLst>
          </pc:spChg>
          <pc:picChg chg="del">
            <ac:chgData name="Blum, Philip" userId="22bc03cb-108c-4835-8329-cb195ddb6792" providerId="ADAL" clId="{455EE721-8A55-8A4D-9DE3-D6567F2830C8}" dt="2020-04-21T18:52:33.815" v="9" actId="478"/>
            <ac:picMkLst>
              <pc:docMk/>
              <pc:sldMasterMk cId="238044543" sldId="2147483695"/>
              <pc:sldLayoutMk cId="2924318021" sldId="2147483709"/>
              <ac:picMk id="3" creationId="{CD4704FB-5A0F-6343-ABF3-49F1D91085F8}"/>
            </ac:picMkLst>
          </pc:picChg>
          <pc:picChg chg="add del mod">
            <ac:chgData name="Blum, Philip" userId="22bc03cb-108c-4835-8329-cb195ddb6792" providerId="ADAL" clId="{455EE721-8A55-8A4D-9DE3-D6567F2830C8}" dt="2020-04-21T19:55:59.038" v="81" actId="478"/>
            <ac:picMkLst>
              <pc:docMk/>
              <pc:sldMasterMk cId="238044543" sldId="2147483695"/>
              <pc:sldLayoutMk cId="2924318021" sldId="2147483709"/>
              <ac:picMk id="10" creationId="{47172B06-4AD6-DB4B-8B3E-508674809F21}"/>
            </ac:picMkLst>
          </pc:picChg>
          <pc:picChg chg="add mod modCrop">
            <ac:chgData name="Blum, Philip" userId="22bc03cb-108c-4835-8329-cb195ddb6792" providerId="ADAL" clId="{455EE721-8A55-8A4D-9DE3-D6567F2830C8}" dt="2020-04-21T19:57:11.385" v="94" actId="14861"/>
            <ac:picMkLst>
              <pc:docMk/>
              <pc:sldMasterMk cId="238044543" sldId="2147483695"/>
              <pc:sldLayoutMk cId="2924318021" sldId="2147483709"/>
              <ac:picMk id="11" creationId="{589AB552-8936-464C-91BF-B0E4DB6FC40B}"/>
            </ac:picMkLst>
          </pc:picChg>
        </pc:sldLayoutChg>
        <pc:sldLayoutChg chg="addSp delSp">
          <pc:chgData name="Blum, Philip" userId="22bc03cb-108c-4835-8329-cb195ddb6792" providerId="ADAL" clId="{455EE721-8A55-8A4D-9DE3-D6567F2830C8}" dt="2020-04-24T18:54:31.987" v="110" actId="478"/>
          <pc:sldLayoutMkLst>
            <pc:docMk/>
            <pc:sldMasterMk cId="238044543" sldId="2147483695"/>
            <pc:sldLayoutMk cId="1476070357" sldId="2147483714"/>
          </pc:sldLayoutMkLst>
          <pc:spChg chg="add del">
            <ac:chgData name="Blum, Philip" userId="22bc03cb-108c-4835-8329-cb195ddb6792" providerId="ADAL" clId="{455EE721-8A55-8A4D-9DE3-D6567F2830C8}" dt="2020-04-24T18:54:31.987" v="110" actId="478"/>
            <ac:spMkLst>
              <pc:docMk/>
              <pc:sldMasterMk cId="238044543" sldId="2147483695"/>
              <pc:sldLayoutMk cId="1476070357" sldId="2147483714"/>
              <ac:spMk id="13" creationId="{9F32630C-AF18-6342-BA0A-BF83E1722FDF}"/>
            </ac:spMkLst>
          </pc:spChg>
          <pc:picChg chg="add del">
            <ac:chgData name="Blum, Philip" userId="22bc03cb-108c-4835-8329-cb195ddb6792" providerId="ADAL" clId="{455EE721-8A55-8A4D-9DE3-D6567F2830C8}" dt="2020-04-24T18:54:31.987" v="110" actId="478"/>
            <ac:picMkLst>
              <pc:docMk/>
              <pc:sldMasterMk cId="238044543" sldId="2147483695"/>
              <pc:sldLayoutMk cId="1476070357" sldId="2147483714"/>
              <ac:picMk id="8" creationId="{A812CC51-0B02-5B4E-AAC5-5B380F5C5716}"/>
            </ac:picMkLst>
          </pc:picChg>
          <pc:cxnChg chg="add del">
            <ac:chgData name="Blum, Philip" userId="22bc03cb-108c-4835-8329-cb195ddb6792" providerId="ADAL" clId="{455EE721-8A55-8A4D-9DE3-D6567F2830C8}" dt="2020-04-24T18:54:31.987" v="110" actId="478"/>
            <ac:cxnSpMkLst>
              <pc:docMk/>
              <pc:sldMasterMk cId="238044543" sldId="2147483695"/>
              <pc:sldLayoutMk cId="1476070357" sldId="2147483714"/>
              <ac:cxnSpMk id="12" creationId="{814DDD16-8FC9-EA42-B235-08659E3367AE}"/>
            </ac:cxnSpMkLst>
          </pc:cxnChg>
        </pc:sldLayoutChg>
      </pc:sldMasterChg>
    </pc:docChg>
  </pc:docChgLst>
  <pc:docChgLst>
    <pc:chgData name="Drain, Amanda" userId="S::amanda.drain@edelman.com::8d0eef54-3ffd-45b8-b5a7-cd58b567f0b0" providerId="AD" clId="Web-{A209C4C3-7CDC-FD10-010E-E92793526C7C}"/>
    <pc:docChg chg="modSld">
      <pc:chgData name="Drain, Amanda" userId="S::amanda.drain@edelman.com::8d0eef54-3ffd-45b8-b5a7-cd58b567f0b0" providerId="AD" clId="Web-{A209C4C3-7CDC-FD10-010E-E92793526C7C}" dt="2020-04-30T17:28:09.562" v="8" actId="20577"/>
      <pc:docMkLst>
        <pc:docMk/>
      </pc:docMkLst>
      <pc:sldChg chg="modSp">
        <pc:chgData name="Drain, Amanda" userId="S::amanda.drain@edelman.com::8d0eef54-3ffd-45b8-b5a7-cd58b567f0b0" providerId="AD" clId="Web-{A209C4C3-7CDC-FD10-010E-E92793526C7C}" dt="2020-04-30T17:28:09.562" v="8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A209C4C3-7CDC-FD10-010E-E92793526C7C}" dt="2020-04-30T17:28:09.562" v="8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Drain, Amanda" userId="S::amanda.drain@edelman.com::8d0eef54-3ffd-45b8-b5a7-cd58b567f0b0" providerId="AD" clId="Web-{9EDE1CDA-8E7C-18C9-AF0A-40CFEEA7D8BC}"/>
    <pc:docChg chg="">
      <pc:chgData name="Drain, Amanda" userId="S::amanda.drain@edelman.com::8d0eef54-3ffd-45b8-b5a7-cd58b567f0b0" providerId="AD" clId="Web-{9EDE1CDA-8E7C-18C9-AF0A-40CFEEA7D8BC}" dt="2020-06-05T15:33:46.671" v="0"/>
      <pc:docMkLst>
        <pc:docMk/>
      </pc:docMkLst>
      <pc:sldChg chg="delCm">
        <pc:chgData name="Drain, Amanda" userId="S::amanda.drain@edelman.com::8d0eef54-3ffd-45b8-b5a7-cd58b567f0b0" providerId="AD" clId="Web-{9EDE1CDA-8E7C-18C9-AF0A-40CFEEA7D8BC}" dt="2020-06-05T15:33:46.671" v="0"/>
        <pc:sldMkLst>
          <pc:docMk/>
          <pc:sldMk cId="1906455795" sldId="50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8D0CD-534F-4DB7-991E-44B30AFA3F81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3513" y="685800"/>
            <a:ext cx="65309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D8668-E40B-4C0C-B755-9E86DD0451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91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D8668-E40B-4C0C-B755-9E86DD04513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62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D8668-E40B-4C0C-B755-9E86DD04513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95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F79CB7A0-9954-3742-ABAF-28737F5C26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430000" cy="5998464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33B9985A-F310-634C-9C10-6C719DD222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88BC4D7F-0A7F-6C46-BE3F-AAC47845A279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CEA9A886-F77A-CE4C-AD99-4187B2F0D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6461"/>
            <a:ext cx="11430000" cy="3459398"/>
          </a:xfrm>
          <a:prstGeom prst="rect">
            <a:avLst/>
          </a:prstGeom>
          <a:effectLst/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7C5A2ED-59DE-854C-912A-732AEC94543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92056768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360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1848603B-21D6-7E4F-A358-3359F2BFB6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0B06CF77-6DF3-5F49-BA20-E93DC8FD69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24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1848603B-21D6-7E4F-A358-3359F2BFB6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CD2C98B7-3F03-CA4A-B9F8-C1E31CC35A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8C59882-AAB7-D84C-9A99-58FF630D7C7A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958C7291-F437-7342-9355-A080AC5486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642955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86206EE4-E22A-BE4C-A988-34142DC62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75AEFCB2-C784-AC4A-8529-BDDF7BFC4E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20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86206EE4-E22A-BE4C-A988-34142DC62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3155FDEA-BD75-EE48-880A-9E43DD6B6B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B1CD45BB-9210-D34B-BBB8-0C14A0BBCCE6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EBD465ED-57A1-624C-8F50-3987EFA109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64236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3F61B98A-E27D-4F4A-8120-485CF7F361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48A0F2B5-D9CE-3546-8F46-869C56AE0D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2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3F61B98A-E27D-4F4A-8120-485CF7F361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A7102758-428B-1545-8320-9E00C21B8F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454D6BF0-8970-4E48-92B2-6511211E0EE2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61BC202A-1272-0B49-9E32-62DEA0C2E00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074012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BBD053D-D7F9-B144-B561-37AB7FCF56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DC988AE-662D-2F43-A53D-E4CC88FEB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31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BBD053D-D7F9-B144-B561-37AB7FCF56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C3C934A-4F4B-AE46-8FA3-B6FAFC2CE3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56E4E4B6-E2AB-6448-A005-718603139E67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B5ED6898-3AF0-7B4F-89DF-82BE5FD2D8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501639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EDDE0AA-039F-D044-BDAF-45E88ED6F2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74B82A10-849E-7443-8653-D591337E0A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12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EDDE0AA-039F-D044-BDAF-45E88ED6F2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625F61A-56F6-C840-BB37-D89137A36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F38EAD61-9F2E-3741-9041-C6FCAEAF3A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2AAC5B39-2574-6B4A-96FB-55A3AAA1E83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889626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66F0E343-D7E8-C447-BD5C-D634079AC4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B73F012-DD6A-2B47-80A6-4C5D458E65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35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417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430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7425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88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66F0E343-D7E8-C447-BD5C-D634079AC4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0F146657-4E5B-CF47-9D61-A14C88C80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386733E7-72ED-804C-A1B1-87147AB866D5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95A20659-2F90-9244-9148-D63072ADAC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80523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94A88AF4-5392-714A-B073-B50F158CFB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D4387A1-8A47-E541-8704-DA17861D61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89031"/>
            <a:ext cx="11430000" cy="593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4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B7FD9D3-CDC1-C149-9DF1-EF2EB2989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26278B20-7C6F-2D46-9234-23B9862C8A80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C747744B-8D07-9445-85DC-5538FD2DA9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471"/>
          <a:stretch/>
        </p:blipFill>
        <p:spPr>
          <a:xfrm>
            <a:off x="0" y="-589031"/>
            <a:ext cx="11430000" cy="4246631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D2328C19-8459-6B42-B6EC-27F485A5A80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872125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383CA34-6EB0-8F4E-BBD2-E304BE75FCCA}"/>
              </a:ext>
            </a:extLst>
          </p:cNvPr>
          <p:cNvSpPr/>
          <p:nvPr userDrawn="1"/>
        </p:nvSpPr>
        <p:spPr>
          <a:xfrm>
            <a:off x="0" y="0"/>
            <a:ext cx="11430000" cy="5999163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71B41B64-9173-F649-A68F-53E52ED2D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5581"/>
            <a:ext cx="11430000" cy="5480311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B3536D6-6CD7-5F4C-B8D7-74B5413D38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70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6E96E3D-A181-0D46-ACA9-8F3D1D8265C7}"/>
              </a:ext>
            </a:extLst>
          </p:cNvPr>
          <p:cNvSpPr/>
          <p:nvPr userDrawn="1"/>
        </p:nvSpPr>
        <p:spPr>
          <a:xfrm>
            <a:off x="0" y="0"/>
            <a:ext cx="11430000" cy="5999163"/>
          </a:xfrm>
          <a:prstGeom prst="rect">
            <a:avLst/>
          </a:prstGeom>
          <a:solidFill>
            <a:srgbClr val="EA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A3EB75B9-E1A0-8D4C-8169-206D64B07F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5581"/>
            <a:ext cx="11430000" cy="5480311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B8A54013-15D9-A643-91B4-063AF08CF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F6BB483D-0D36-E044-84EF-E322B340A84D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B8F2BD32-B0D0-714F-8E4A-BB0625274A0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18338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860ADABC-E4B2-8B47-B28A-B40DBB496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57A80F1C-1900-7C43-9151-E48969B7B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759" y="4386701"/>
            <a:ext cx="2230483" cy="13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95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860ADABC-E4B2-8B47-B28A-B40DBB496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9"/>
            <a:ext cx="11430000" cy="5998464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A812CC51-0B02-5B4E-AAC5-5B380F5C57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7155" y="4386701"/>
            <a:ext cx="2230483" cy="137628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4DDD16-8FC9-EA42-B235-08659E3367AE}"/>
              </a:ext>
            </a:extLst>
          </p:cNvPr>
          <p:cNvCxnSpPr>
            <a:cxnSpLocks/>
          </p:cNvCxnSpPr>
          <p:nvPr userDrawn="1"/>
        </p:nvCxnSpPr>
        <p:spPr>
          <a:xfrm flipH="1">
            <a:off x="5715129" y="4571463"/>
            <a:ext cx="1" cy="1006757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258AF56E-CC16-774E-B2FD-ED6EF4F6FD7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49975" y="4544704"/>
            <a:ext cx="1708150" cy="1125538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476070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00"/>
            <a:ext cx="9858375" cy="1159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6999"/>
            <a:ext cx="9858375" cy="3806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rPr lang="en-US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0336"/>
            <a:ext cx="3857625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0336"/>
            <a:ext cx="2571750" cy="31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684" r:id="rId2"/>
    <p:sldLayoutId id="2147483711" r:id="rId3"/>
    <p:sldLayoutId id="2147483673" r:id="rId4"/>
    <p:sldLayoutId id="2147483712" r:id="rId5"/>
    <p:sldLayoutId id="2147483688" r:id="rId6"/>
    <p:sldLayoutId id="2147483713" r:id="rId7"/>
    <p:sldLayoutId id="2147483674" r:id="rId8"/>
    <p:sldLayoutId id="2147483714" r:id="rId9"/>
    <p:sldLayoutId id="2147483691" r:id="rId10"/>
    <p:sldLayoutId id="2147483715" r:id="rId11"/>
    <p:sldLayoutId id="2147483678" r:id="rId12"/>
    <p:sldLayoutId id="2147483716" r:id="rId13"/>
    <p:sldLayoutId id="2147483693" r:id="rId14"/>
    <p:sldLayoutId id="2147483717" r:id="rId15"/>
    <p:sldLayoutId id="2147483672" r:id="rId16"/>
    <p:sldLayoutId id="2147483718" r:id="rId17"/>
    <p:sldLayoutId id="2147483720" r:id="rId18"/>
    <p:sldLayoutId id="2147483722" r:id="rId19"/>
    <p:sldLayoutId id="2147483736" r:id="rId20"/>
    <p:sldLayoutId id="2147483733" r:id="rId21"/>
    <p:sldLayoutId id="2147483734" r:id="rId22"/>
  </p:sldLayoutIdLst>
  <p:txStyles>
    <p:titleStyle>
      <a:lvl1pPr algn="l" defTabSz="799917" rtl="0" eaLnBrk="1" latinLnBrk="0" hangingPunct="1">
        <a:lnSpc>
          <a:spcPct val="90000"/>
        </a:lnSpc>
        <a:spcBef>
          <a:spcPct val="0"/>
        </a:spcBef>
        <a:buNone/>
        <a:defRPr sz="3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979" indent="-199979" algn="l" defTabSz="799917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49" kern="1200">
          <a:solidFill>
            <a:schemeClr val="tx1"/>
          </a:solidFill>
          <a:latin typeface="+mn-lt"/>
          <a:ea typeface="+mn-ea"/>
          <a:cs typeface="+mn-cs"/>
        </a:defRPr>
      </a:lvl1pPr>
      <a:lvl2pPr marL="59993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9896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399855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799814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199772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599731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999689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399648" indent="-199979" algn="l" defTabSz="799917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99959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799917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199876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599834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999793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399751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799710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199668" algn="l" defTabSz="799917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2772" y="224305"/>
            <a:ext cx="10486997" cy="531812"/>
          </a:xfrm>
        </p:spPr>
        <p:txBody>
          <a:bodyPr>
            <a:noAutofit/>
          </a:bodyPr>
          <a:lstStyle/>
          <a:p>
            <a:r>
              <a:rPr lang="es" sz="2800" b="1" i="0" dirty="0">
                <a:solidFill>
                  <a:srgbClr val="44546A"/>
                </a:solidFill>
                <a:latin typeface="Arial" pitchFamily="18" charset="0"/>
              </a:rPr>
              <a:t>Las Publicaciones para las Redes Sociales: Serie PTA Por Sus Hijos/Adolescentes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32015" y="1034533"/>
            <a:ext cx="4051707" cy="4688809"/>
          </a:xfrm>
          <a:prstGeom prst="rect">
            <a:avLst/>
          </a:prstGeom>
        </p:spPr>
        <p:txBody>
          <a:bodyPr vert="horz" lIns="47993" tIns="23997" rIns="47993" bIns="23997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239395" indent="-239395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600" i="0" spc="0" dirty="0">
                <a:solidFill>
                  <a:srgbClr val="44546A"/>
                </a:solidFill>
                <a:latin typeface="Arial" pitchFamily="18" charset="0"/>
              </a:rPr>
              <a:t>Tamaño: </a:t>
            </a:r>
            <a:r>
              <a:rPr lang="es" sz="1600" b="0" i="0" spc="0" dirty="0">
                <a:solidFill>
                  <a:srgbClr val="44546A"/>
                </a:solidFill>
                <a:latin typeface="Arial" pitchFamily="18" charset="0"/>
              </a:rPr>
              <a:t>1200x628</a:t>
            </a:r>
          </a:p>
          <a:p>
            <a:pPr marL="239395" indent="-239395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600" spc="0" dirty="0">
              <a:solidFill>
                <a:srgbClr val="44546A"/>
              </a:solidFill>
              <a:latin typeface="Arial"/>
              <a:cs typeface="Arial"/>
            </a:endParaRPr>
          </a:p>
          <a:p>
            <a:pPr marL="239395" indent="-239395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600" i="0" spc="0" dirty="0">
                <a:solidFill>
                  <a:srgbClr val="44546A"/>
                </a:solidFill>
                <a:latin typeface="Arial" pitchFamily="18" charset="0"/>
              </a:rPr>
              <a:t>Canales de Redes Sociales:</a:t>
            </a:r>
            <a:r>
              <a:rPr lang="es" sz="1600" b="0" i="0" spc="0" dirty="0">
                <a:solidFill>
                  <a:srgbClr val="44546A"/>
                </a:solidFill>
                <a:latin typeface="Arial" pitchFamily="18" charset="0"/>
              </a:rPr>
              <a:t> Twitter.</a:t>
            </a:r>
            <a:r>
              <a:rPr lang="en" sz="1600" spc="0" dirty="0"/>
              <a:t/>
            </a:r>
            <a:br>
              <a:rPr lang="en" sz="1600" spc="0" dirty="0"/>
            </a:br>
            <a:endParaRPr lang="en" sz="1600" spc="0" dirty="0"/>
          </a:p>
          <a:p>
            <a:pPr marL="285750" indent="-285750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600" i="0" spc="0" dirty="0">
                <a:solidFill>
                  <a:srgbClr val="44546A"/>
                </a:solidFill>
                <a:latin typeface="Arial" pitchFamily="18" charset="0"/>
              </a:rPr>
              <a:t>Texto para Publicar en las Redes Sociales:</a:t>
            </a:r>
            <a:r>
              <a:rPr lang="es" sz="1600" b="0" i="0" spc="0" dirty="0">
                <a:solidFill>
                  <a:srgbClr val="44546A"/>
                </a:solidFill>
                <a:latin typeface="Arial" pitchFamily="18" charset="0"/>
              </a:rPr>
              <a:t> Cuando publique estas gráficas en las redes sociales, incluya siempre una llamada a la acción en el texto de las publicaciones. Le recomendamos incluir: "¡Únase Hoy a &lt;INSERTE EL URL DE LA PTA LOCAL&gt;!"</a:t>
            </a:r>
          </a:p>
          <a:p>
            <a:pPr marL="285750" indent="-285750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600" b="0" spc="0" dirty="0">
              <a:solidFill>
                <a:schemeClr val="tx2"/>
              </a:solidFill>
              <a:latin typeface="Arial"/>
              <a:ea typeface="+mj-lt"/>
              <a:cs typeface="+mj-lt"/>
            </a:endParaRPr>
          </a:p>
          <a:p>
            <a:pPr marL="285750" indent="-285750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600" i="0" spc="0" dirty="0">
                <a:solidFill>
                  <a:srgbClr val="44546A"/>
                </a:solidFill>
                <a:latin typeface="Arial" pitchFamily="18" charset="0"/>
              </a:rPr>
              <a:t>Otras indicaciones:</a:t>
            </a:r>
            <a:r>
              <a:rPr lang="es" sz="1600" b="0" i="0" spc="0" dirty="0">
                <a:solidFill>
                  <a:srgbClr val="44546A"/>
                </a:solidFill>
                <a:latin typeface="Arial" pitchFamily="18" charset="0"/>
              </a:rPr>
              <a:t> En las diapositivas 23 y 24, encontrará instrucciones de cómo descargar y usar los gráficos.</a:t>
            </a:r>
            <a:r>
              <a:rPr lang="en" sz="1600" spc="0" dirty="0"/>
              <a:t/>
            </a:r>
            <a:br>
              <a:rPr lang="en" sz="1600" spc="0" dirty="0"/>
            </a:br>
            <a:endParaRPr lang="en" sz="1600" spc="0" dirty="0"/>
          </a:p>
          <a:p>
            <a:pPr marL="285750" indent="-285750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600" b="0" spc="0" dirty="0">
              <a:solidFill>
                <a:srgbClr val="44546A"/>
              </a:solidFill>
              <a:latin typeface="Arial"/>
              <a:cs typeface="Arial"/>
            </a:endParaRPr>
          </a:p>
          <a:p>
            <a:pPr marL="239395" indent="-239395" defTabSz="418517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4546A"/>
              </a:solidFill>
              <a:latin typeface="Arial" charset="0"/>
            </a:endParaRPr>
          </a:p>
          <a:p>
            <a:pPr defTabSz="418517">
              <a:lnSpc>
                <a:spcPct val="100000"/>
              </a:lnSpc>
            </a:pPr>
            <a:endParaRPr lang="en-US" sz="2309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  <a:p>
            <a:pPr defTabSz="418517">
              <a:lnSpc>
                <a:spcPct val="100000"/>
              </a:lnSpc>
            </a:pPr>
            <a:endParaRPr lang="en-US" sz="2309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FDCAAD-D914-489C-BB42-9988A6D0D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836" y="883721"/>
            <a:ext cx="4551952" cy="23820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C300A2C-5C36-42A2-AD86-189338B6E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706" y="3354360"/>
            <a:ext cx="4504989" cy="23574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31417" y="2576896"/>
            <a:ext cx="15483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256" y="4971050"/>
            <a:ext cx="15483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148" y="0"/>
            <a:ext cx="11450736" cy="6001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8" y="4452710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369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7350" y="0"/>
            <a:ext cx="1146893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66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7350" y="0"/>
            <a:ext cx="1146893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9" y="4467225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295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6" y="1"/>
            <a:ext cx="11425510" cy="600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7" y="4467225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38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693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6" y="4467225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541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1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060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1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8" y="4467225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360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436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83F4A8A-8D62-4E91-BD48-39EF2A641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049" y="1475629"/>
            <a:ext cx="7750978" cy="40560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51C9D35-8FA3-41CE-9CA3-9180EE1A99DC}"/>
              </a:ext>
            </a:extLst>
          </p:cNvPr>
          <p:cNvSpPr txBox="1"/>
          <p:nvPr/>
        </p:nvSpPr>
        <p:spPr>
          <a:xfrm>
            <a:off x="609600" y="236708"/>
            <a:ext cx="1021080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39975"/>
            <a:r>
              <a:rPr lang="es" sz="1800" b="1" i="0" dirty="0">
                <a:solidFill>
                  <a:srgbClr val="003C71"/>
                </a:solidFill>
                <a:latin typeface="Arial" pitchFamily="18" charset="0"/>
              </a:rPr>
              <a:t>Las siguientes diapositivas pueden personalizarse en estas áreas:</a:t>
            </a:r>
          </a:p>
          <a:p>
            <a:pPr marL="149860" indent="-149860" defTabSz="239975">
              <a:buFont typeface="Arial" panose="020B0604020202020204" pitchFamily="34" charset="0"/>
              <a:buChar char="•"/>
            </a:pPr>
            <a:r>
              <a:rPr lang="es" sz="1800" b="0" i="0" dirty="0">
                <a:solidFill>
                  <a:srgbClr val="003C71"/>
                </a:solidFill>
                <a:latin typeface="Arial" pitchFamily="18" charset="0"/>
              </a:rPr>
              <a:t>Logotipos personalizados - opciones para usar una combinación de logotipos: Logotipo de National PTA, PTA del estado, PTA local</a:t>
            </a:r>
          </a:p>
          <a:p>
            <a:pPr defTabSz="239975"/>
            <a:r>
              <a:rPr lang="es" sz="1800" b="1" i="1" dirty="0">
                <a:solidFill>
                  <a:srgbClr val="003C71"/>
                </a:solidFill>
                <a:latin typeface="Arial" pitchFamily="18" charset="0"/>
              </a:rPr>
              <a:t>Si necesita instrucciones para cada paso, revise las diapositivas 23 y 24.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1A7A7A5-C3D0-0446-B29C-99DC3C483821}"/>
              </a:ext>
            </a:extLst>
          </p:cNvPr>
          <p:cNvSpPr/>
          <p:nvPr/>
        </p:nvSpPr>
        <p:spPr>
          <a:xfrm>
            <a:off x="5743977" y="4443211"/>
            <a:ext cx="1300767" cy="9144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xmlns="" id="{C5053C82-F769-E24A-BF90-A7981B78E23B}"/>
              </a:ext>
            </a:extLst>
          </p:cNvPr>
          <p:cNvSpPr/>
          <p:nvPr/>
        </p:nvSpPr>
        <p:spPr>
          <a:xfrm>
            <a:off x="5718220" y="1996226"/>
            <a:ext cx="1287887" cy="2073498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66" y="4479216"/>
            <a:ext cx="1285230" cy="84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7" y="4467225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95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608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6" y="0"/>
            <a:ext cx="11425510" cy="600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7" y="4467226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767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E4E84F-F9E2-489D-AFFA-B1B27C666B9C}"/>
              </a:ext>
            </a:extLst>
          </p:cNvPr>
          <p:cNvSpPr txBox="1"/>
          <p:nvPr/>
        </p:nvSpPr>
        <p:spPr>
          <a:xfrm>
            <a:off x="0" y="14187"/>
            <a:ext cx="11430000" cy="62016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" sz="1400" b="1" i="1" dirty="0">
                <a:solidFill>
                  <a:srgbClr val="000000"/>
                </a:solidFill>
                <a:latin typeface="Arial" pitchFamily="18" charset="0"/>
              </a:rPr>
              <a:t>Los siguientes pasos son para usuarios de Windows y de Mac.</a:t>
            </a:r>
          </a:p>
          <a:p>
            <a:r>
              <a:rPr lang="en" sz="1400" dirty="0"/>
              <a:t/>
            </a:r>
            <a:br>
              <a:rPr lang="en" sz="1400" dirty="0"/>
            </a:br>
            <a:r>
              <a:rPr lang="es" sz="1400" b="1" i="0" dirty="0">
                <a:solidFill>
                  <a:srgbClr val="000000"/>
                </a:solidFill>
                <a:latin typeface="Arial" pitchFamily="18" charset="0"/>
              </a:rPr>
              <a:t>Asegúrese de que la Configuración de PowerPoint sea Mantener fotos de calidad: </a:t>
            </a:r>
            <a:r>
              <a:rPr lang="es" sz="1200" b="1" i="0" dirty="0">
                <a:solidFill>
                  <a:srgbClr val="000000"/>
                </a:solidFill>
                <a:latin typeface="Arial" pitchFamily="18" charset="0"/>
              </a:rPr>
              <a:t>(Este paso es solo para usuarios de Windows).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 PowerPoint, vaya a "Archivo"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"Opciones".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"Avanzado".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 "Tamaño y calidad de la imagen", asegúrese de que esté seleccionado "Alta fidelidad" para la "Resolución por defecto".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Solo tiene que verificar esta configuración en PowerPoint una vez, luego, quedará guardada para el futuro.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" sz="1400" b="0" i="0" u="sng" dirty="0" smtClean="0">
                <a:solidFill>
                  <a:srgbClr val="000000"/>
                </a:solidFill>
                <a:latin typeface="Arial" pitchFamily="18" charset="0"/>
              </a:rPr>
              <a:t>Solo </a:t>
            </a:r>
            <a:r>
              <a:rPr lang="es" sz="1400" b="0" i="0" u="sng" dirty="0">
                <a:solidFill>
                  <a:srgbClr val="000000"/>
                </a:solidFill>
                <a:latin typeface="Arial" pitchFamily="18" charset="0"/>
              </a:rPr>
              <a:t>estas áreas pueden personalizarse. Todas las otras secciones permanecen tal cual están, sin cambios</a:t>
            </a:r>
            <a:r>
              <a:rPr lang="es" sz="1400" b="0" i="0" u="sng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es" sz="1300" b="1" i="0" dirty="0" smtClean="0">
                <a:solidFill>
                  <a:srgbClr val="000000"/>
                </a:solidFill>
                <a:latin typeface="Arial" pitchFamily="18" charset="0"/>
              </a:rPr>
              <a:t>Cómo Colocar un Logotipo Personalizado:</a:t>
            </a:r>
          </a:p>
          <a:p>
            <a:r>
              <a:rPr lang="es" sz="1200" b="0" i="1" dirty="0" smtClean="0">
                <a:solidFill>
                  <a:srgbClr val="000000"/>
                </a:solidFill>
                <a:latin typeface="Arial" pitchFamily="18" charset="0"/>
              </a:rPr>
              <a:t>Use </a:t>
            </a:r>
            <a:r>
              <a:rPr lang="es" sz="1200" b="0" i="1" dirty="0">
                <a:solidFill>
                  <a:srgbClr val="000000"/>
                </a:solidFill>
                <a:latin typeface="Arial" pitchFamily="18" charset="0"/>
              </a:rPr>
              <a:t>las diapositivas 3, 5, 7, 9, 11, 13, 15, 17, 19, 21 si desea usar solo el logotipo de National PTA, no logotipos personalizados de PTA local o del estado.</a:t>
            </a:r>
          </a:p>
          <a:p>
            <a:endParaRPr lang="en-US" sz="1200" i="1" dirty="0">
              <a:solidFill>
                <a:prstClr val="black"/>
              </a:solidFill>
              <a:latin typeface="Arial" panose="020B0604020202020204"/>
            </a:endParaRPr>
          </a:p>
          <a:p>
            <a:r>
              <a:rPr lang="es" sz="1200" b="0" i="1" dirty="0">
                <a:solidFill>
                  <a:srgbClr val="000000"/>
                </a:solidFill>
                <a:latin typeface="Arial" pitchFamily="18" charset="0"/>
              </a:rPr>
              <a:t>Use las diapositivas 4, 6, 8, 10, 12, 14, 16, 18, 20, 22 si desea usar su logotipo de PTA del estado O el logotipo de su PTA local junto con el de National PTA.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800100" lvl="1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Use la opción "haga clic en el ícono para añadirlo" que está abajo para incluir el logotipo de su PTA.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su computadora.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del logotipo de que desea escoger.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para que no quede un recuadro blanco alrededor del logotipo, debe usar un archivo PNG del logotipo. Los archivos PNG garantizan que el fondo sea transparente y evitan que aparezca un recuadro blanco alrededor del logotipo.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el archivo de su logotipo debe tener una resolución alta, de 72 dpi. Para conocer la resolución de su logotipo, siga los pasos descritos en 4.1 (próxima diapositiva).</a:t>
            </a:r>
          </a:p>
          <a:p>
            <a:pPr marL="800100" lvl="1" indent="-342900">
              <a:buFont typeface="+mj-lt"/>
              <a:buAutoNum type="arabicPeriod" startAt="4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 su logotipo está recortado, puede ajustar el tamaño directamente en PowerPoint siguiendo estos pasos: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Una vez que haya subido su logotipo al PowerPoint, aparecerá la barra de herramientas "Formato de imagen" en la parte superior.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"Recortar".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Comience ajustando el tamaño usando las cuatro esquinas.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Asegúrese de que todo el logotipo quede visible dentro del recuadro negro grueso, que muestra el área visible.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Una vez que haya adaptado el tamaño, haga clic con el cursor lejos del logotipo.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 probable que necesite mover el logotipo para alinearlo con el de PTA.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Pase el cursor por encima del logotipo, haga clic y continúe sosteniéndolo.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Mueva el logotipo para alinearlo. Deberían aparecer las guías, unas líneas rojas punteadas que ayudan con la alineación.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Mantenga el tamaño de su logotipo parejo con el de National PTA.</a:t>
            </a:r>
          </a:p>
          <a:p>
            <a:endParaRPr lang="en-US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E68015C-DF6E-496C-9930-39F6A3654685}"/>
              </a:ext>
            </a:extLst>
          </p:cNvPr>
          <p:cNvSpPr txBox="1"/>
          <p:nvPr/>
        </p:nvSpPr>
        <p:spPr>
          <a:xfrm>
            <a:off x="121920" y="107061"/>
            <a:ext cx="1097966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Guardar un Gráfico Entero para Usarlo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Asegúrese de que su PowerPoint esté en la diapositiva que desea exportar como gráfica final.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Como". 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Escoja la ubicación en su computadora para guardarlo.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Escriba el nombre del archivo.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la flecha hacia abajo y escoja "Formato de Intercambio de Archivos JPEG (*jpg)"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"Guardar".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Luego, aparecerá un cuadro de diálogo indicándole qué escoja qué diapositivas desea exportar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"Solo Esta" (los usuarios de Mac deben escoger "Solo la Diapositiva Actual") 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donde lo guardó, y la imagen ya estará lista para usar en las redes sociales.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228600" indent="-228600">
              <a:buFont typeface="+mj-lt"/>
              <a:buAutoNum type="arabicPeriod" startAt="3"/>
            </a:pPr>
            <a:r>
              <a:rPr lang="es" sz="1200" b="1" i="0" dirty="0">
                <a:solidFill>
                  <a:srgbClr val="000000"/>
                </a:solidFill>
                <a:latin typeface="Arial" pitchFamily="18" charset="0"/>
              </a:rPr>
              <a:t>Cómo Ver la Resolución de una Imagen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imagen.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"Propiedades".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"General" a "Detalles".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Junto a "Resolución horizontal" y "Resolución vertical”, está "dpi".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usarla.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 b="1" dirty="0">
              <a:solidFill>
                <a:prstClr val="black"/>
              </a:solidFill>
              <a:latin typeface="Arial" panose="020B0604020202020204"/>
            </a:endParaRPr>
          </a:p>
          <a:p>
            <a:r>
              <a:rPr lang="en-US" sz="1200" dirty="0">
                <a:solidFill>
                  <a:prstClr val="black"/>
                </a:solidFill>
                <a:latin typeface="Arial" panose="020B0604020202020204"/>
              </a:rPr>
              <a:t/>
            </a:r>
            <a:br>
              <a:rPr lang="en-US" sz="1200" dirty="0">
                <a:solidFill>
                  <a:prstClr val="black"/>
                </a:solidFill>
                <a:latin typeface="Arial" panose="020B0604020202020204"/>
              </a:rPr>
            </a:br>
            <a:endParaRPr lang="en-US" sz="1300" b="1" dirty="0">
              <a:solidFill>
                <a:prstClr val="black"/>
              </a:solidFill>
              <a:latin typeface="Arial" panose="020B0604020202020204"/>
            </a:endParaRPr>
          </a:p>
          <a:p>
            <a:pPr marL="1600200" lvl="3" indent="-228600">
              <a:buFont typeface="+mj-lt"/>
              <a:buAutoNum type="arabicPeriod"/>
            </a:pPr>
            <a:endParaRPr lang="en-US" sz="1200" dirty="0">
              <a:solidFill>
                <a:prstClr val="black"/>
              </a:solidFill>
              <a:latin typeface="Arial" panose="020B0604020202020204"/>
            </a:endParaRPr>
          </a:p>
          <a:p>
            <a:pPr marL="1714500" lvl="3" indent="-342900">
              <a:buFont typeface="+mj-lt"/>
              <a:buAutoNum type="arabicPeriod"/>
            </a:pPr>
            <a:endParaRPr lang="en-US" sz="1200" dirty="0">
              <a:solidFill>
                <a:prstClr val="black"/>
              </a:solidFill>
              <a:latin typeface="Arial" panose="020B0604020202020204"/>
            </a:endParaRPr>
          </a:p>
          <a:p>
            <a:r>
              <a:rPr lang="en-US" sz="1200" dirty="0">
                <a:solidFill>
                  <a:prstClr val="black"/>
                </a:solidFill>
                <a:latin typeface="Arial" panose="020B0604020202020204"/>
              </a:rPr>
              <a:t> </a:t>
            </a:r>
            <a:endParaRPr lang="en-US" sz="1400" dirty="0">
              <a:solidFill>
                <a:prstClr val="black"/>
              </a:solidFill>
              <a:latin typeface="Arial" panose="020B0604020202020204"/>
            </a:endParaRPr>
          </a:p>
          <a:p>
            <a:endParaRPr lang="en-US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09B8BBF-D95C-489F-ADA5-27727D4AE0DC}"/>
              </a:ext>
            </a:extLst>
          </p:cNvPr>
          <p:cNvSpPr txBox="1"/>
          <p:nvPr/>
        </p:nvSpPr>
        <p:spPr>
          <a:xfrm>
            <a:off x="6770386" y="2500751"/>
            <a:ext cx="418204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2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"Ajustar tamaño".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Mire la "Resolución", que son los "dpi".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usarla.</a:t>
            </a:r>
          </a:p>
          <a:p>
            <a:endParaRPr lang="en-US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525"/>
            <a:ext cx="11430000" cy="599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02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599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741" y="4467223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864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013" y="3817"/>
            <a:ext cx="11438601" cy="599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46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818"/>
            <a:ext cx="11431588" cy="599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7" y="4452711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68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803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18" y="4438196"/>
            <a:ext cx="1706562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832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431588" cy="60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562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86A54D7-2601-4778-BB20-0FB3C53FF9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3FD217-B97F-4A9A-A05C-E0EB5E596075}"/>
</file>

<file path=customXml/itemProps3.xml><?xml version="1.0" encoding="utf-8"?>
<ds:datastoreItem xmlns:ds="http://schemas.openxmlformats.org/officeDocument/2006/customXml" ds:itemID="{FD92D678-7985-4336-8794-37C3D203DD89}">
  <ds:schemaRefs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db613e52-d29e-48be-9dab-b77cf859024b"/>
    <ds:schemaRef ds:uri="aaf12ef8-83df-4ac1-8570-146fbceeae8d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250</Words>
  <Application>Microsoft Office PowerPoint</Application>
  <PresentationFormat>Custom</PresentationFormat>
  <Paragraphs>71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Las Publicaciones para las Redes Sociales: Serie PTA Por Sus Hijos/Adolescentes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Aishun Li</cp:lastModifiedBy>
  <cp:revision>28</cp:revision>
  <dcterms:created xsi:type="dcterms:W3CDTF">2020-04-17T13:30:57Z</dcterms:created>
  <dcterms:modified xsi:type="dcterms:W3CDTF">2020-07-20T15:06:35Z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