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9"/>
  </p:notesMasterIdLst>
  <p:sldIdLst>
    <p:sldId id="501" r:id="rId5"/>
    <p:sldId id="503" r:id="rId6"/>
    <p:sldId id="256" r:id="rId7"/>
    <p:sldId id="257" r:id="rId8"/>
    <p:sldId id="259" r:id="rId9"/>
    <p:sldId id="260" r:id="rId10"/>
    <p:sldId id="262" r:id="rId11"/>
    <p:sldId id="263" r:id="rId12"/>
    <p:sldId id="265" r:id="rId13"/>
    <p:sldId id="266" r:id="rId14"/>
    <p:sldId id="273" r:id="rId15"/>
    <p:sldId id="281" r:id="rId16"/>
    <p:sldId id="282" r:id="rId17"/>
    <p:sldId id="502" r:id="rId18"/>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22" clrIdx="0">
    <p:extLst>
      <p:ext uri="{19B8F6BF-5375-455C-9EA6-DF929625EA0E}">
        <p15:presenceInfo xmlns:p15="http://schemas.microsoft.com/office/powerpoint/2012/main" userId="S::Amanda.Drain@edelman.com::8d0eef54-3ffd-45b8-b5a7-cd58b567f0b0" providerId="AD"/>
      </p:ext>
    </p:extLst>
  </p:cmAuthor>
  <p:cmAuthor id="2" name="Kohn, Darcy" initials="KD" lastIdx="14" clrIdx="1">
    <p:extLst>
      <p:ext uri="{19B8F6BF-5375-455C-9EA6-DF929625EA0E}">
        <p15:presenceInfo xmlns:p15="http://schemas.microsoft.com/office/powerpoint/2012/main" userId="S::Darcy.Kohn@edelman.com::7ab41b32-389a-4499-8ac8-d0498c3da392" providerId="AD"/>
      </p:ext>
    </p:extLst>
  </p:cmAuthor>
  <p:cmAuthor id="3" name="Cherry, Allison" initials="CA" lastIdx="45" clrIdx="2">
    <p:extLst>
      <p:ext uri="{19B8F6BF-5375-455C-9EA6-DF929625EA0E}">
        <p15:presenceInfo xmlns:p15="http://schemas.microsoft.com/office/powerpoint/2012/main" userId="S::Allison.Cherry@edelman.com::323b9801-8644-4837-a2e8-c780fba0bb73" providerId="AD"/>
      </p:ext>
    </p:extLst>
  </p:cmAuthor>
  <p:cmAuthor id="4" name="Chini, Kaveh" initials="CK" lastIdx="4" clrIdx="3">
    <p:extLst>
      <p:ext uri="{19B8F6BF-5375-455C-9EA6-DF929625EA0E}">
        <p15:presenceInfo xmlns:p15="http://schemas.microsoft.com/office/powerpoint/2012/main" userId="S::kaveh.chini@edelman.com::913d77f2-626d-47f9-a8b9-8c30bf1e064e" providerId="AD"/>
      </p:ext>
    </p:extLst>
  </p:cmAuthor>
  <p:cmAuthor id="5" name="Johnson, Erin" initials="JE" lastIdx="8" clrIdx="4">
    <p:extLst>
      <p:ext uri="{19B8F6BF-5375-455C-9EA6-DF929625EA0E}">
        <p15:presenceInfo xmlns:p15="http://schemas.microsoft.com/office/powerpoint/2012/main" userId="S::erin.johnson@edelman.com::55eac05e-6191-4eac-b20d-3f760727c12a" providerId="AD"/>
      </p:ext>
    </p:extLst>
  </p:cmAuthor>
  <p:cmAuthor id="6" name="Fox, Amy" initials="FA" lastIdx="5" clrIdx="5">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00778B"/>
    <a:srgbClr val="CB6015"/>
    <a:srgbClr val="78BE20"/>
    <a:srgbClr val="6F30A0"/>
    <a:srgbClr val="7224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52F1AA-3A95-43AA-AF24-85FBCF92C366}" v="5" dt="2020-06-12T15:05:40.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188"/>
        <p:guide pos="360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in, Amanda" userId="S::amanda.drain@edelman.com::8d0eef54-3ffd-45b8-b5a7-cd58b567f0b0" providerId="AD" clId="Web-{E2E9B446-09D5-C86B-589A-D39F6F7E57C9}"/>
    <pc:docChg chg="modSld">
      <pc:chgData name="Drain, Amanda" userId="S::amanda.drain@edelman.com::8d0eef54-3ffd-45b8-b5a7-cd58b567f0b0" providerId="AD" clId="Web-{E2E9B446-09D5-C86B-589A-D39F6F7E57C9}" dt="2020-04-30T17:16:06.457" v="6" actId="14100"/>
      <pc:docMkLst>
        <pc:docMk/>
      </pc:docMkLst>
      <pc:sldChg chg="modSp">
        <pc:chgData name="Drain, Amanda" userId="S::amanda.drain@edelman.com::8d0eef54-3ffd-45b8-b5a7-cd58b567f0b0" providerId="AD" clId="Web-{E2E9B446-09D5-C86B-589A-D39F6F7E57C9}" dt="2020-04-30T17:16:06.457" v="6" actId="14100"/>
        <pc:sldMkLst>
          <pc:docMk/>
          <pc:sldMk cId="390624561" sldId="501"/>
        </pc:sldMkLst>
        <pc:spChg chg="mod">
          <ac:chgData name="Drain, Amanda" userId="S::amanda.drain@edelman.com::8d0eef54-3ffd-45b8-b5a7-cd58b567f0b0" providerId="AD" clId="Web-{E2E9B446-09D5-C86B-589A-D39F6F7E57C9}" dt="2020-04-30T17:16:06.457" v="6" actId="14100"/>
          <ac:spMkLst>
            <pc:docMk/>
            <pc:sldMk cId="390624561" sldId="501"/>
            <ac:spMk id="4" creationId="{4865EF9B-CD1F-46D1-BE3E-6757B8E3B3BD}"/>
          </ac:spMkLst>
        </pc:spChg>
      </pc:sldChg>
    </pc:docChg>
  </pc:docChgLst>
  <pc:docChgLst>
    <pc:chgData name="Drain, Amanda" userId="S::amanda.drain@edelman.com::8d0eef54-3ffd-45b8-b5a7-cd58b567f0b0" providerId="AD" clId="Web-{DB527B93-C777-454D-4E18-7C293814E919}"/>
    <pc:docChg chg="modSld">
      <pc:chgData name="Drain, Amanda" userId="S::amanda.drain@edelman.com::8d0eef54-3ffd-45b8-b5a7-cd58b567f0b0" providerId="AD" clId="Web-{DB527B93-C777-454D-4E18-7C293814E919}" dt="2020-06-05T13:51:06.889" v="3" actId="20577"/>
      <pc:docMkLst>
        <pc:docMk/>
      </pc:docMkLst>
      <pc:sldChg chg="modSp">
        <pc:chgData name="Drain, Amanda" userId="S::amanda.drain@edelman.com::8d0eef54-3ffd-45b8-b5a7-cd58b567f0b0" providerId="AD" clId="Web-{DB527B93-C777-454D-4E18-7C293814E919}" dt="2020-06-05T13:51:06.889" v="3" actId="20577"/>
        <pc:sldMkLst>
          <pc:docMk/>
          <pc:sldMk cId="390624561" sldId="501"/>
        </pc:sldMkLst>
        <pc:spChg chg="mod">
          <ac:chgData name="Drain, Amanda" userId="S::amanda.drain@edelman.com::8d0eef54-3ffd-45b8-b5a7-cd58b567f0b0" providerId="AD" clId="Web-{DB527B93-C777-454D-4E18-7C293814E919}" dt="2020-06-05T13:51:06.889" v="3"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16581F4B-7570-5776-7165-FEF2C82D03FF}"/>
    <pc:docChg chg="modSld">
      <pc:chgData name="Drain, Amanda" userId="S::amanda.drain@edelman.com::8d0eef54-3ffd-45b8-b5a7-cd58b567f0b0" providerId="AD" clId="Web-{16581F4B-7570-5776-7165-FEF2C82D03FF}" dt="2020-04-30T16:49:22.346" v="7"/>
      <pc:docMkLst>
        <pc:docMk/>
      </pc:docMkLst>
      <pc:sldChg chg="addCm modCm">
        <pc:chgData name="Drain, Amanda" userId="S::amanda.drain@edelman.com::8d0eef54-3ffd-45b8-b5a7-cd58b567f0b0" providerId="AD" clId="Web-{16581F4B-7570-5776-7165-FEF2C82D03FF}" dt="2020-04-30T16:49:22.346" v="7"/>
        <pc:sldMkLst>
          <pc:docMk/>
          <pc:sldMk cId="1020701393" sldId="259"/>
        </pc:sldMkLst>
      </pc:sldChg>
      <pc:sldChg chg="modSp">
        <pc:chgData name="Drain, Amanda" userId="S::amanda.drain@edelman.com::8d0eef54-3ffd-45b8-b5a7-cd58b567f0b0" providerId="AD" clId="Web-{16581F4B-7570-5776-7165-FEF2C82D03FF}" dt="2020-04-30T16:48:57.908" v="6" actId="1076"/>
        <pc:sldMkLst>
          <pc:docMk/>
          <pc:sldMk cId="3295842762" sldId="260"/>
        </pc:sldMkLst>
        <pc:spChg chg="mod">
          <ac:chgData name="Drain, Amanda" userId="S::amanda.drain@edelman.com::8d0eef54-3ffd-45b8-b5a7-cd58b567f0b0" providerId="AD" clId="Web-{16581F4B-7570-5776-7165-FEF2C82D03FF}" dt="2020-04-30T16:48:57.908" v="6" actId="1076"/>
          <ac:spMkLst>
            <pc:docMk/>
            <pc:sldMk cId="3295842762" sldId="260"/>
            <ac:spMk id="15" creationId="{B7BAFDD0-1EFC-EA42-B83C-DA9BCBE8EC6D}"/>
          </ac:spMkLst>
        </pc:spChg>
      </pc:sldChg>
      <pc:sldChg chg="addCm modCm">
        <pc:chgData name="Drain, Amanda" userId="S::amanda.drain@edelman.com::8d0eef54-3ffd-45b8-b5a7-cd58b567f0b0" providerId="AD" clId="Web-{16581F4B-7570-5776-7165-FEF2C82D03FF}" dt="2020-04-30T16:48:11.736" v="1"/>
        <pc:sldMkLst>
          <pc:docMk/>
          <pc:sldMk cId="1187221729" sldId="265"/>
        </pc:sldMkLst>
      </pc:sldChg>
    </pc:docChg>
  </pc:docChgLst>
  <pc:docChgLst>
    <pc:chgData clId="Web-{22122AFE-5481-4771-8546-6480135B4B2A}"/>
    <pc:docChg chg="modSld">
      <pc:chgData name="" userId="" providerId="" clId="Web-{22122AFE-5481-4771-8546-6480135B4B2A}" dt="2020-06-05T11:11:11.460" v="11" actId="20577"/>
      <pc:docMkLst>
        <pc:docMk/>
      </pc:docMkLst>
      <pc:sldChg chg="modSp">
        <pc:chgData name="" userId="" providerId="" clId="Web-{22122AFE-5481-4771-8546-6480135B4B2A}" dt="2020-06-05T11:11:11.460" v="11" actId="20577"/>
        <pc:sldMkLst>
          <pc:docMk/>
          <pc:sldMk cId="390624561" sldId="501"/>
        </pc:sldMkLst>
        <pc:spChg chg="mod">
          <ac:chgData name="" userId="" providerId="" clId="Web-{22122AFE-5481-4771-8546-6480135B4B2A}" dt="2020-06-05T11:11:11.460" v="11" actId="20577"/>
          <ac:spMkLst>
            <pc:docMk/>
            <pc:sldMk cId="390624561" sldId="501"/>
            <ac:spMk id="3" creationId="{858374D1-107F-BE4A-B981-AD0B3631ACE9}"/>
          </ac:spMkLst>
        </pc:spChg>
      </pc:sldChg>
    </pc:docChg>
  </pc:docChgLst>
  <pc:docChgLst>
    <pc:chgData name="Kohn, Darcy" userId="S::darcy.kohn@edelman.com::7ab41b32-389a-4499-8ac8-d0498c3da392" providerId="AD" clId="Web-{6B9844BB-966D-548D-8793-0EC16ED74EA7}"/>
    <pc:docChg chg="modSld">
      <pc:chgData name="Kohn, Darcy" userId="S::darcy.kohn@edelman.com::7ab41b32-389a-4499-8ac8-d0498c3da392" providerId="AD" clId="Web-{6B9844BB-966D-548D-8793-0EC16ED74EA7}" dt="2020-04-30T19:03:48.441" v="9" actId="20577"/>
      <pc:docMkLst>
        <pc:docMk/>
      </pc:docMkLst>
      <pc:sldChg chg="modSp">
        <pc:chgData name="Kohn, Darcy" userId="S::darcy.kohn@edelman.com::7ab41b32-389a-4499-8ac8-d0498c3da392" providerId="AD" clId="Web-{6B9844BB-966D-548D-8793-0EC16ED74EA7}" dt="2020-04-30T19:03:48.441" v="9" actId="20577"/>
        <pc:sldMkLst>
          <pc:docMk/>
          <pc:sldMk cId="390624561" sldId="501"/>
        </pc:sldMkLst>
        <pc:spChg chg="mod">
          <ac:chgData name="Kohn, Darcy" userId="S::darcy.kohn@edelman.com::7ab41b32-389a-4499-8ac8-d0498c3da392" providerId="AD" clId="Web-{6B9844BB-966D-548D-8793-0EC16ED74EA7}" dt="2020-04-30T19:03:48.441" v="9" actId="20577"/>
          <ac:spMkLst>
            <pc:docMk/>
            <pc:sldMk cId="390624561" sldId="501"/>
            <ac:spMk id="4" creationId="{4865EF9B-CD1F-46D1-BE3E-6757B8E3B3BD}"/>
          </ac:spMkLst>
        </pc:spChg>
      </pc:sldChg>
    </pc:docChg>
  </pc:docChgLst>
  <pc:docChgLst>
    <pc:chgData name="Fox, Amy" userId="51c6b977-c9d3-4a0d-9a87-944a4c8cd4f4" providerId="ADAL" clId="{F8CDC01D-7841-4349-8425-D53B540DDEEF}"/>
    <pc:docChg chg="modSld">
      <pc:chgData name="Fox, Amy" userId="51c6b977-c9d3-4a0d-9a87-944a4c8cd4f4" providerId="ADAL" clId="{F8CDC01D-7841-4349-8425-D53B540DDEEF}" dt="2020-06-05T11:13:45.220" v="99" actId="1076"/>
      <pc:docMkLst>
        <pc:docMk/>
      </pc:docMkLst>
      <pc:sldChg chg="modSp mod">
        <pc:chgData name="Fox, Amy" userId="51c6b977-c9d3-4a0d-9a87-944a4c8cd4f4" providerId="ADAL" clId="{F8CDC01D-7841-4349-8425-D53B540DDEEF}" dt="2020-06-05T11:13:45.220" v="99" actId="1076"/>
        <pc:sldMkLst>
          <pc:docMk/>
          <pc:sldMk cId="390624561" sldId="501"/>
        </pc:sldMkLst>
        <pc:spChg chg="mod">
          <ac:chgData name="Fox, Amy" userId="51c6b977-c9d3-4a0d-9a87-944a4c8cd4f4" providerId="ADAL" clId="{F8CDC01D-7841-4349-8425-D53B540DDEEF}" dt="2020-06-05T11:12:02.351" v="5" actId="404"/>
          <ac:spMkLst>
            <pc:docMk/>
            <pc:sldMk cId="390624561" sldId="501"/>
            <ac:spMk id="3" creationId="{858374D1-107F-BE4A-B981-AD0B3631ACE9}"/>
          </ac:spMkLst>
        </pc:spChg>
        <pc:spChg chg="mod">
          <ac:chgData name="Fox, Amy" userId="51c6b977-c9d3-4a0d-9a87-944a4c8cd4f4" providerId="ADAL" clId="{F8CDC01D-7841-4349-8425-D53B540DDEEF}" dt="2020-06-05T11:13:45.220" v="99" actId="1076"/>
          <ac:spMkLst>
            <pc:docMk/>
            <pc:sldMk cId="390624561" sldId="501"/>
            <ac:spMk id="4" creationId="{4865EF9B-CD1F-46D1-BE3E-6757B8E3B3BD}"/>
          </ac:spMkLst>
        </pc:spChg>
      </pc:sldChg>
    </pc:docChg>
  </pc:docChgLst>
  <pc:docChgLst>
    <pc:chgData name="Drain, Amanda" userId="S::amanda.drain@edelman.com::8d0eef54-3ffd-45b8-b5a7-cd58b567f0b0" providerId="AD" clId="Web-{7E16A18F-F92D-B42B-8E81-38B0FFFA9E1A}"/>
    <pc:docChg chg="modSld">
      <pc:chgData name="Drain, Amanda" userId="S::amanda.drain@edelman.com::8d0eef54-3ffd-45b8-b5a7-cd58b567f0b0" providerId="AD" clId="Web-{7E16A18F-F92D-B42B-8E81-38B0FFFA9E1A}" dt="2020-04-30T17:28:54.752" v="10" actId="20577"/>
      <pc:docMkLst>
        <pc:docMk/>
      </pc:docMkLst>
      <pc:sldChg chg="modSp">
        <pc:chgData name="Drain, Amanda" userId="S::amanda.drain@edelman.com::8d0eef54-3ffd-45b8-b5a7-cd58b567f0b0" providerId="AD" clId="Web-{7E16A18F-F92D-B42B-8E81-38B0FFFA9E1A}" dt="2020-04-30T17:28:54.752" v="10" actId="20577"/>
        <pc:sldMkLst>
          <pc:docMk/>
          <pc:sldMk cId="390624561" sldId="501"/>
        </pc:sldMkLst>
        <pc:spChg chg="mod">
          <ac:chgData name="Drain, Amanda" userId="S::amanda.drain@edelman.com::8d0eef54-3ffd-45b8-b5a7-cd58b567f0b0" providerId="AD" clId="Web-{7E16A18F-F92D-B42B-8E81-38B0FFFA9E1A}" dt="2020-04-30T17:28:54.752" v="10" actId="20577"/>
          <ac:spMkLst>
            <pc:docMk/>
            <pc:sldMk cId="390624561" sldId="501"/>
            <ac:spMk id="4" creationId="{4865EF9B-CD1F-46D1-BE3E-6757B8E3B3BD}"/>
          </ac:spMkLst>
        </pc:spChg>
      </pc:sldChg>
    </pc:docChg>
  </pc:docChgLst>
  <pc:docChgLst>
    <pc:chgData name="Cherry, Allison" userId="S::allison.cherry@edelman.com::323b9801-8644-4837-a2e8-c780fba0bb73" providerId="AD" clId="Web-{8FEB7A7C-4F31-8FD4-BB97-410C75704D63}"/>
    <pc:docChg chg="">
      <pc:chgData name="Cherry, Allison" userId="S::allison.cherry@edelman.com::323b9801-8644-4837-a2e8-c780fba0bb73" providerId="AD" clId="Web-{8FEB7A7C-4F31-8FD4-BB97-410C75704D63}" dt="2020-05-28T21:48:38.001" v="0"/>
      <pc:docMkLst>
        <pc:docMk/>
      </pc:docMkLst>
      <pc:sldChg chg="addCm">
        <pc:chgData name="Cherry, Allison" userId="S::allison.cherry@edelman.com::323b9801-8644-4837-a2e8-c780fba0bb73" providerId="AD" clId="Web-{8FEB7A7C-4F31-8FD4-BB97-410C75704D63}" dt="2020-05-28T21:48:38.001" v="0"/>
        <pc:sldMkLst>
          <pc:docMk/>
          <pc:sldMk cId="2243239735" sldId="503"/>
        </pc:sldMkLst>
      </pc:sldChg>
    </pc:docChg>
  </pc:docChgLst>
  <pc:docChgLst>
    <pc:chgData name="Drain, Amanda" userId="8d0eef54-3ffd-45b8-b5a7-cd58b567f0b0" providerId="ADAL" clId="{423F526F-E7AF-4B88-B901-592EFE63BA71}"/>
    <pc:docChg chg="undo custSel modSld">
      <pc:chgData name="Drain, Amanda" userId="8d0eef54-3ffd-45b8-b5a7-cd58b567f0b0" providerId="ADAL" clId="{423F526F-E7AF-4B88-B901-592EFE63BA71}" dt="2020-06-03T21:25:42.872" v="313" actId="1076"/>
      <pc:docMkLst>
        <pc:docMk/>
      </pc:docMkLst>
      <pc:sldChg chg="modSp mod">
        <pc:chgData name="Drain, Amanda" userId="8d0eef54-3ffd-45b8-b5a7-cd58b567f0b0" providerId="ADAL" clId="{423F526F-E7AF-4B88-B901-592EFE63BA71}" dt="2020-06-01T16:23:53.177" v="309" actId="20577"/>
        <pc:sldMkLst>
          <pc:docMk/>
          <pc:sldMk cId="1854939624" sldId="273"/>
        </pc:sldMkLst>
        <pc:spChg chg="mod">
          <ac:chgData name="Drain, Amanda" userId="8d0eef54-3ffd-45b8-b5a7-cd58b567f0b0" providerId="ADAL" clId="{423F526F-E7AF-4B88-B901-592EFE63BA71}" dt="2020-06-01T16:23:53.177" v="309" actId="20577"/>
          <ac:spMkLst>
            <pc:docMk/>
            <pc:sldMk cId="1854939624" sldId="273"/>
            <ac:spMk id="3" creationId="{81E4E84F-F9E2-489D-AFFA-B1B27C666B9C}"/>
          </ac:spMkLst>
        </pc:spChg>
      </pc:sldChg>
      <pc:sldChg chg="modSp mod addCm modCm">
        <pc:chgData name="Drain, Amanda" userId="8d0eef54-3ffd-45b8-b5a7-cd58b567f0b0" providerId="ADAL" clId="{423F526F-E7AF-4B88-B901-592EFE63BA71}" dt="2020-06-03T21:25:42.872" v="313" actId="1076"/>
        <pc:sldMkLst>
          <pc:docMk/>
          <pc:sldMk cId="390624561" sldId="501"/>
        </pc:sldMkLst>
        <pc:spChg chg="mod">
          <ac:chgData name="Drain, Amanda" userId="8d0eef54-3ffd-45b8-b5a7-cd58b567f0b0" providerId="ADAL" clId="{423F526F-E7AF-4B88-B901-592EFE63BA71}" dt="2020-06-03T21:25:42.872" v="313" actId="1076"/>
          <ac:spMkLst>
            <pc:docMk/>
            <pc:sldMk cId="390624561" sldId="501"/>
            <ac:spMk id="2" creationId="{BC6ED810-4111-D543-8C6A-9EFE82655CD4}"/>
          </ac:spMkLst>
        </pc:spChg>
        <pc:spChg chg="mod">
          <ac:chgData name="Drain, Amanda" userId="8d0eef54-3ffd-45b8-b5a7-cd58b567f0b0" providerId="ADAL" clId="{423F526F-E7AF-4B88-B901-592EFE63BA71}" dt="2020-05-28T18:08:24.175" v="271" actId="1076"/>
          <ac:spMkLst>
            <pc:docMk/>
            <pc:sldMk cId="390624561" sldId="501"/>
            <ac:spMk id="4" creationId="{4865EF9B-CD1F-46D1-BE3E-6757B8E3B3BD}"/>
          </ac:spMkLst>
        </pc:spChg>
        <pc:spChg chg="mod">
          <ac:chgData name="Drain, Amanda" userId="8d0eef54-3ffd-45b8-b5a7-cd58b567f0b0" providerId="ADAL" clId="{423F526F-E7AF-4B88-B901-592EFE63BA71}" dt="2020-06-03T21:25:42.501" v="312" actId="1076"/>
          <ac:spMkLst>
            <pc:docMk/>
            <pc:sldMk cId="390624561" sldId="501"/>
            <ac:spMk id="7" creationId="{D5339E5D-10D8-5742-B57E-351D7EE5B8FD}"/>
          </ac:spMkLst>
        </pc:spChg>
      </pc:sldChg>
      <pc:sldChg chg="modSp mod addCm delCm modCm">
        <pc:chgData name="Drain, Amanda" userId="8d0eef54-3ffd-45b8-b5a7-cd58b567f0b0" providerId="ADAL" clId="{423F526F-E7AF-4B88-B901-592EFE63BA71}" dt="2020-06-01T16:21:45.632" v="289" actId="1592"/>
        <pc:sldMkLst>
          <pc:docMk/>
          <pc:sldMk cId="2243239735" sldId="503"/>
        </pc:sldMkLst>
        <pc:picChg chg="mod">
          <ac:chgData name="Drain, Amanda" userId="8d0eef54-3ffd-45b8-b5a7-cd58b567f0b0" providerId="ADAL" clId="{423F526F-E7AF-4B88-B901-592EFE63BA71}" dt="2020-05-28T18:05:19.847" v="4" actId="1076"/>
          <ac:picMkLst>
            <pc:docMk/>
            <pc:sldMk cId="2243239735" sldId="503"/>
            <ac:picMk id="10" creationId="{861E43F3-1176-4854-882F-2666B6E562A8}"/>
          </ac:picMkLst>
        </pc:picChg>
      </pc:sldChg>
    </pc:docChg>
  </pc:docChgLst>
  <pc:docChgLst>
    <pc:chgData name="Drain, Amanda" userId="S::amanda.drain@edelman.com::8d0eef54-3ffd-45b8-b5a7-cd58b567f0b0" providerId="AD" clId="Web-{CC91570E-A209-BE7D-49C0-141F55ECA2B1}"/>
    <pc:docChg chg="modSld">
      <pc:chgData name="Drain, Amanda" userId="S::amanda.drain@edelman.com::8d0eef54-3ffd-45b8-b5a7-cd58b567f0b0" providerId="AD" clId="Web-{CC91570E-A209-BE7D-49C0-141F55ECA2B1}" dt="2020-04-30T16:40:56.863" v="16"/>
      <pc:docMkLst>
        <pc:docMk/>
      </pc:docMkLst>
      <pc:sldChg chg="addCm modCm">
        <pc:chgData name="Drain, Amanda" userId="S::amanda.drain@edelman.com::8d0eef54-3ffd-45b8-b5a7-cd58b567f0b0" providerId="AD" clId="Web-{CC91570E-A209-BE7D-49C0-141F55ECA2B1}" dt="2020-04-30T16:40:22.754" v="12"/>
        <pc:sldMkLst>
          <pc:docMk/>
          <pc:sldMk cId="2413045142" sldId="256"/>
        </pc:sldMkLst>
      </pc:sldChg>
      <pc:sldChg chg="modSp addCm delCm modCm">
        <pc:chgData name="Drain, Amanda" userId="S::amanda.drain@edelman.com::8d0eef54-3ffd-45b8-b5a7-cd58b567f0b0" providerId="AD" clId="Web-{CC91570E-A209-BE7D-49C0-141F55ECA2B1}" dt="2020-04-30T16:40:56.863" v="16"/>
        <pc:sldMkLst>
          <pc:docMk/>
          <pc:sldMk cId="390624561" sldId="501"/>
        </pc:sldMkLst>
        <pc:spChg chg="mod">
          <ac:chgData name="Drain, Amanda" userId="S::amanda.drain@edelman.com::8d0eef54-3ffd-45b8-b5a7-cd58b567f0b0" providerId="AD" clId="Web-{CC91570E-A209-BE7D-49C0-141F55ECA2B1}" dt="2020-04-30T16:37:49.192" v="9" actId="20577"/>
          <ac:spMkLst>
            <pc:docMk/>
            <pc:sldMk cId="390624561" sldId="501"/>
            <ac:spMk id="4" creationId="{4865EF9B-CD1F-46D1-BE3E-6757B8E3B3BD}"/>
          </ac:spMkLst>
        </pc:spChg>
      </pc:sldChg>
    </pc:docChg>
  </pc:docChgLst>
  <pc:docChgLst>
    <pc:chgData name="Cherry, Allison" userId="323b9801-8644-4837-a2e8-c780fba0bb73" providerId="ADAL" clId="{AA545852-E730-4A5E-8E69-08BDD8B957EC}"/>
    <pc:docChg chg="undo custSel modSld modMainMaster">
      <pc:chgData name="Cherry, Allison" userId="323b9801-8644-4837-a2e8-c780fba0bb73" providerId="ADAL" clId="{AA545852-E730-4A5E-8E69-08BDD8B957EC}" dt="2020-05-01T20:34:14.493" v="132" actId="1592"/>
      <pc:docMkLst>
        <pc:docMk/>
      </pc:docMkLst>
      <pc:sldChg chg="addCm delCm modCm">
        <pc:chgData name="Cherry, Allison" userId="323b9801-8644-4837-a2e8-c780fba0bb73" providerId="ADAL" clId="{AA545852-E730-4A5E-8E69-08BDD8B957EC}" dt="2020-05-01T18:42:44.593" v="25" actId="1592"/>
        <pc:sldMkLst>
          <pc:docMk/>
          <pc:sldMk cId="2413045142" sldId="256"/>
        </pc:sldMkLst>
      </pc:sldChg>
      <pc:sldChg chg="modSp">
        <pc:chgData name="Cherry, Allison" userId="323b9801-8644-4837-a2e8-c780fba0bb73" providerId="ADAL" clId="{AA545852-E730-4A5E-8E69-08BDD8B957EC}" dt="2020-05-01T18:43:48.888" v="47" actId="20577"/>
        <pc:sldMkLst>
          <pc:docMk/>
          <pc:sldMk cId="2775620898" sldId="257"/>
        </pc:sldMkLst>
        <pc:spChg chg="mod">
          <ac:chgData name="Cherry, Allison" userId="323b9801-8644-4837-a2e8-c780fba0bb73" providerId="ADAL" clId="{AA545852-E730-4A5E-8E69-08BDD8B957EC}" dt="2020-05-01T18:43:48.888" v="47" actId="20577"/>
          <ac:spMkLst>
            <pc:docMk/>
            <pc:sldMk cId="2775620898" sldId="257"/>
            <ac:spMk id="3" creationId="{62B100D6-A664-A145-9F44-899A0B495F40}"/>
          </ac:spMkLst>
        </pc:spChg>
      </pc:sldChg>
      <pc:sldChg chg="modSp addCm delCm modCm">
        <pc:chgData name="Cherry, Allison" userId="323b9801-8644-4837-a2e8-c780fba0bb73" providerId="ADAL" clId="{AA545852-E730-4A5E-8E69-08BDD8B957EC}" dt="2020-05-01T20:34:08.207" v="131" actId="1592"/>
        <pc:sldMkLst>
          <pc:docMk/>
          <pc:sldMk cId="1020701393" sldId="259"/>
        </pc:sldMkLst>
        <pc:spChg chg="mod">
          <ac:chgData name="Cherry, Allison" userId="323b9801-8644-4837-a2e8-c780fba0bb73" providerId="ADAL" clId="{AA545852-E730-4A5E-8E69-08BDD8B957EC}" dt="2020-05-01T18:44:50.386" v="49" actId="1076"/>
          <ac:spMkLst>
            <pc:docMk/>
            <pc:sldMk cId="1020701393" sldId="259"/>
            <ac:spMk id="3" creationId="{23DBEB29-C3FB-C044-BA34-E412D98F8379}"/>
          </ac:spMkLst>
        </pc:spChg>
      </pc:sldChg>
      <pc:sldChg chg="modSp">
        <pc:chgData name="Cherry, Allison" userId="323b9801-8644-4837-a2e8-c780fba0bb73" providerId="ADAL" clId="{AA545852-E730-4A5E-8E69-08BDD8B957EC}" dt="2020-05-01T18:45:41.078" v="72" actId="1076"/>
        <pc:sldMkLst>
          <pc:docMk/>
          <pc:sldMk cId="3295842762" sldId="260"/>
        </pc:sldMkLst>
        <pc:spChg chg="mod">
          <ac:chgData name="Cherry, Allison" userId="323b9801-8644-4837-a2e8-c780fba0bb73" providerId="ADAL" clId="{AA545852-E730-4A5E-8E69-08BDD8B957EC}" dt="2020-05-01T18:45:41.078" v="72" actId="1076"/>
          <ac:spMkLst>
            <pc:docMk/>
            <pc:sldMk cId="3295842762" sldId="260"/>
            <ac:spMk id="3" creationId="{43C703A7-38BE-AA46-8B3F-49BC27A23509}"/>
          </ac:spMkLst>
        </pc:spChg>
      </pc:sldChg>
      <pc:sldChg chg="addCm delCm">
        <pc:chgData name="Cherry, Allison" userId="323b9801-8644-4837-a2e8-c780fba0bb73" providerId="ADAL" clId="{AA545852-E730-4A5E-8E69-08BDD8B957EC}" dt="2020-05-01T20:34:14.493" v="132" actId="1592"/>
        <pc:sldMkLst>
          <pc:docMk/>
          <pc:sldMk cId="1187221729" sldId="265"/>
        </pc:sldMkLst>
      </pc:sldChg>
      <pc:sldChg chg="addSp delSp modSp delCm modCm">
        <pc:chgData name="Cherry, Allison" userId="323b9801-8644-4837-a2e8-c780fba0bb73" providerId="ADAL" clId="{AA545852-E730-4A5E-8E69-08BDD8B957EC}" dt="2020-05-01T19:28:40.269" v="127" actId="1592"/>
        <pc:sldMkLst>
          <pc:docMk/>
          <pc:sldMk cId="390624561" sldId="501"/>
        </pc:sldMkLst>
        <pc:picChg chg="add mod">
          <ac:chgData name="Cherry, Allison" userId="323b9801-8644-4837-a2e8-c780fba0bb73" providerId="ADAL" clId="{AA545852-E730-4A5E-8E69-08BDD8B957EC}" dt="2020-05-01T19:28:37.134" v="126" actId="1076"/>
          <ac:picMkLst>
            <pc:docMk/>
            <pc:sldMk cId="390624561" sldId="501"/>
            <ac:picMk id="5" creationId="{06FC8097-DCC6-464E-B896-8036C4F04F3A}"/>
          </ac:picMkLst>
        </pc:picChg>
        <pc:picChg chg="del">
          <ac:chgData name="Cherry, Allison" userId="323b9801-8644-4837-a2e8-c780fba0bb73" providerId="ADAL" clId="{AA545852-E730-4A5E-8E69-08BDD8B957EC}" dt="2020-05-01T19:01:24.986" v="108" actId="478"/>
          <ac:picMkLst>
            <pc:docMk/>
            <pc:sldMk cId="390624561" sldId="501"/>
            <ac:picMk id="5" creationId="{8D8D06F3-D7F8-4173-AC45-7240B2770E22}"/>
          </ac:picMkLst>
        </pc:picChg>
        <pc:picChg chg="add mod">
          <ac:chgData name="Cherry, Allison" userId="323b9801-8644-4837-a2e8-c780fba0bb73" providerId="ADAL" clId="{AA545852-E730-4A5E-8E69-08BDD8B957EC}" dt="2020-05-01T19:01:30.666" v="110" actId="1076"/>
          <ac:picMkLst>
            <pc:docMk/>
            <pc:sldMk cId="390624561" sldId="501"/>
            <ac:picMk id="6" creationId="{C32C4F5D-ECFD-4E94-A137-D6BC36F6F7A4}"/>
          </ac:picMkLst>
        </pc:picChg>
        <pc:picChg chg="del">
          <ac:chgData name="Cherry, Allison" userId="323b9801-8644-4837-a2e8-c780fba0bb73" providerId="ADAL" clId="{AA545852-E730-4A5E-8E69-08BDD8B957EC}" dt="2020-05-01T19:01:33.029" v="111" actId="478"/>
          <ac:picMkLst>
            <pc:docMk/>
            <pc:sldMk cId="390624561" sldId="501"/>
            <ac:picMk id="7" creationId="{74ABBC6D-1023-4A60-A295-90764AC6E842}"/>
          </ac:picMkLst>
        </pc:picChg>
        <pc:picChg chg="add del mod">
          <ac:chgData name="Cherry, Allison" userId="323b9801-8644-4837-a2e8-c780fba0bb73" providerId="ADAL" clId="{AA545852-E730-4A5E-8E69-08BDD8B957EC}" dt="2020-05-01T19:28:25.996" v="119" actId="478"/>
          <ac:picMkLst>
            <pc:docMk/>
            <pc:sldMk cId="390624561" sldId="501"/>
            <ac:picMk id="9" creationId="{B409E364-B953-400F-913E-80B99C18EE6A}"/>
          </ac:picMkLst>
        </pc:picChg>
      </pc:sldChg>
      <pc:sldChg chg="addSp delSp modSp addCm delCm">
        <pc:chgData name="Cherry, Allison" userId="323b9801-8644-4837-a2e8-c780fba0bb73" providerId="ADAL" clId="{AA545852-E730-4A5E-8E69-08BDD8B957EC}" dt="2020-05-01T19:28:46.645" v="128" actId="1592"/>
        <pc:sldMkLst>
          <pc:docMk/>
          <pc:sldMk cId="2243239735" sldId="503"/>
        </pc:sldMkLst>
        <pc:picChg chg="del">
          <ac:chgData name="Cherry, Allison" userId="323b9801-8644-4837-a2e8-c780fba0bb73" providerId="ADAL" clId="{AA545852-E730-4A5E-8E69-08BDD8B957EC}" dt="2020-05-01T18:51:44.060" v="92" actId="478"/>
          <ac:picMkLst>
            <pc:docMk/>
            <pc:sldMk cId="2243239735" sldId="503"/>
            <ac:picMk id="4" creationId="{0CDC3722-8AEE-406A-A2B8-1623290A8AFC}"/>
          </ac:picMkLst>
        </pc:picChg>
        <pc:picChg chg="add mod">
          <ac:chgData name="Cherry, Allison" userId="323b9801-8644-4837-a2e8-c780fba0bb73" providerId="ADAL" clId="{AA545852-E730-4A5E-8E69-08BDD8B957EC}" dt="2020-05-01T18:52:02.220" v="102" actId="1076"/>
          <ac:picMkLst>
            <pc:docMk/>
            <pc:sldMk cId="2243239735" sldId="503"/>
            <ac:picMk id="5" creationId="{EE6764B2-68A3-4544-A4B3-FA1F72E0B56A}"/>
          </ac:picMkLst>
        </pc:picChg>
        <pc:picChg chg="add mod ord">
          <ac:chgData name="Cherry, Allison" userId="323b9801-8644-4837-a2e8-c780fba0bb73" providerId="ADAL" clId="{AA545852-E730-4A5E-8E69-08BDD8B957EC}" dt="2020-05-01T18:52:10.788" v="103" actId="167"/>
          <ac:picMkLst>
            <pc:docMk/>
            <pc:sldMk cId="2243239735" sldId="503"/>
            <ac:picMk id="7" creationId="{7CB914EB-1C4D-44DA-AF9C-60FEA1AE2D16}"/>
          </ac:picMkLst>
        </pc:picChg>
        <pc:picChg chg="del">
          <ac:chgData name="Cherry, Allison" userId="323b9801-8644-4837-a2e8-c780fba0bb73" providerId="ADAL" clId="{AA545852-E730-4A5E-8E69-08BDD8B957EC}" dt="2020-05-01T18:51:28.520" v="84" actId="478"/>
          <ac:picMkLst>
            <pc:docMk/>
            <pc:sldMk cId="2243239735" sldId="503"/>
            <ac:picMk id="9" creationId="{5C6ADA7E-8496-4A04-917C-6F122FE10D4B}"/>
          </ac:picMkLst>
        </pc:picChg>
        <pc:picChg chg="add mod">
          <ac:chgData name="Cherry, Allison" userId="323b9801-8644-4837-a2e8-c780fba0bb73" providerId="ADAL" clId="{AA545852-E730-4A5E-8E69-08BDD8B957EC}" dt="2020-05-01T18:51:57.203" v="100" actId="14100"/>
          <ac:picMkLst>
            <pc:docMk/>
            <pc:sldMk cId="2243239735" sldId="503"/>
            <ac:picMk id="10" creationId="{861E43F3-1176-4854-882F-2666B6E562A8}"/>
          </ac:picMkLst>
        </pc:picChg>
        <pc:picChg chg="del">
          <ac:chgData name="Cherry, Allison" userId="323b9801-8644-4837-a2e8-c780fba0bb73" providerId="ADAL" clId="{AA545852-E730-4A5E-8E69-08BDD8B957EC}" dt="2020-05-01T18:51:16.910" v="80" actId="478"/>
          <ac:picMkLst>
            <pc:docMk/>
            <pc:sldMk cId="2243239735" sldId="503"/>
            <ac:picMk id="11" creationId="{E9689903-4FE5-431D-9E43-36204F8F6042}"/>
          </ac:picMkLst>
        </pc:picChg>
      </pc:sldChg>
      <pc:sldMasterChg chg="modSldLayout">
        <pc:chgData name="Cherry, Allison" userId="323b9801-8644-4837-a2e8-c780fba0bb73" providerId="ADAL" clId="{AA545852-E730-4A5E-8E69-08BDD8B957EC}" dt="2020-05-01T15:11:53.302" v="23"/>
        <pc:sldMasterMkLst>
          <pc:docMk/>
          <pc:sldMasterMk cId="3925175366" sldId="2147483660"/>
        </pc:sldMasterMkLst>
        <pc:sldLayoutChg chg="modSp">
          <pc:chgData name="Cherry, Allison" userId="323b9801-8644-4837-a2e8-c780fba0bb73" providerId="ADAL" clId="{AA545852-E730-4A5E-8E69-08BDD8B957EC}" dt="2020-05-01T15:11:34.950" v="11"/>
          <pc:sldLayoutMkLst>
            <pc:docMk/>
            <pc:sldMasterMk cId="3925175366" sldId="2147483660"/>
            <pc:sldLayoutMk cId="3024145044" sldId="2147483667"/>
          </pc:sldLayoutMkLst>
          <pc:spChg chg="mod">
            <ac:chgData name="Cherry, Allison" userId="323b9801-8644-4837-a2e8-c780fba0bb73" providerId="ADAL" clId="{AA545852-E730-4A5E-8E69-08BDD8B957EC}" dt="2020-05-01T15:11:34.950" v="11"/>
            <ac:spMkLst>
              <pc:docMk/>
              <pc:sldMasterMk cId="3925175366" sldId="2147483660"/>
              <pc:sldLayoutMk cId="3024145044" sldId="2147483667"/>
              <ac:spMk id="7" creationId="{B6667747-173A-1149-AC92-450CF37A8216}"/>
            </ac:spMkLst>
          </pc:spChg>
        </pc:sldLayoutChg>
        <pc:sldLayoutChg chg="modSp">
          <pc:chgData name="Cherry, Allison" userId="323b9801-8644-4837-a2e8-c780fba0bb73" providerId="ADAL" clId="{AA545852-E730-4A5E-8E69-08BDD8B957EC}" dt="2020-05-01T15:11:40.860" v="15"/>
          <pc:sldLayoutMkLst>
            <pc:docMk/>
            <pc:sldMasterMk cId="3925175366" sldId="2147483660"/>
            <pc:sldLayoutMk cId="3997122358" sldId="2147483669"/>
          </pc:sldLayoutMkLst>
          <pc:spChg chg="mod">
            <ac:chgData name="Cherry, Allison" userId="323b9801-8644-4837-a2e8-c780fba0bb73" providerId="ADAL" clId="{AA545852-E730-4A5E-8E69-08BDD8B957EC}" dt="2020-05-01T15:11:40.860" v="15"/>
            <ac:spMkLst>
              <pc:docMk/>
              <pc:sldMasterMk cId="3925175366" sldId="2147483660"/>
              <pc:sldLayoutMk cId="3997122358" sldId="2147483669"/>
              <ac:spMk id="7" creationId="{B6667747-173A-1149-AC92-450CF37A8216}"/>
            </ac:spMkLst>
          </pc:spChg>
        </pc:sldLayoutChg>
        <pc:sldLayoutChg chg="modSp">
          <pc:chgData name="Cherry, Allison" userId="323b9801-8644-4837-a2e8-c780fba0bb73" providerId="ADAL" clId="{AA545852-E730-4A5E-8E69-08BDD8B957EC}" dt="2020-05-01T15:11:46.889" v="19"/>
          <pc:sldLayoutMkLst>
            <pc:docMk/>
            <pc:sldMasterMk cId="3925175366" sldId="2147483660"/>
            <pc:sldLayoutMk cId="144526421" sldId="2147483670"/>
          </pc:sldLayoutMkLst>
          <pc:spChg chg="mod">
            <ac:chgData name="Cherry, Allison" userId="323b9801-8644-4837-a2e8-c780fba0bb73" providerId="ADAL" clId="{AA545852-E730-4A5E-8E69-08BDD8B957EC}" dt="2020-05-01T15:11:46.889" v="19"/>
            <ac:spMkLst>
              <pc:docMk/>
              <pc:sldMasterMk cId="3925175366" sldId="2147483660"/>
              <pc:sldLayoutMk cId="144526421" sldId="2147483670"/>
              <ac:spMk id="7" creationId="{B6667747-173A-1149-AC92-450CF37A8216}"/>
            </ac:spMkLst>
          </pc:spChg>
        </pc:sldLayoutChg>
        <pc:sldLayoutChg chg="modSp">
          <pc:chgData name="Cherry, Allison" userId="323b9801-8644-4837-a2e8-c780fba0bb73" providerId="ADAL" clId="{AA545852-E730-4A5E-8E69-08BDD8B957EC}" dt="2020-05-01T15:11:53.302" v="23"/>
          <pc:sldLayoutMkLst>
            <pc:docMk/>
            <pc:sldMasterMk cId="3925175366" sldId="2147483660"/>
            <pc:sldLayoutMk cId="2991459626" sldId="2147483673"/>
          </pc:sldLayoutMkLst>
          <pc:spChg chg="mod">
            <ac:chgData name="Cherry, Allison" userId="323b9801-8644-4837-a2e8-c780fba0bb73" providerId="ADAL" clId="{AA545852-E730-4A5E-8E69-08BDD8B957EC}" dt="2020-05-01T15:11:53.302" v="23"/>
            <ac:spMkLst>
              <pc:docMk/>
              <pc:sldMasterMk cId="3925175366" sldId="2147483660"/>
              <pc:sldLayoutMk cId="2991459626" sldId="2147483673"/>
              <ac:spMk id="7" creationId="{B6667747-173A-1149-AC92-450CF37A8216}"/>
            </ac:spMkLst>
          </pc:spChg>
        </pc:sldLayoutChg>
        <pc:sldLayoutChg chg="modSp">
          <pc:chgData name="Cherry, Allison" userId="323b9801-8644-4837-a2e8-c780fba0bb73" providerId="ADAL" clId="{AA545852-E730-4A5E-8E69-08BDD8B957EC}" dt="2020-05-01T15:11:27.335" v="9" actId="20577"/>
          <pc:sldLayoutMkLst>
            <pc:docMk/>
            <pc:sldMasterMk cId="3925175366" sldId="2147483660"/>
            <pc:sldLayoutMk cId="4092762054" sldId="2147483757"/>
          </pc:sldLayoutMkLst>
          <pc:spChg chg="mod">
            <ac:chgData name="Cherry, Allison" userId="323b9801-8644-4837-a2e8-c780fba0bb73" providerId="ADAL" clId="{AA545852-E730-4A5E-8E69-08BDD8B957EC}" dt="2020-05-01T15:11:27.335" v="9" actId="20577"/>
            <ac:spMkLst>
              <pc:docMk/>
              <pc:sldMasterMk cId="3925175366" sldId="2147483660"/>
              <pc:sldLayoutMk cId="4092762054" sldId="2147483757"/>
              <ac:spMk id="7" creationId="{B6667747-173A-1149-AC92-450CF37A8216}"/>
            </ac:spMkLst>
          </pc:spChg>
        </pc:sldLayoutChg>
        <pc:sldLayoutChg chg="modSp">
          <pc:chgData name="Cherry, Allison" userId="323b9801-8644-4837-a2e8-c780fba0bb73" providerId="ADAL" clId="{AA545852-E730-4A5E-8E69-08BDD8B957EC}" dt="2020-05-01T15:11:38.026" v="13"/>
          <pc:sldLayoutMkLst>
            <pc:docMk/>
            <pc:sldMasterMk cId="3925175366" sldId="2147483660"/>
            <pc:sldLayoutMk cId="3700980002" sldId="2147483758"/>
          </pc:sldLayoutMkLst>
          <pc:spChg chg="mod">
            <ac:chgData name="Cherry, Allison" userId="323b9801-8644-4837-a2e8-c780fba0bb73" providerId="ADAL" clId="{AA545852-E730-4A5E-8E69-08BDD8B957EC}" dt="2020-05-01T15:11:38.026" v="13"/>
            <ac:spMkLst>
              <pc:docMk/>
              <pc:sldMasterMk cId="3925175366" sldId="2147483660"/>
              <pc:sldLayoutMk cId="3700980002" sldId="2147483758"/>
              <ac:spMk id="7" creationId="{B6667747-173A-1149-AC92-450CF37A8216}"/>
            </ac:spMkLst>
          </pc:spChg>
        </pc:sldLayoutChg>
        <pc:sldLayoutChg chg="modSp">
          <pc:chgData name="Cherry, Allison" userId="323b9801-8644-4837-a2e8-c780fba0bb73" providerId="ADAL" clId="{AA545852-E730-4A5E-8E69-08BDD8B957EC}" dt="2020-05-01T15:11:43.606" v="17"/>
          <pc:sldLayoutMkLst>
            <pc:docMk/>
            <pc:sldMasterMk cId="3925175366" sldId="2147483660"/>
            <pc:sldLayoutMk cId="3343388189" sldId="2147483760"/>
          </pc:sldLayoutMkLst>
          <pc:spChg chg="mod">
            <ac:chgData name="Cherry, Allison" userId="323b9801-8644-4837-a2e8-c780fba0bb73" providerId="ADAL" clId="{AA545852-E730-4A5E-8E69-08BDD8B957EC}" dt="2020-05-01T15:11:43.606" v="17"/>
            <ac:spMkLst>
              <pc:docMk/>
              <pc:sldMasterMk cId="3925175366" sldId="2147483660"/>
              <pc:sldLayoutMk cId="3343388189" sldId="2147483760"/>
              <ac:spMk id="7" creationId="{B6667747-173A-1149-AC92-450CF37A8216}"/>
            </ac:spMkLst>
          </pc:spChg>
        </pc:sldLayoutChg>
        <pc:sldLayoutChg chg="modSp">
          <pc:chgData name="Cherry, Allison" userId="323b9801-8644-4837-a2e8-c780fba0bb73" providerId="ADAL" clId="{AA545852-E730-4A5E-8E69-08BDD8B957EC}" dt="2020-05-01T15:11:50.555" v="21"/>
          <pc:sldLayoutMkLst>
            <pc:docMk/>
            <pc:sldMasterMk cId="3925175366" sldId="2147483660"/>
            <pc:sldLayoutMk cId="1792366260" sldId="2147483761"/>
          </pc:sldLayoutMkLst>
          <pc:spChg chg="mod">
            <ac:chgData name="Cherry, Allison" userId="323b9801-8644-4837-a2e8-c780fba0bb73" providerId="ADAL" clId="{AA545852-E730-4A5E-8E69-08BDD8B957EC}" dt="2020-05-01T15:11:50.555" v="21"/>
            <ac:spMkLst>
              <pc:docMk/>
              <pc:sldMasterMk cId="3925175366" sldId="2147483660"/>
              <pc:sldLayoutMk cId="1792366260" sldId="2147483761"/>
              <ac:spMk id="7" creationId="{B6667747-173A-1149-AC92-450CF37A8216}"/>
            </ac:spMkLst>
          </pc:spChg>
        </pc:sldLayoutChg>
      </pc:sldMasterChg>
    </pc:docChg>
  </pc:docChgLst>
  <pc:docChgLst>
    <pc:chgData name="Kohn, Darcy" userId="S::darcy.kohn@edelman.com::7ab41b32-389a-4499-8ac8-d0498c3da392" providerId="AD" clId="Web-{DBAB26BC-8576-006C-B7FF-83A260F04335}"/>
    <pc:docChg chg="modSld">
      <pc:chgData name="Kohn, Darcy" userId="S::darcy.kohn@edelman.com::7ab41b32-389a-4499-8ac8-d0498c3da392" providerId="AD" clId="Web-{DBAB26BC-8576-006C-B7FF-83A260F04335}" dt="2020-05-01T20:43:09.585" v="5" actId="20577"/>
      <pc:docMkLst>
        <pc:docMk/>
      </pc:docMkLst>
      <pc:sldChg chg="modSp">
        <pc:chgData name="Kohn, Darcy" userId="S::darcy.kohn@edelman.com::7ab41b32-389a-4499-8ac8-d0498c3da392" providerId="AD" clId="Web-{DBAB26BC-8576-006C-B7FF-83A260F04335}" dt="2020-05-01T20:43:09.585" v="4" actId="20577"/>
        <pc:sldMkLst>
          <pc:docMk/>
          <pc:sldMk cId="1854939624" sldId="273"/>
        </pc:sldMkLst>
        <pc:spChg chg="mod">
          <ac:chgData name="Kohn, Darcy" userId="S::darcy.kohn@edelman.com::7ab41b32-389a-4499-8ac8-d0498c3da392" providerId="AD" clId="Web-{DBAB26BC-8576-006C-B7FF-83A260F04335}" dt="2020-05-01T20:43:09.585" v="4" actId="20577"/>
          <ac:spMkLst>
            <pc:docMk/>
            <pc:sldMk cId="1854939624" sldId="273"/>
            <ac:spMk id="3" creationId="{81E4E84F-F9E2-489D-AFFA-B1B27C666B9C}"/>
          </ac:spMkLst>
        </pc:spChg>
      </pc:sldChg>
    </pc:docChg>
  </pc:docChgLst>
  <pc:docChgLst>
    <pc:chgData name="Blum, Philip" userId="22bc03cb-108c-4835-8329-cb195ddb6792" providerId="ADAL" clId="{F398E489-6251-7B49-B952-BE9D14996EAC}"/>
    <pc:docChg chg="custSel modSld modMainMaster">
      <pc:chgData name="Blum, Philip" userId="22bc03cb-108c-4835-8329-cb195ddb6792" providerId="ADAL" clId="{F398E489-6251-7B49-B952-BE9D14996EAC}" dt="2020-05-01T17:53:27.565" v="31"/>
      <pc:docMkLst>
        <pc:docMk/>
      </pc:docMkLst>
      <pc:sldChg chg="addSp delSp modSp">
        <pc:chgData name="Blum, Philip" userId="22bc03cb-108c-4835-8329-cb195ddb6792" providerId="ADAL" clId="{F398E489-6251-7B49-B952-BE9D14996EAC}" dt="2020-05-01T17:53:27.565" v="31"/>
        <pc:sldMkLst>
          <pc:docMk/>
          <pc:sldMk cId="2413045142" sldId="256"/>
        </pc:sldMkLst>
        <pc:spChg chg="add mod">
          <ac:chgData name="Blum, Philip" userId="22bc03cb-108c-4835-8329-cb195ddb6792" providerId="ADAL" clId="{F398E489-6251-7B49-B952-BE9D14996EAC}" dt="2020-05-01T17:53:27.565" v="31"/>
          <ac:spMkLst>
            <pc:docMk/>
            <pc:sldMk cId="2413045142" sldId="256"/>
            <ac:spMk id="2" creationId="{90C96D8B-2166-2E47-84AD-493B26CCA9A3}"/>
          </ac:spMkLst>
        </pc:spChg>
        <pc:spChg chg="add mod">
          <ac:chgData name="Blum, Philip" userId="22bc03cb-108c-4835-8329-cb195ddb6792" providerId="ADAL" clId="{F398E489-6251-7B49-B952-BE9D14996EAC}" dt="2020-05-01T17:53:27.565" v="31"/>
          <ac:spMkLst>
            <pc:docMk/>
            <pc:sldMk cId="2413045142" sldId="256"/>
            <ac:spMk id="3" creationId="{463AD6D1-CC71-7443-8567-9A5A40F377F4}"/>
          </ac:spMkLst>
        </pc:spChg>
        <pc:spChg chg="add mod">
          <ac:chgData name="Blum, Philip" userId="22bc03cb-108c-4835-8329-cb195ddb6792" providerId="ADAL" clId="{F398E489-6251-7B49-B952-BE9D14996EAC}" dt="2020-05-01T17:53:27.565" v="31"/>
          <ac:spMkLst>
            <pc:docMk/>
            <pc:sldMk cId="2413045142" sldId="256"/>
            <ac:spMk id="4" creationId="{37928A08-906A-8C40-AB12-7F94989EF211}"/>
          </ac:spMkLst>
        </pc:spChg>
        <pc:spChg chg="del">
          <ac:chgData name="Blum, Philip" userId="22bc03cb-108c-4835-8329-cb195ddb6792" providerId="ADAL" clId="{F398E489-6251-7B49-B952-BE9D14996EAC}" dt="2020-05-01T17:53:27.565" v="31"/>
          <ac:spMkLst>
            <pc:docMk/>
            <pc:sldMk cId="2413045142" sldId="256"/>
            <ac:spMk id="16" creationId="{EE31C116-FA34-2E47-8002-7480A10C2291}"/>
          </ac:spMkLst>
        </pc:spChg>
        <pc:spChg chg="del">
          <ac:chgData name="Blum, Philip" userId="22bc03cb-108c-4835-8329-cb195ddb6792" providerId="ADAL" clId="{F398E489-6251-7B49-B952-BE9D14996EAC}" dt="2020-05-01T17:53:27.565" v="31"/>
          <ac:spMkLst>
            <pc:docMk/>
            <pc:sldMk cId="2413045142" sldId="256"/>
            <ac:spMk id="17" creationId="{7E4FEA0C-C124-F244-939E-38231EF77605}"/>
          </ac:spMkLst>
        </pc:spChg>
        <pc:spChg chg="del">
          <ac:chgData name="Blum, Philip" userId="22bc03cb-108c-4835-8329-cb195ddb6792" providerId="ADAL" clId="{F398E489-6251-7B49-B952-BE9D14996EAC}" dt="2020-05-01T17:53:27.565" v="31"/>
          <ac:spMkLst>
            <pc:docMk/>
            <pc:sldMk cId="2413045142" sldId="256"/>
            <ac:spMk id="18" creationId="{4B4E11E3-459B-3E46-A56F-9B090FBE5B80}"/>
          </ac:spMkLst>
        </pc:spChg>
      </pc:sldChg>
      <pc:sldChg chg="addSp delSp modSp">
        <pc:chgData name="Blum, Philip" userId="22bc03cb-108c-4835-8329-cb195ddb6792" providerId="ADAL" clId="{F398E489-6251-7B49-B952-BE9D14996EAC}" dt="2020-05-01T17:53:27.565" v="31"/>
        <pc:sldMkLst>
          <pc:docMk/>
          <pc:sldMk cId="2775620898" sldId="257"/>
        </pc:sldMkLst>
        <pc:spChg chg="add mod">
          <ac:chgData name="Blum, Philip" userId="22bc03cb-108c-4835-8329-cb195ddb6792" providerId="ADAL" clId="{F398E489-6251-7B49-B952-BE9D14996EAC}" dt="2020-05-01T17:53:27.565" v="31"/>
          <ac:spMkLst>
            <pc:docMk/>
            <pc:sldMk cId="2775620898" sldId="257"/>
            <ac:spMk id="2" creationId="{F4ED6ADF-DBE6-5A4C-8659-A6BD81E88688}"/>
          </ac:spMkLst>
        </pc:spChg>
        <pc:spChg chg="add mod">
          <ac:chgData name="Blum, Philip" userId="22bc03cb-108c-4835-8329-cb195ddb6792" providerId="ADAL" clId="{F398E489-6251-7B49-B952-BE9D14996EAC}" dt="2020-05-01T17:53:27.565" v="31"/>
          <ac:spMkLst>
            <pc:docMk/>
            <pc:sldMk cId="2775620898" sldId="257"/>
            <ac:spMk id="3" creationId="{62B100D6-A664-A145-9F44-899A0B495F40}"/>
          </ac:spMkLst>
        </pc:spChg>
        <pc:spChg chg="add mod">
          <ac:chgData name="Blum, Philip" userId="22bc03cb-108c-4835-8329-cb195ddb6792" providerId="ADAL" clId="{F398E489-6251-7B49-B952-BE9D14996EAC}" dt="2020-05-01T17:53:27.565" v="31"/>
          <ac:spMkLst>
            <pc:docMk/>
            <pc:sldMk cId="2775620898" sldId="257"/>
            <ac:spMk id="4" creationId="{B5F82DCB-0A3D-F74C-AE7F-94C8FBA1D791}"/>
          </ac:spMkLst>
        </pc:spChg>
        <pc:spChg chg="add mod">
          <ac:chgData name="Blum, Philip" userId="22bc03cb-108c-4835-8329-cb195ddb6792" providerId="ADAL" clId="{F398E489-6251-7B49-B952-BE9D14996EAC}" dt="2020-05-01T17:53:27.565" v="31"/>
          <ac:spMkLst>
            <pc:docMk/>
            <pc:sldMk cId="2775620898" sldId="257"/>
            <ac:spMk id="5" creationId="{BCD04A08-516B-A046-AECE-602BE72A18AD}"/>
          </ac:spMkLst>
        </pc:spChg>
        <pc:spChg chg="del">
          <ac:chgData name="Blum, Philip" userId="22bc03cb-108c-4835-8329-cb195ddb6792" providerId="ADAL" clId="{F398E489-6251-7B49-B952-BE9D14996EAC}" dt="2020-05-01T17:53:27.565" v="31"/>
          <ac:spMkLst>
            <pc:docMk/>
            <pc:sldMk cId="2775620898" sldId="257"/>
            <ac:spMk id="18" creationId="{B1A1805F-D2A3-6E43-B325-61310B2E1652}"/>
          </ac:spMkLst>
        </pc:spChg>
        <pc:spChg chg="del">
          <ac:chgData name="Blum, Philip" userId="22bc03cb-108c-4835-8329-cb195ddb6792" providerId="ADAL" clId="{F398E489-6251-7B49-B952-BE9D14996EAC}" dt="2020-05-01T17:53:27.565" v="31"/>
          <ac:spMkLst>
            <pc:docMk/>
            <pc:sldMk cId="2775620898" sldId="257"/>
            <ac:spMk id="19" creationId="{9BEC7EDC-5097-6749-A52F-14812AAA5AFB}"/>
          </ac:spMkLst>
        </pc:spChg>
        <pc:spChg chg="del">
          <ac:chgData name="Blum, Philip" userId="22bc03cb-108c-4835-8329-cb195ddb6792" providerId="ADAL" clId="{F398E489-6251-7B49-B952-BE9D14996EAC}" dt="2020-05-01T17:53:27.565" v="31"/>
          <ac:spMkLst>
            <pc:docMk/>
            <pc:sldMk cId="2775620898" sldId="257"/>
            <ac:spMk id="20" creationId="{1D3D2249-E418-504F-BB25-0CEFF0C4CFDB}"/>
          </ac:spMkLst>
        </pc:spChg>
        <pc:spChg chg="del">
          <ac:chgData name="Blum, Philip" userId="22bc03cb-108c-4835-8329-cb195ddb6792" providerId="ADAL" clId="{F398E489-6251-7B49-B952-BE9D14996EAC}" dt="2020-05-01T17:53:27.565" v="31"/>
          <ac:spMkLst>
            <pc:docMk/>
            <pc:sldMk cId="2775620898" sldId="257"/>
            <ac:spMk id="21" creationId="{323EDB55-468E-4643-8193-967E81826877}"/>
          </ac:spMkLst>
        </pc:spChg>
      </pc:sldChg>
      <pc:sldChg chg="addSp delSp modSp">
        <pc:chgData name="Blum, Philip" userId="22bc03cb-108c-4835-8329-cb195ddb6792" providerId="ADAL" clId="{F398E489-6251-7B49-B952-BE9D14996EAC}" dt="2020-05-01T17:53:27.565" v="31"/>
        <pc:sldMkLst>
          <pc:docMk/>
          <pc:sldMk cId="1020701393" sldId="259"/>
        </pc:sldMkLst>
        <pc:spChg chg="add mod">
          <ac:chgData name="Blum, Philip" userId="22bc03cb-108c-4835-8329-cb195ddb6792" providerId="ADAL" clId="{F398E489-6251-7B49-B952-BE9D14996EAC}" dt="2020-05-01T17:53:27.565" v="31"/>
          <ac:spMkLst>
            <pc:docMk/>
            <pc:sldMk cId="1020701393" sldId="259"/>
            <ac:spMk id="2" creationId="{F8BA2B6A-0824-504F-A0AD-C385B8706F56}"/>
          </ac:spMkLst>
        </pc:spChg>
        <pc:spChg chg="add mod">
          <ac:chgData name="Blum, Philip" userId="22bc03cb-108c-4835-8329-cb195ddb6792" providerId="ADAL" clId="{F398E489-6251-7B49-B952-BE9D14996EAC}" dt="2020-05-01T17:53:27.565" v="31"/>
          <ac:spMkLst>
            <pc:docMk/>
            <pc:sldMk cId="1020701393" sldId="259"/>
            <ac:spMk id="3" creationId="{23DBEB29-C3FB-C044-BA34-E412D98F8379}"/>
          </ac:spMkLst>
        </pc:spChg>
        <pc:spChg chg="del">
          <ac:chgData name="Blum, Philip" userId="22bc03cb-108c-4835-8329-cb195ddb6792" providerId="ADAL" clId="{F398E489-6251-7B49-B952-BE9D14996EAC}" dt="2020-05-01T17:53:27.565" v="31"/>
          <ac:spMkLst>
            <pc:docMk/>
            <pc:sldMk cId="1020701393" sldId="259"/>
            <ac:spMk id="10" creationId="{7C118CB8-9C48-0D43-9DD9-FFEEB87B9F69}"/>
          </ac:spMkLst>
        </pc:spChg>
        <pc:spChg chg="del">
          <ac:chgData name="Blum, Philip" userId="22bc03cb-108c-4835-8329-cb195ddb6792" providerId="ADAL" clId="{F398E489-6251-7B49-B952-BE9D14996EAC}" dt="2020-05-01T17:53:27.565" v="31"/>
          <ac:spMkLst>
            <pc:docMk/>
            <pc:sldMk cId="1020701393" sldId="259"/>
            <ac:spMk id="11" creationId="{80252A96-1145-7D48-B84B-2CE171F7993D}"/>
          </ac:spMkLst>
        </pc:spChg>
      </pc:sldChg>
      <pc:sldChg chg="addSp delSp modSp">
        <pc:chgData name="Blum, Philip" userId="22bc03cb-108c-4835-8329-cb195ddb6792" providerId="ADAL" clId="{F398E489-6251-7B49-B952-BE9D14996EAC}" dt="2020-05-01T17:53:27.565" v="31"/>
        <pc:sldMkLst>
          <pc:docMk/>
          <pc:sldMk cId="3295842762" sldId="260"/>
        </pc:sldMkLst>
        <pc:spChg chg="add mod">
          <ac:chgData name="Blum, Philip" userId="22bc03cb-108c-4835-8329-cb195ddb6792" providerId="ADAL" clId="{F398E489-6251-7B49-B952-BE9D14996EAC}" dt="2020-05-01T17:53:27.565" v="31"/>
          <ac:spMkLst>
            <pc:docMk/>
            <pc:sldMk cId="3295842762" sldId="260"/>
            <ac:spMk id="2" creationId="{32429C06-F146-584D-8F0E-D4D6F1755F08}"/>
          </ac:spMkLst>
        </pc:spChg>
        <pc:spChg chg="add mod">
          <ac:chgData name="Blum, Philip" userId="22bc03cb-108c-4835-8329-cb195ddb6792" providerId="ADAL" clId="{F398E489-6251-7B49-B952-BE9D14996EAC}" dt="2020-05-01T17:53:27.565" v="31"/>
          <ac:spMkLst>
            <pc:docMk/>
            <pc:sldMk cId="3295842762" sldId="260"/>
            <ac:spMk id="3" creationId="{43C703A7-38BE-AA46-8B3F-49BC27A23509}"/>
          </ac:spMkLst>
        </pc:spChg>
        <pc:spChg chg="add mod">
          <ac:chgData name="Blum, Philip" userId="22bc03cb-108c-4835-8329-cb195ddb6792" providerId="ADAL" clId="{F398E489-6251-7B49-B952-BE9D14996EAC}" dt="2020-05-01T17:53:27.565" v="31"/>
          <ac:spMkLst>
            <pc:docMk/>
            <pc:sldMk cId="3295842762" sldId="260"/>
            <ac:spMk id="4" creationId="{B899579C-55E1-2140-8D13-BB22A58AD759}"/>
          </ac:spMkLst>
        </pc:spChg>
        <pc:spChg chg="del">
          <ac:chgData name="Blum, Philip" userId="22bc03cb-108c-4835-8329-cb195ddb6792" providerId="ADAL" clId="{F398E489-6251-7B49-B952-BE9D14996EAC}" dt="2020-05-01T17:53:27.565" v="31"/>
          <ac:spMkLst>
            <pc:docMk/>
            <pc:sldMk cId="3295842762" sldId="260"/>
            <ac:spMk id="14" creationId="{8D0B34C1-F51A-7345-8F7B-6E90DA82F9A7}"/>
          </ac:spMkLst>
        </pc:spChg>
        <pc:spChg chg="del">
          <ac:chgData name="Blum, Philip" userId="22bc03cb-108c-4835-8329-cb195ddb6792" providerId="ADAL" clId="{F398E489-6251-7B49-B952-BE9D14996EAC}" dt="2020-05-01T17:53:27.565" v="31"/>
          <ac:spMkLst>
            <pc:docMk/>
            <pc:sldMk cId="3295842762" sldId="260"/>
            <ac:spMk id="15" creationId="{B7BAFDD0-1EFC-EA42-B83C-DA9BCBE8EC6D}"/>
          </ac:spMkLst>
        </pc:spChg>
        <pc:spChg chg="del">
          <ac:chgData name="Blum, Philip" userId="22bc03cb-108c-4835-8329-cb195ddb6792" providerId="ADAL" clId="{F398E489-6251-7B49-B952-BE9D14996EAC}" dt="2020-05-01T17:53:27.565" v="31"/>
          <ac:spMkLst>
            <pc:docMk/>
            <pc:sldMk cId="3295842762" sldId="260"/>
            <ac:spMk id="16" creationId="{2D99AC3B-1C49-424E-8B7A-2E68E6A88D68}"/>
          </ac:spMkLst>
        </pc:spChg>
      </pc:sldChg>
      <pc:sldChg chg="addSp delSp modSp">
        <pc:chgData name="Blum, Philip" userId="22bc03cb-108c-4835-8329-cb195ddb6792" providerId="ADAL" clId="{F398E489-6251-7B49-B952-BE9D14996EAC}" dt="2020-05-01T17:53:27.565" v="31"/>
        <pc:sldMkLst>
          <pc:docMk/>
          <pc:sldMk cId="4260569405" sldId="262"/>
        </pc:sldMkLst>
        <pc:spChg chg="add mod">
          <ac:chgData name="Blum, Philip" userId="22bc03cb-108c-4835-8329-cb195ddb6792" providerId="ADAL" clId="{F398E489-6251-7B49-B952-BE9D14996EAC}" dt="2020-05-01T17:53:27.565" v="31"/>
          <ac:spMkLst>
            <pc:docMk/>
            <pc:sldMk cId="4260569405" sldId="262"/>
            <ac:spMk id="2" creationId="{E98ACE57-501F-1A43-8625-787253CB4982}"/>
          </ac:spMkLst>
        </pc:spChg>
        <pc:spChg chg="add mod">
          <ac:chgData name="Blum, Philip" userId="22bc03cb-108c-4835-8329-cb195ddb6792" providerId="ADAL" clId="{F398E489-6251-7B49-B952-BE9D14996EAC}" dt="2020-05-01T17:53:27.565" v="31"/>
          <ac:spMkLst>
            <pc:docMk/>
            <pc:sldMk cId="4260569405" sldId="262"/>
            <ac:spMk id="3" creationId="{301092D7-AA9C-E74D-B434-D409871D3A3D}"/>
          </ac:spMkLst>
        </pc:spChg>
        <pc:spChg chg="del">
          <ac:chgData name="Blum, Philip" userId="22bc03cb-108c-4835-8329-cb195ddb6792" providerId="ADAL" clId="{F398E489-6251-7B49-B952-BE9D14996EAC}" dt="2020-05-01T17:53:27.565" v="31"/>
          <ac:spMkLst>
            <pc:docMk/>
            <pc:sldMk cId="4260569405" sldId="262"/>
            <ac:spMk id="10" creationId="{D38DF2A4-55A7-B344-8113-377D36ABFCCD}"/>
          </ac:spMkLst>
        </pc:spChg>
        <pc:spChg chg="del">
          <ac:chgData name="Blum, Philip" userId="22bc03cb-108c-4835-8329-cb195ddb6792" providerId="ADAL" clId="{F398E489-6251-7B49-B952-BE9D14996EAC}" dt="2020-05-01T17:53:27.565" v="31"/>
          <ac:spMkLst>
            <pc:docMk/>
            <pc:sldMk cId="4260569405" sldId="262"/>
            <ac:spMk id="11" creationId="{5BE11335-099B-4C4B-93C6-B3C65B99D005}"/>
          </ac:spMkLst>
        </pc:spChg>
      </pc:sldChg>
      <pc:sldChg chg="addSp delSp modSp">
        <pc:chgData name="Blum, Philip" userId="22bc03cb-108c-4835-8329-cb195ddb6792" providerId="ADAL" clId="{F398E489-6251-7B49-B952-BE9D14996EAC}" dt="2020-05-01T17:53:27.565" v="31"/>
        <pc:sldMkLst>
          <pc:docMk/>
          <pc:sldMk cId="2842944776" sldId="263"/>
        </pc:sldMkLst>
        <pc:spChg chg="add mod">
          <ac:chgData name="Blum, Philip" userId="22bc03cb-108c-4835-8329-cb195ddb6792" providerId="ADAL" clId="{F398E489-6251-7B49-B952-BE9D14996EAC}" dt="2020-05-01T17:53:27.565" v="31"/>
          <ac:spMkLst>
            <pc:docMk/>
            <pc:sldMk cId="2842944776" sldId="263"/>
            <ac:spMk id="2" creationId="{5160394D-D398-6E4C-93DB-D00CBCF931DD}"/>
          </ac:spMkLst>
        </pc:spChg>
        <pc:spChg chg="add mod">
          <ac:chgData name="Blum, Philip" userId="22bc03cb-108c-4835-8329-cb195ddb6792" providerId="ADAL" clId="{F398E489-6251-7B49-B952-BE9D14996EAC}" dt="2020-05-01T17:53:27.565" v="31"/>
          <ac:spMkLst>
            <pc:docMk/>
            <pc:sldMk cId="2842944776" sldId="263"/>
            <ac:spMk id="3" creationId="{A886111B-4EA7-FC43-9234-0F3DA38574BF}"/>
          </ac:spMkLst>
        </pc:spChg>
        <pc:spChg chg="add mod">
          <ac:chgData name="Blum, Philip" userId="22bc03cb-108c-4835-8329-cb195ddb6792" providerId="ADAL" clId="{F398E489-6251-7B49-B952-BE9D14996EAC}" dt="2020-05-01T17:53:27.565" v="31"/>
          <ac:spMkLst>
            <pc:docMk/>
            <pc:sldMk cId="2842944776" sldId="263"/>
            <ac:spMk id="4" creationId="{DEADAC68-9363-DD40-98DA-5B1D11F66AB0}"/>
          </ac:spMkLst>
        </pc:spChg>
        <pc:spChg chg="del">
          <ac:chgData name="Blum, Philip" userId="22bc03cb-108c-4835-8329-cb195ddb6792" providerId="ADAL" clId="{F398E489-6251-7B49-B952-BE9D14996EAC}" dt="2020-05-01T17:53:27.565" v="31"/>
          <ac:spMkLst>
            <pc:docMk/>
            <pc:sldMk cId="2842944776" sldId="263"/>
            <ac:spMk id="14" creationId="{54ACB3A1-F180-154C-B49C-8A56249291FC}"/>
          </ac:spMkLst>
        </pc:spChg>
        <pc:spChg chg="del">
          <ac:chgData name="Blum, Philip" userId="22bc03cb-108c-4835-8329-cb195ddb6792" providerId="ADAL" clId="{F398E489-6251-7B49-B952-BE9D14996EAC}" dt="2020-05-01T17:53:27.565" v="31"/>
          <ac:spMkLst>
            <pc:docMk/>
            <pc:sldMk cId="2842944776" sldId="263"/>
            <ac:spMk id="15" creationId="{30F2BA35-3CE6-384F-9C87-004A17A1A7CB}"/>
          </ac:spMkLst>
        </pc:spChg>
        <pc:spChg chg="del">
          <ac:chgData name="Blum, Philip" userId="22bc03cb-108c-4835-8329-cb195ddb6792" providerId="ADAL" clId="{F398E489-6251-7B49-B952-BE9D14996EAC}" dt="2020-05-01T17:53:27.565" v="31"/>
          <ac:spMkLst>
            <pc:docMk/>
            <pc:sldMk cId="2842944776" sldId="263"/>
            <ac:spMk id="16" creationId="{AFBCD5B7-1859-1E4F-9AEE-0E30CA5A0228}"/>
          </ac:spMkLst>
        </pc:spChg>
      </pc:sldChg>
      <pc:sldChg chg="addSp delSp modSp">
        <pc:chgData name="Blum, Philip" userId="22bc03cb-108c-4835-8329-cb195ddb6792" providerId="ADAL" clId="{F398E489-6251-7B49-B952-BE9D14996EAC}" dt="2020-05-01T17:53:27.565" v="31"/>
        <pc:sldMkLst>
          <pc:docMk/>
          <pc:sldMk cId="1187221729" sldId="265"/>
        </pc:sldMkLst>
        <pc:spChg chg="add mod">
          <ac:chgData name="Blum, Philip" userId="22bc03cb-108c-4835-8329-cb195ddb6792" providerId="ADAL" clId="{F398E489-6251-7B49-B952-BE9D14996EAC}" dt="2020-05-01T17:53:27.565" v="31"/>
          <ac:spMkLst>
            <pc:docMk/>
            <pc:sldMk cId="1187221729" sldId="265"/>
            <ac:spMk id="2" creationId="{22B6B5FA-2D2E-8C43-B5D1-498EA46BFCDB}"/>
          </ac:spMkLst>
        </pc:spChg>
        <pc:spChg chg="add mod">
          <ac:chgData name="Blum, Philip" userId="22bc03cb-108c-4835-8329-cb195ddb6792" providerId="ADAL" clId="{F398E489-6251-7B49-B952-BE9D14996EAC}" dt="2020-05-01T17:53:27.565" v="31"/>
          <ac:spMkLst>
            <pc:docMk/>
            <pc:sldMk cId="1187221729" sldId="265"/>
            <ac:spMk id="3" creationId="{BD84CA42-CA26-004A-85C5-9E42AD164D98}"/>
          </ac:spMkLst>
        </pc:spChg>
        <pc:spChg chg="add mod">
          <ac:chgData name="Blum, Philip" userId="22bc03cb-108c-4835-8329-cb195ddb6792" providerId="ADAL" clId="{F398E489-6251-7B49-B952-BE9D14996EAC}" dt="2020-05-01T17:53:27.565" v="31"/>
          <ac:spMkLst>
            <pc:docMk/>
            <pc:sldMk cId="1187221729" sldId="265"/>
            <ac:spMk id="4" creationId="{B9639AC3-1EAB-F041-9E86-5DCAD3D3257A}"/>
          </ac:spMkLst>
        </pc:spChg>
        <pc:spChg chg="del">
          <ac:chgData name="Blum, Philip" userId="22bc03cb-108c-4835-8329-cb195ddb6792" providerId="ADAL" clId="{F398E489-6251-7B49-B952-BE9D14996EAC}" dt="2020-05-01T17:53:27.565" v="31"/>
          <ac:spMkLst>
            <pc:docMk/>
            <pc:sldMk cId="1187221729" sldId="265"/>
            <ac:spMk id="14" creationId="{A9A2B5D2-84F8-0E4B-A822-037B5353E50C}"/>
          </ac:spMkLst>
        </pc:spChg>
        <pc:spChg chg="del">
          <ac:chgData name="Blum, Philip" userId="22bc03cb-108c-4835-8329-cb195ddb6792" providerId="ADAL" clId="{F398E489-6251-7B49-B952-BE9D14996EAC}" dt="2020-05-01T17:53:27.565" v="31"/>
          <ac:spMkLst>
            <pc:docMk/>
            <pc:sldMk cId="1187221729" sldId="265"/>
            <ac:spMk id="15" creationId="{82A9B44F-4280-F344-BB74-6C1321CBBE84}"/>
          </ac:spMkLst>
        </pc:spChg>
        <pc:spChg chg="del">
          <ac:chgData name="Blum, Philip" userId="22bc03cb-108c-4835-8329-cb195ddb6792" providerId="ADAL" clId="{F398E489-6251-7B49-B952-BE9D14996EAC}" dt="2020-05-01T17:53:27.565" v="31"/>
          <ac:spMkLst>
            <pc:docMk/>
            <pc:sldMk cId="1187221729" sldId="265"/>
            <ac:spMk id="16" creationId="{F96980A1-2AAE-874B-AECC-CD6687EC3A84}"/>
          </ac:spMkLst>
        </pc:spChg>
      </pc:sldChg>
      <pc:sldChg chg="addSp delSp modSp">
        <pc:chgData name="Blum, Philip" userId="22bc03cb-108c-4835-8329-cb195ddb6792" providerId="ADAL" clId="{F398E489-6251-7B49-B952-BE9D14996EAC}" dt="2020-05-01T17:53:27.565" v="31"/>
        <pc:sldMkLst>
          <pc:docMk/>
          <pc:sldMk cId="1554895746" sldId="266"/>
        </pc:sldMkLst>
        <pc:spChg chg="add mod">
          <ac:chgData name="Blum, Philip" userId="22bc03cb-108c-4835-8329-cb195ddb6792" providerId="ADAL" clId="{F398E489-6251-7B49-B952-BE9D14996EAC}" dt="2020-05-01T17:53:27.565" v="31"/>
          <ac:spMkLst>
            <pc:docMk/>
            <pc:sldMk cId="1554895746" sldId="266"/>
            <ac:spMk id="2" creationId="{77432FF3-7B6A-8143-A3F5-B696A99F6AA0}"/>
          </ac:spMkLst>
        </pc:spChg>
        <pc:spChg chg="add mod">
          <ac:chgData name="Blum, Philip" userId="22bc03cb-108c-4835-8329-cb195ddb6792" providerId="ADAL" clId="{F398E489-6251-7B49-B952-BE9D14996EAC}" dt="2020-05-01T17:53:27.565" v="31"/>
          <ac:spMkLst>
            <pc:docMk/>
            <pc:sldMk cId="1554895746" sldId="266"/>
            <ac:spMk id="3" creationId="{96C5FF54-6E2A-0D4B-AD62-07E32B6B506C}"/>
          </ac:spMkLst>
        </pc:spChg>
        <pc:spChg chg="add mod">
          <ac:chgData name="Blum, Philip" userId="22bc03cb-108c-4835-8329-cb195ddb6792" providerId="ADAL" clId="{F398E489-6251-7B49-B952-BE9D14996EAC}" dt="2020-05-01T17:53:27.565" v="31"/>
          <ac:spMkLst>
            <pc:docMk/>
            <pc:sldMk cId="1554895746" sldId="266"/>
            <ac:spMk id="4" creationId="{F18BB096-CE41-8D4C-854C-F2759DC16E57}"/>
          </ac:spMkLst>
        </pc:spChg>
        <pc:spChg chg="add mod">
          <ac:chgData name="Blum, Philip" userId="22bc03cb-108c-4835-8329-cb195ddb6792" providerId="ADAL" clId="{F398E489-6251-7B49-B952-BE9D14996EAC}" dt="2020-05-01T17:53:27.565" v="31"/>
          <ac:spMkLst>
            <pc:docMk/>
            <pc:sldMk cId="1554895746" sldId="266"/>
            <ac:spMk id="5" creationId="{9935C7BD-2888-9749-8EAE-6D22534AEFC2}"/>
          </ac:spMkLst>
        </pc:spChg>
        <pc:spChg chg="del">
          <ac:chgData name="Blum, Philip" userId="22bc03cb-108c-4835-8329-cb195ddb6792" providerId="ADAL" clId="{F398E489-6251-7B49-B952-BE9D14996EAC}" dt="2020-05-01T17:53:27.565" v="31"/>
          <ac:spMkLst>
            <pc:docMk/>
            <pc:sldMk cId="1554895746" sldId="266"/>
            <ac:spMk id="18" creationId="{BFD17F1F-811E-9347-97E7-D1572106A332}"/>
          </ac:spMkLst>
        </pc:spChg>
        <pc:spChg chg="del">
          <ac:chgData name="Blum, Philip" userId="22bc03cb-108c-4835-8329-cb195ddb6792" providerId="ADAL" clId="{F398E489-6251-7B49-B952-BE9D14996EAC}" dt="2020-05-01T17:53:27.565" v="31"/>
          <ac:spMkLst>
            <pc:docMk/>
            <pc:sldMk cId="1554895746" sldId="266"/>
            <ac:spMk id="19" creationId="{30AAE3E0-E071-C44E-89FA-48608CE4AA36}"/>
          </ac:spMkLst>
        </pc:spChg>
        <pc:spChg chg="del">
          <ac:chgData name="Blum, Philip" userId="22bc03cb-108c-4835-8329-cb195ddb6792" providerId="ADAL" clId="{F398E489-6251-7B49-B952-BE9D14996EAC}" dt="2020-05-01T17:53:27.565" v="31"/>
          <ac:spMkLst>
            <pc:docMk/>
            <pc:sldMk cId="1554895746" sldId="266"/>
            <ac:spMk id="20" creationId="{145F56F2-96F9-DE44-B781-0C6689F61039}"/>
          </ac:spMkLst>
        </pc:spChg>
        <pc:spChg chg="del">
          <ac:chgData name="Blum, Philip" userId="22bc03cb-108c-4835-8329-cb195ddb6792" providerId="ADAL" clId="{F398E489-6251-7B49-B952-BE9D14996EAC}" dt="2020-05-01T17:53:27.565" v="31"/>
          <ac:spMkLst>
            <pc:docMk/>
            <pc:sldMk cId="1554895746" sldId="266"/>
            <ac:spMk id="21" creationId="{E5F6EAB9-50E0-9C47-9793-B9BAFE1E01F2}"/>
          </ac:spMkLst>
        </pc:spChg>
      </pc:sldChg>
      <pc:sldMasterChg chg="delSldLayout modSldLayout">
        <pc:chgData name="Blum, Philip" userId="22bc03cb-108c-4835-8329-cb195ddb6792" providerId="ADAL" clId="{F398E489-6251-7B49-B952-BE9D14996EAC}" dt="2020-05-01T17:53:12.849" v="30" actId="2696"/>
        <pc:sldMasterMkLst>
          <pc:docMk/>
          <pc:sldMasterMk cId="3925175366" sldId="2147483660"/>
        </pc:sldMasterMkLst>
        <pc:sldLayoutChg chg="addSp delSp modSp">
          <pc:chgData name="Blum, Philip" userId="22bc03cb-108c-4835-8329-cb195ddb6792" providerId="ADAL" clId="{F398E489-6251-7B49-B952-BE9D14996EAC}" dt="2020-05-01T17:51:15.119" v="8" actId="167"/>
          <pc:sldLayoutMkLst>
            <pc:docMk/>
            <pc:sldMasterMk cId="3925175366" sldId="2147483660"/>
            <pc:sldLayoutMk cId="3024145044" sldId="2147483667"/>
          </pc:sldLayoutMkLst>
          <pc:spChg chg="mod">
            <ac:chgData name="Blum, Philip" userId="22bc03cb-108c-4835-8329-cb195ddb6792" providerId="ADAL" clId="{F398E489-6251-7B49-B952-BE9D14996EAC}" dt="2020-05-01T17:51:15.119" v="8" actId="167"/>
            <ac:spMkLst>
              <pc:docMk/>
              <pc:sldMasterMk cId="3925175366" sldId="2147483660"/>
              <pc:sldLayoutMk cId="3024145044" sldId="2147483667"/>
              <ac:spMk id="2" creationId="{157B05B7-30EF-EC46-8701-D7555F56166F}"/>
            </ac:spMkLst>
          </pc:spChg>
          <pc:picChg chg="add del mod">
            <ac:chgData name="Blum, Philip" userId="22bc03cb-108c-4835-8329-cb195ddb6792" providerId="ADAL" clId="{F398E489-6251-7B49-B952-BE9D14996EAC}" dt="2020-05-01T17:51:01.499" v="3"/>
            <ac:picMkLst>
              <pc:docMk/>
              <pc:sldMasterMk cId="3925175366" sldId="2147483660"/>
              <pc:sldLayoutMk cId="3024145044" sldId="2147483667"/>
              <ac:picMk id="12" creationId="{BD7644A8-47BC-D94A-97BE-153915957CE3}"/>
            </ac:picMkLst>
          </pc:picChg>
          <pc:picChg chg="add mod">
            <ac:chgData name="Blum, Philip" userId="22bc03cb-108c-4835-8329-cb195ddb6792" providerId="ADAL" clId="{F398E489-6251-7B49-B952-BE9D14996EAC}" dt="2020-05-01T17:51:09.533" v="6" actId="167"/>
            <ac:picMkLst>
              <pc:docMk/>
              <pc:sldMasterMk cId="3925175366" sldId="2147483660"/>
              <pc:sldLayoutMk cId="3024145044" sldId="2147483667"/>
              <ac:picMk id="14" creationId="{4EBD88AB-9E40-7340-A646-4BABA9D96E7E}"/>
            </ac:picMkLst>
          </pc:picChg>
          <pc:picChg chg="del">
            <ac:chgData name="Blum, Philip" userId="22bc03cb-108c-4835-8329-cb195ddb6792" providerId="ADAL" clId="{F398E489-6251-7B49-B952-BE9D14996EAC}" dt="2020-05-01T17:51:13.246" v="7" actId="478"/>
            <ac:picMkLst>
              <pc:docMk/>
              <pc:sldMasterMk cId="3925175366" sldId="2147483660"/>
              <pc:sldLayoutMk cId="3024145044" sldId="2147483667"/>
              <ac:picMk id="15" creationId="{5E1B89D9-ABDD-324D-9B3C-B9936D5ACB00}"/>
            </ac:picMkLst>
          </pc:picChg>
          <pc:picChg chg="del">
            <ac:chgData name="Blum, Philip" userId="22bc03cb-108c-4835-8329-cb195ddb6792" providerId="ADAL" clId="{F398E489-6251-7B49-B952-BE9D14996EAC}" dt="2020-05-01T17:51:13.246" v="7" actId="478"/>
            <ac:picMkLst>
              <pc:docMk/>
              <pc:sldMasterMk cId="3925175366" sldId="2147483660"/>
              <pc:sldLayoutMk cId="3024145044" sldId="2147483667"/>
              <ac:picMk id="16" creationId="{E1EEE162-9EB5-9A4A-BA50-78A23430567C}"/>
            </ac:picMkLst>
          </pc:picChg>
        </pc:sldLayoutChg>
        <pc:sldLayoutChg chg="addSp delSp modSp">
          <pc:chgData name="Blum, Philip" userId="22bc03cb-108c-4835-8329-cb195ddb6792" providerId="ADAL" clId="{F398E489-6251-7B49-B952-BE9D14996EAC}" dt="2020-05-01T17:52:06.568" v="20"/>
          <pc:sldLayoutMkLst>
            <pc:docMk/>
            <pc:sldMasterMk cId="3925175366" sldId="2147483660"/>
            <pc:sldLayoutMk cId="3997122358" sldId="2147483669"/>
          </pc:sldLayoutMkLst>
          <pc:picChg chg="del">
            <ac:chgData name="Blum, Philip" userId="22bc03cb-108c-4835-8329-cb195ddb6792" providerId="ADAL" clId="{F398E489-6251-7B49-B952-BE9D14996EAC}" dt="2020-05-01T17:52:06.013" v="19" actId="478"/>
            <ac:picMkLst>
              <pc:docMk/>
              <pc:sldMasterMk cId="3925175366" sldId="2147483660"/>
              <pc:sldLayoutMk cId="3997122358" sldId="2147483669"/>
              <ac:picMk id="14" creationId="{EF652EBD-EDAF-4541-9B24-691BC6C076BA}"/>
            </ac:picMkLst>
          </pc:picChg>
          <pc:picChg chg="del">
            <ac:chgData name="Blum, Philip" userId="22bc03cb-108c-4835-8329-cb195ddb6792" providerId="ADAL" clId="{F398E489-6251-7B49-B952-BE9D14996EAC}" dt="2020-05-01T17:52:06.013" v="19" actId="478"/>
            <ac:picMkLst>
              <pc:docMk/>
              <pc:sldMasterMk cId="3925175366" sldId="2147483660"/>
              <pc:sldLayoutMk cId="3997122358" sldId="2147483669"/>
              <ac:picMk id="15" creationId="{3165BCC6-DB47-5046-86D0-DE10D0683B0F}"/>
            </ac:picMkLst>
          </pc:picChg>
          <pc:picChg chg="add mod">
            <ac:chgData name="Blum, Philip" userId="22bc03cb-108c-4835-8329-cb195ddb6792" providerId="ADAL" clId="{F398E489-6251-7B49-B952-BE9D14996EAC}" dt="2020-05-01T17:52:06.568" v="20"/>
            <ac:picMkLst>
              <pc:docMk/>
              <pc:sldMasterMk cId="3925175366" sldId="2147483660"/>
              <pc:sldLayoutMk cId="3997122358" sldId="2147483669"/>
              <ac:picMk id="16" creationId="{41EBD6D8-F67E-1F46-968E-9F8BF7547243}"/>
            </ac:picMkLst>
          </pc:picChg>
        </pc:sldLayoutChg>
        <pc:sldLayoutChg chg="addSp delSp modSp">
          <pc:chgData name="Blum, Philip" userId="22bc03cb-108c-4835-8329-cb195ddb6792" providerId="ADAL" clId="{F398E489-6251-7B49-B952-BE9D14996EAC}" dt="2020-05-01T17:52:30.862" v="25"/>
          <pc:sldLayoutMkLst>
            <pc:docMk/>
            <pc:sldMasterMk cId="3925175366" sldId="2147483660"/>
            <pc:sldLayoutMk cId="144526421" sldId="2147483670"/>
          </pc:sldLayoutMkLst>
          <pc:picChg chg="add mod">
            <ac:chgData name="Blum, Philip" userId="22bc03cb-108c-4835-8329-cb195ddb6792" providerId="ADAL" clId="{F398E489-6251-7B49-B952-BE9D14996EAC}" dt="2020-05-01T17:52:30.862" v="25"/>
            <ac:picMkLst>
              <pc:docMk/>
              <pc:sldMasterMk cId="3925175366" sldId="2147483660"/>
              <pc:sldLayoutMk cId="144526421" sldId="2147483670"/>
              <ac:picMk id="12" creationId="{DD53FB24-4FA6-2444-B916-55B5E6D2BED5}"/>
            </ac:picMkLst>
          </pc:picChg>
          <pc:picChg chg="del">
            <ac:chgData name="Blum, Philip" userId="22bc03cb-108c-4835-8329-cb195ddb6792" providerId="ADAL" clId="{F398E489-6251-7B49-B952-BE9D14996EAC}" dt="2020-05-01T17:52:28.358" v="23" actId="478"/>
            <ac:picMkLst>
              <pc:docMk/>
              <pc:sldMasterMk cId="3925175366" sldId="2147483660"/>
              <pc:sldLayoutMk cId="144526421" sldId="2147483670"/>
              <ac:picMk id="17" creationId="{FB769FD1-5896-1E43-96DF-2C16754C9E52}"/>
            </ac:picMkLst>
          </pc:picChg>
          <pc:picChg chg="del">
            <ac:chgData name="Blum, Philip" userId="22bc03cb-108c-4835-8329-cb195ddb6792" providerId="ADAL" clId="{F398E489-6251-7B49-B952-BE9D14996EAC}" dt="2020-05-01T17:52:30.158" v="24" actId="478"/>
            <ac:picMkLst>
              <pc:docMk/>
              <pc:sldMasterMk cId="3925175366" sldId="2147483660"/>
              <pc:sldLayoutMk cId="144526421" sldId="2147483670"/>
              <ac:picMk id="20" creationId="{A1A9FAB8-28EE-E443-9657-234BE0D1B180}"/>
            </ac:picMkLst>
          </pc:picChg>
        </pc:sldLayoutChg>
        <pc:sldLayoutChg chg="addSp delSp modSp">
          <pc:chgData name="Blum, Philip" userId="22bc03cb-108c-4835-8329-cb195ddb6792" providerId="ADAL" clId="{F398E489-6251-7B49-B952-BE9D14996EAC}" dt="2020-05-01T17:53:03.652" v="29"/>
          <pc:sldLayoutMkLst>
            <pc:docMk/>
            <pc:sldMasterMk cId="3925175366" sldId="2147483660"/>
            <pc:sldLayoutMk cId="2991459626" sldId="2147483673"/>
          </pc:sldLayoutMkLst>
          <pc:picChg chg="add mod">
            <ac:chgData name="Blum, Philip" userId="22bc03cb-108c-4835-8329-cb195ddb6792" providerId="ADAL" clId="{F398E489-6251-7B49-B952-BE9D14996EAC}" dt="2020-05-01T17:53:03.652" v="29"/>
            <ac:picMkLst>
              <pc:docMk/>
              <pc:sldMasterMk cId="3925175366" sldId="2147483660"/>
              <pc:sldLayoutMk cId="2991459626" sldId="2147483673"/>
              <ac:picMk id="14" creationId="{6A87F249-4A0F-C54A-8F3B-A7329955DDA3}"/>
            </ac:picMkLst>
          </pc:picChg>
          <pc:picChg chg="del">
            <ac:chgData name="Blum, Philip" userId="22bc03cb-108c-4835-8329-cb195ddb6792" providerId="ADAL" clId="{F398E489-6251-7B49-B952-BE9D14996EAC}" dt="2020-05-01T17:53:03.154" v="28" actId="478"/>
            <ac:picMkLst>
              <pc:docMk/>
              <pc:sldMasterMk cId="3925175366" sldId="2147483660"/>
              <pc:sldLayoutMk cId="2991459626" sldId="2147483673"/>
              <ac:picMk id="18" creationId="{5B01F3B7-A693-284B-AB1A-7DA66540991E}"/>
            </ac:picMkLst>
          </pc:picChg>
          <pc:picChg chg="del">
            <ac:chgData name="Blum, Philip" userId="22bc03cb-108c-4835-8329-cb195ddb6792" providerId="ADAL" clId="{F398E489-6251-7B49-B952-BE9D14996EAC}" dt="2020-05-01T17:53:03.154" v="28" actId="478"/>
            <ac:picMkLst>
              <pc:docMk/>
              <pc:sldMasterMk cId="3925175366" sldId="2147483660"/>
              <pc:sldLayoutMk cId="2991459626" sldId="2147483673"/>
              <ac:picMk id="22" creationId="{562B7B31-B9B0-8B41-A1B6-A1D5EBF9DD54}"/>
            </ac:picMkLst>
          </pc:picChg>
        </pc:sldLayoutChg>
        <pc:sldLayoutChg chg="addSp delSp modSp">
          <pc:chgData name="Blum, Philip" userId="22bc03cb-108c-4835-8329-cb195ddb6792" providerId="ADAL" clId="{F398E489-6251-7B49-B952-BE9D14996EAC}" dt="2020-05-01T17:51:22.734" v="10"/>
          <pc:sldLayoutMkLst>
            <pc:docMk/>
            <pc:sldMasterMk cId="3925175366" sldId="2147483660"/>
            <pc:sldLayoutMk cId="4092762054" sldId="2147483757"/>
          </pc:sldLayoutMkLst>
          <pc:picChg chg="add del mod">
            <ac:chgData name="Blum, Philip" userId="22bc03cb-108c-4835-8329-cb195ddb6792" providerId="ADAL" clId="{F398E489-6251-7B49-B952-BE9D14996EAC}" dt="2020-05-01T17:51:21.793" v="9" actId="478"/>
            <ac:picMkLst>
              <pc:docMk/>
              <pc:sldMasterMk cId="3925175366" sldId="2147483660"/>
              <pc:sldLayoutMk cId="4092762054" sldId="2147483757"/>
              <ac:picMk id="10" creationId="{0FA0857D-5075-9A46-ADE5-7B38FA4B712C}"/>
            </ac:picMkLst>
          </pc:picChg>
          <pc:picChg chg="add mod">
            <ac:chgData name="Blum, Philip" userId="22bc03cb-108c-4835-8329-cb195ddb6792" providerId="ADAL" clId="{F398E489-6251-7B49-B952-BE9D14996EAC}" dt="2020-05-01T17:51:22.734" v="10"/>
            <ac:picMkLst>
              <pc:docMk/>
              <pc:sldMasterMk cId="3925175366" sldId="2147483660"/>
              <pc:sldLayoutMk cId="4092762054" sldId="2147483757"/>
              <ac:picMk id="12" creationId="{8C23739F-6269-D24A-9A7B-969E18F44359}"/>
            </ac:picMkLst>
          </pc:picChg>
          <pc:picChg chg="del">
            <ac:chgData name="Blum, Philip" userId="22bc03cb-108c-4835-8329-cb195ddb6792" providerId="ADAL" clId="{F398E489-6251-7B49-B952-BE9D14996EAC}" dt="2020-05-01T17:50:21.729" v="0" actId="478"/>
            <ac:picMkLst>
              <pc:docMk/>
              <pc:sldMasterMk cId="3925175366" sldId="2147483660"/>
              <pc:sldLayoutMk cId="4092762054" sldId="2147483757"/>
              <ac:picMk id="18" creationId="{D2B6C207-E130-0846-AB95-DDAB2E023C34}"/>
            </ac:picMkLst>
          </pc:picChg>
          <pc:picChg chg="del">
            <ac:chgData name="Blum, Philip" userId="22bc03cb-108c-4835-8329-cb195ddb6792" providerId="ADAL" clId="{F398E489-6251-7B49-B952-BE9D14996EAC}" dt="2020-05-01T17:50:21.729" v="0" actId="478"/>
            <ac:picMkLst>
              <pc:docMk/>
              <pc:sldMasterMk cId="3925175366" sldId="2147483660"/>
              <pc:sldLayoutMk cId="4092762054" sldId="2147483757"/>
              <ac:picMk id="19" creationId="{379A1E49-2288-CF4D-B53C-455B83D1B115}"/>
            </ac:picMkLst>
          </pc:picChg>
        </pc:sldLayoutChg>
        <pc:sldLayoutChg chg="addSp delSp modSp">
          <pc:chgData name="Blum, Philip" userId="22bc03cb-108c-4835-8329-cb195ddb6792" providerId="ADAL" clId="{F398E489-6251-7B49-B952-BE9D14996EAC}" dt="2020-05-01T17:52:01.363" v="18" actId="167"/>
          <pc:sldLayoutMkLst>
            <pc:docMk/>
            <pc:sldMasterMk cId="3925175366" sldId="2147483660"/>
            <pc:sldLayoutMk cId="3700980002" sldId="2147483758"/>
          </pc:sldLayoutMkLst>
          <pc:spChg chg="mod">
            <ac:chgData name="Blum, Philip" userId="22bc03cb-108c-4835-8329-cb195ddb6792" providerId="ADAL" clId="{F398E489-6251-7B49-B952-BE9D14996EAC}" dt="2020-05-01T17:52:01.363" v="18" actId="167"/>
            <ac:spMkLst>
              <pc:docMk/>
              <pc:sldMasterMk cId="3925175366" sldId="2147483660"/>
              <pc:sldLayoutMk cId="3700980002" sldId="2147483758"/>
              <ac:spMk id="2" creationId="{157B05B7-30EF-EC46-8701-D7555F56166F}"/>
            </ac:spMkLst>
          </pc:spChg>
          <pc:picChg chg="add mod">
            <ac:chgData name="Blum, Philip" userId="22bc03cb-108c-4835-8329-cb195ddb6792" providerId="ADAL" clId="{F398E489-6251-7B49-B952-BE9D14996EAC}" dt="2020-05-01T17:51:56.709" v="16" actId="167"/>
            <ac:picMkLst>
              <pc:docMk/>
              <pc:sldMasterMk cId="3925175366" sldId="2147483660"/>
              <pc:sldLayoutMk cId="3700980002" sldId="2147483758"/>
              <ac:picMk id="10" creationId="{42843895-27D4-3847-8003-BBD683E776C9}"/>
            </ac:picMkLst>
          </pc:picChg>
          <pc:picChg chg="del">
            <ac:chgData name="Blum, Philip" userId="22bc03cb-108c-4835-8329-cb195ddb6792" providerId="ADAL" clId="{F398E489-6251-7B49-B952-BE9D14996EAC}" dt="2020-05-01T17:51:59.310" v="17" actId="478"/>
            <ac:picMkLst>
              <pc:docMk/>
              <pc:sldMasterMk cId="3925175366" sldId="2147483660"/>
              <pc:sldLayoutMk cId="3700980002" sldId="2147483758"/>
              <ac:picMk id="18" creationId="{57D4B8E5-9436-C24F-88BA-5B5CCDA02DF3}"/>
            </ac:picMkLst>
          </pc:picChg>
          <pc:picChg chg="del">
            <ac:chgData name="Blum, Philip" userId="22bc03cb-108c-4835-8329-cb195ddb6792" providerId="ADAL" clId="{F398E489-6251-7B49-B952-BE9D14996EAC}" dt="2020-05-01T17:51:59.310" v="17" actId="478"/>
            <ac:picMkLst>
              <pc:docMk/>
              <pc:sldMasterMk cId="3925175366" sldId="2147483660"/>
              <pc:sldLayoutMk cId="3700980002" sldId="2147483758"/>
              <ac:picMk id="19" creationId="{D435E5B5-E099-374C-AB39-727A713B4517}"/>
            </ac:picMkLst>
          </pc:picChg>
        </pc:sldLayoutChg>
        <pc:sldLayoutChg chg="del">
          <pc:chgData name="Blum, Philip" userId="22bc03cb-108c-4835-8329-cb195ddb6792" providerId="ADAL" clId="{F398E489-6251-7B49-B952-BE9D14996EAC}" dt="2020-05-01T17:53:12.849" v="30" actId="2696"/>
          <pc:sldLayoutMkLst>
            <pc:docMk/>
            <pc:sldMasterMk cId="3925175366" sldId="2147483660"/>
            <pc:sldLayoutMk cId="2714751323" sldId="2147483759"/>
          </pc:sldLayoutMkLst>
        </pc:sldLayoutChg>
        <pc:sldLayoutChg chg="addSp delSp modSp">
          <pc:chgData name="Blum, Philip" userId="22bc03cb-108c-4835-8329-cb195ddb6792" providerId="ADAL" clId="{F398E489-6251-7B49-B952-BE9D14996EAC}" dt="2020-05-01T17:52:17.718" v="22"/>
          <pc:sldLayoutMkLst>
            <pc:docMk/>
            <pc:sldMasterMk cId="3925175366" sldId="2147483660"/>
            <pc:sldLayoutMk cId="3343388189" sldId="2147483760"/>
          </pc:sldLayoutMkLst>
          <pc:picChg chg="add mod">
            <ac:chgData name="Blum, Philip" userId="22bc03cb-108c-4835-8329-cb195ddb6792" providerId="ADAL" clId="{F398E489-6251-7B49-B952-BE9D14996EAC}" dt="2020-05-01T17:52:17.718" v="22"/>
            <ac:picMkLst>
              <pc:docMk/>
              <pc:sldMasterMk cId="3925175366" sldId="2147483660"/>
              <pc:sldLayoutMk cId="3343388189" sldId="2147483760"/>
              <ac:picMk id="10" creationId="{0CB2B3CE-CD7F-6D4B-8292-05E342573F24}"/>
            </ac:picMkLst>
          </pc:picChg>
          <pc:picChg chg="del">
            <ac:chgData name="Blum, Philip" userId="22bc03cb-108c-4835-8329-cb195ddb6792" providerId="ADAL" clId="{F398E489-6251-7B49-B952-BE9D14996EAC}" dt="2020-05-01T17:52:10.713" v="21" actId="478"/>
            <ac:picMkLst>
              <pc:docMk/>
              <pc:sldMasterMk cId="3925175366" sldId="2147483660"/>
              <pc:sldLayoutMk cId="3343388189" sldId="2147483760"/>
              <ac:picMk id="14" creationId="{D5DC1849-8F2A-7D42-8798-5E77FE95097D}"/>
            </ac:picMkLst>
          </pc:picChg>
          <pc:picChg chg="del">
            <ac:chgData name="Blum, Philip" userId="22bc03cb-108c-4835-8329-cb195ddb6792" providerId="ADAL" clId="{F398E489-6251-7B49-B952-BE9D14996EAC}" dt="2020-05-01T17:52:10.713" v="21" actId="478"/>
            <ac:picMkLst>
              <pc:docMk/>
              <pc:sldMasterMk cId="3925175366" sldId="2147483660"/>
              <pc:sldLayoutMk cId="3343388189" sldId="2147483760"/>
              <ac:picMk id="15" creationId="{D208C10E-1838-6748-9F39-8C43B5515AE9}"/>
            </ac:picMkLst>
          </pc:picChg>
        </pc:sldLayoutChg>
        <pc:sldLayoutChg chg="addSp delSp modSp">
          <pc:chgData name="Blum, Philip" userId="22bc03cb-108c-4835-8329-cb195ddb6792" providerId="ADAL" clId="{F398E489-6251-7B49-B952-BE9D14996EAC}" dt="2020-05-01T17:52:54.361" v="27"/>
          <pc:sldLayoutMkLst>
            <pc:docMk/>
            <pc:sldMasterMk cId="3925175366" sldId="2147483660"/>
            <pc:sldLayoutMk cId="1792366260" sldId="2147483761"/>
          </pc:sldLayoutMkLst>
          <pc:picChg chg="add mod">
            <ac:chgData name="Blum, Philip" userId="22bc03cb-108c-4835-8329-cb195ddb6792" providerId="ADAL" clId="{F398E489-6251-7B49-B952-BE9D14996EAC}" dt="2020-05-01T17:52:54.361" v="27"/>
            <ac:picMkLst>
              <pc:docMk/>
              <pc:sldMasterMk cId="3925175366" sldId="2147483660"/>
              <pc:sldLayoutMk cId="1792366260" sldId="2147483761"/>
              <ac:picMk id="11" creationId="{7C8AE9D2-5E30-1D48-AD5E-C26CDBE80511}"/>
            </ac:picMkLst>
          </pc:picChg>
          <pc:picChg chg="del">
            <ac:chgData name="Blum, Philip" userId="22bc03cb-108c-4835-8329-cb195ddb6792" providerId="ADAL" clId="{F398E489-6251-7B49-B952-BE9D14996EAC}" dt="2020-05-01T17:52:41.307" v="26" actId="478"/>
            <ac:picMkLst>
              <pc:docMk/>
              <pc:sldMasterMk cId="3925175366" sldId="2147483660"/>
              <pc:sldLayoutMk cId="1792366260" sldId="2147483761"/>
              <ac:picMk id="13" creationId="{3D2A1A98-C750-BB46-9E00-4B459B32BFDA}"/>
            </ac:picMkLst>
          </pc:picChg>
          <pc:picChg chg="del">
            <ac:chgData name="Blum, Philip" userId="22bc03cb-108c-4835-8329-cb195ddb6792" providerId="ADAL" clId="{F398E489-6251-7B49-B952-BE9D14996EAC}" dt="2020-05-01T17:52:41.307" v="26" actId="478"/>
            <ac:picMkLst>
              <pc:docMk/>
              <pc:sldMasterMk cId="3925175366" sldId="2147483660"/>
              <pc:sldLayoutMk cId="1792366260" sldId="2147483761"/>
              <ac:picMk id="14" creationId="{AA0350E3-3EDD-F345-9E93-83B6735AB4E2}"/>
            </ac:picMkLst>
          </pc:picChg>
        </pc:sldLayoutChg>
      </pc:sldMasterChg>
    </pc:docChg>
  </pc:docChgLst>
  <pc:docChgLst>
    <pc:chgData name="Fox, Amy" userId="S::amy.fox@edelman.com::51c6b977-c9d3-4a0d-9a87-944a4c8cd4f4" providerId="AD" clId="Web-{22122AFE-5481-4771-8546-6480135B4B2A}"/>
    <pc:docChg chg="modSld">
      <pc:chgData name="Fox, Amy" userId="S::amy.fox@edelman.com::51c6b977-c9d3-4a0d-9a87-944a4c8cd4f4" providerId="AD" clId="Web-{22122AFE-5481-4771-8546-6480135B4B2A}" dt="2020-06-05T11:11:22.179" v="3" actId="20577"/>
      <pc:docMkLst>
        <pc:docMk/>
      </pc:docMkLst>
      <pc:sldChg chg="modSp">
        <pc:chgData name="Fox, Amy" userId="S::amy.fox@edelman.com::51c6b977-c9d3-4a0d-9a87-944a4c8cd4f4" providerId="AD" clId="Web-{22122AFE-5481-4771-8546-6480135B4B2A}" dt="2020-06-05T11:11:22.179" v="3" actId="20577"/>
        <pc:sldMkLst>
          <pc:docMk/>
          <pc:sldMk cId="390624561" sldId="501"/>
        </pc:sldMkLst>
        <pc:spChg chg="mod">
          <ac:chgData name="Fox, Amy" userId="S::amy.fox@edelman.com::51c6b977-c9d3-4a0d-9a87-944a4c8cd4f4" providerId="AD" clId="Web-{22122AFE-5481-4771-8546-6480135B4B2A}" dt="2020-06-05T11:11:22.179" v="3" actId="20577"/>
          <ac:spMkLst>
            <pc:docMk/>
            <pc:sldMk cId="390624561" sldId="501"/>
            <ac:spMk id="3" creationId="{858374D1-107F-BE4A-B981-AD0B3631ACE9}"/>
          </ac:spMkLst>
        </pc:spChg>
      </pc:sldChg>
    </pc:docChg>
  </pc:docChgLst>
  <pc:docChgLst>
    <pc:chgData name="Drain, Amanda" userId="S::amanda.drain@edelman.com::8d0eef54-3ffd-45b8-b5a7-cd58b567f0b0" providerId="AD" clId="Web-{6591591E-E5CC-37D1-A9F9-716804CDF6D0}"/>
    <pc:docChg chg="modSld">
      <pc:chgData name="Drain, Amanda" userId="S::amanda.drain@edelman.com::8d0eef54-3ffd-45b8-b5a7-cd58b567f0b0" providerId="AD" clId="Web-{6591591E-E5CC-37D1-A9F9-716804CDF6D0}" dt="2020-06-04T19:01:35.100" v="8" actId="20577"/>
      <pc:docMkLst>
        <pc:docMk/>
      </pc:docMkLst>
      <pc:sldChg chg="modSp delCm">
        <pc:chgData name="Drain, Amanda" userId="S::amanda.drain@edelman.com::8d0eef54-3ffd-45b8-b5a7-cd58b567f0b0" providerId="AD" clId="Web-{6591591E-E5CC-37D1-A9F9-716804CDF6D0}" dt="2020-06-04T19:01:35.100" v="8" actId="20577"/>
        <pc:sldMkLst>
          <pc:docMk/>
          <pc:sldMk cId="390624561" sldId="501"/>
        </pc:sldMkLst>
        <pc:spChg chg="mod">
          <ac:chgData name="Drain, Amanda" userId="S::amanda.drain@edelman.com::8d0eef54-3ffd-45b8-b5a7-cd58b567f0b0" providerId="AD" clId="Web-{6591591E-E5CC-37D1-A9F9-716804CDF6D0}" dt="2020-06-04T19:01:35.100" v="8" actId="20577"/>
          <ac:spMkLst>
            <pc:docMk/>
            <pc:sldMk cId="390624561" sldId="501"/>
            <ac:spMk id="4" creationId="{4865EF9B-CD1F-46D1-BE3E-6757B8E3B3BD}"/>
          </ac:spMkLst>
        </pc:spChg>
      </pc:sldChg>
    </pc:docChg>
  </pc:docChgLst>
  <pc:docChgLst>
    <pc:chgData name="Kohn, Darcy" userId="7ab41b32-389a-4499-8ac8-d0498c3da392" providerId="ADAL" clId="{B4A0FD2B-FE94-4A55-8951-1BD1DC2B1102}"/>
    <pc:docChg chg="custSel modSld">
      <pc:chgData name="Kohn, Darcy" userId="7ab41b32-389a-4499-8ac8-d0498c3da392" providerId="ADAL" clId="{B4A0FD2B-FE94-4A55-8951-1BD1DC2B1102}" dt="2020-04-30T19:10:03.447" v="10"/>
      <pc:docMkLst>
        <pc:docMk/>
      </pc:docMkLst>
      <pc:sldChg chg="modSp">
        <pc:chgData name="Kohn, Darcy" userId="7ab41b32-389a-4499-8ac8-d0498c3da392" providerId="ADAL" clId="{B4A0FD2B-FE94-4A55-8951-1BD1DC2B1102}" dt="2020-04-30T19:08:27.334" v="9" actId="20577"/>
        <pc:sldMkLst>
          <pc:docMk/>
          <pc:sldMk cId="390624561" sldId="501"/>
        </pc:sldMkLst>
        <pc:spChg chg="mod">
          <ac:chgData name="Kohn, Darcy" userId="7ab41b32-389a-4499-8ac8-d0498c3da392" providerId="ADAL" clId="{B4A0FD2B-FE94-4A55-8951-1BD1DC2B1102}" dt="2020-04-30T19:08:27.334" v="9" actId="20577"/>
          <ac:spMkLst>
            <pc:docMk/>
            <pc:sldMk cId="390624561" sldId="501"/>
            <ac:spMk id="4" creationId="{4865EF9B-CD1F-46D1-BE3E-6757B8E3B3BD}"/>
          </ac:spMkLst>
        </pc:spChg>
      </pc:sldChg>
      <pc:sldChg chg="addCm modCm">
        <pc:chgData name="Kohn, Darcy" userId="7ab41b32-389a-4499-8ac8-d0498c3da392" providerId="ADAL" clId="{B4A0FD2B-FE94-4A55-8951-1BD1DC2B1102}" dt="2020-04-30T19:10:03.447" v="10"/>
        <pc:sldMkLst>
          <pc:docMk/>
          <pc:sldMk cId="2243239735" sldId="503"/>
        </pc:sldMkLst>
      </pc:sldChg>
    </pc:docChg>
  </pc:docChgLst>
  <pc:docChgLst>
    <pc:chgData name="Drain, Amanda" userId="S::amanda.drain@edelman.com::8d0eef54-3ffd-45b8-b5a7-cd58b567f0b0" providerId="AD" clId="Web-{E3DEEC54-5B47-1372-2ECF-D1879F7220F7}"/>
    <pc:docChg chg="">
      <pc:chgData name="Drain, Amanda" userId="S::amanda.drain@edelman.com::8d0eef54-3ffd-45b8-b5a7-cd58b567f0b0" providerId="AD" clId="Web-{E3DEEC54-5B47-1372-2ECF-D1879F7220F7}" dt="2020-05-01T19:13:42.312" v="1"/>
      <pc:docMkLst>
        <pc:docMk/>
      </pc:docMkLst>
      <pc:sldChg chg="addCm modCm">
        <pc:chgData name="Drain, Amanda" userId="S::amanda.drain@edelman.com::8d0eef54-3ffd-45b8-b5a7-cd58b567f0b0" providerId="AD" clId="Web-{E3DEEC54-5B47-1372-2ECF-D1879F7220F7}" dt="2020-05-01T19:13:42.312" v="1"/>
        <pc:sldMkLst>
          <pc:docMk/>
          <pc:sldMk cId="390624561" sldId="501"/>
        </pc:sldMkLst>
      </pc:sldChg>
    </pc:docChg>
  </pc:docChgLst>
  <pc:docChgLst>
    <pc:chgData name="Drain, Amanda" userId="8d0eef54-3ffd-45b8-b5a7-cd58b567f0b0" providerId="ADAL" clId="{6252F1AA-3A95-43AA-AF24-85FBCF92C366}"/>
    <pc:docChg chg="custSel modSld">
      <pc:chgData name="Drain, Amanda" userId="8d0eef54-3ffd-45b8-b5a7-cd58b567f0b0" providerId="ADAL" clId="{6252F1AA-3A95-43AA-AF24-85FBCF92C366}" dt="2020-06-12T15:05:40.449" v="4"/>
      <pc:docMkLst>
        <pc:docMk/>
      </pc:docMkLst>
      <pc:sldChg chg="addSp delSp modSp mod">
        <pc:chgData name="Drain, Amanda" userId="8d0eef54-3ffd-45b8-b5a7-cd58b567f0b0" providerId="ADAL" clId="{6252F1AA-3A95-43AA-AF24-85FBCF92C366}" dt="2020-06-12T15:05:40.449" v="4"/>
        <pc:sldMkLst>
          <pc:docMk/>
          <pc:sldMk cId="390624561" sldId="501"/>
        </pc:sldMkLst>
        <pc:spChg chg="del">
          <ac:chgData name="Drain, Amanda" userId="8d0eef54-3ffd-45b8-b5a7-cd58b567f0b0" providerId="ADAL" clId="{6252F1AA-3A95-43AA-AF24-85FBCF92C366}" dt="2020-06-12T15:05:37.181" v="1" actId="478"/>
          <ac:spMkLst>
            <pc:docMk/>
            <pc:sldMk cId="390624561" sldId="501"/>
            <ac:spMk id="2" creationId="{BC6ED810-4111-D543-8C6A-9EFE82655CD4}"/>
          </ac:spMkLst>
        </pc:spChg>
        <pc:spChg chg="del">
          <ac:chgData name="Drain, Amanda" userId="8d0eef54-3ffd-45b8-b5a7-cd58b567f0b0" providerId="ADAL" clId="{6252F1AA-3A95-43AA-AF24-85FBCF92C366}" dt="2020-06-12T15:05:39.441" v="3" actId="478"/>
          <ac:spMkLst>
            <pc:docMk/>
            <pc:sldMk cId="390624561" sldId="501"/>
            <ac:spMk id="7" creationId="{D5339E5D-10D8-5742-B57E-351D7EE5B8FD}"/>
          </ac:spMkLst>
        </pc:spChg>
        <pc:spChg chg="add mod">
          <ac:chgData name="Drain, Amanda" userId="8d0eef54-3ffd-45b8-b5a7-cd58b567f0b0" providerId="ADAL" clId="{6252F1AA-3A95-43AA-AF24-85FBCF92C366}" dt="2020-06-12T15:05:40.449" v="4"/>
          <ac:spMkLst>
            <pc:docMk/>
            <pc:sldMk cId="390624561" sldId="501"/>
            <ac:spMk id="9" creationId="{F936FCB7-6933-4965-B301-5015CCBA4A19}"/>
          </ac:spMkLst>
        </pc:spChg>
        <pc:spChg chg="add mod">
          <ac:chgData name="Drain, Amanda" userId="8d0eef54-3ffd-45b8-b5a7-cd58b567f0b0" providerId="ADAL" clId="{6252F1AA-3A95-43AA-AF24-85FBCF92C366}" dt="2020-06-12T15:05:40.449" v="4"/>
          <ac:spMkLst>
            <pc:docMk/>
            <pc:sldMk cId="390624561" sldId="501"/>
            <ac:spMk id="11" creationId="{3638E5F0-7D51-410C-9F4F-EDA25229F99D}"/>
          </ac:spMkLst>
        </pc:spChg>
        <pc:picChg chg="del">
          <ac:chgData name="Drain, Amanda" userId="8d0eef54-3ffd-45b8-b5a7-cd58b567f0b0" providerId="ADAL" clId="{6252F1AA-3A95-43AA-AF24-85FBCF92C366}" dt="2020-06-12T15:05:37.884" v="2" actId="478"/>
          <ac:picMkLst>
            <pc:docMk/>
            <pc:sldMk cId="390624561" sldId="501"/>
            <ac:picMk id="5" creationId="{06FC8097-DCC6-464E-B896-8036C4F04F3A}"/>
          </ac:picMkLst>
        </pc:picChg>
        <pc:picChg chg="del">
          <ac:chgData name="Drain, Amanda" userId="8d0eef54-3ffd-45b8-b5a7-cd58b567f0b0" providerId="ADAL" clId="{6252F1AA-3A95-43AA-AF24-85FBCF92C366}" dt="2020-06-12T15:05:35.713" v="0" actId="478"/>
          <ac:picMkLst>
            <pc:docMk/>
            <pc:sldMk cId="390624561" sldId="501"/>
            <ac:picMk id="6" creationId="{C32C4F5D-ECFD-4E94-A137-D6BC36F6F7A4}"/>
          </ac:picMkLst>
        </pc:picChg>
        <pc:picChg chg="add mod">
          <ac:chgData name="Drain, Amanda" userId="8d0eef54-3ffd-45b8-b5a7-cd58b567f0b0" providerId="ADAL" clId="{6252F1AA-3A95-43AA-AF24-85FBCF92C366}" dt="2020-06-12T15:05:40.449" v="4"/>
          <ac:picMkLst>
            <pc:docMk/>
            <pc:sldMk cId="390624561" sldId="501"/>
            <ac:picMk id="8" creationId="{E1BA308C-F355-4C6C-BB47-E3C0CC38DD6C}"/>
          </ac:picMkLst>
        </pc:picChg>
        <pc:picChg chg="add mod">
          <ac:chgData name="Drain, Amanda" userId="8d0eef54-3ffd-45b8-b5a7-cd58b567f0b0" providerId="ADAL" clId="{6252F1AA-3A95-43AA-AF24-85FBCF92C366}" dt="2020-06-12T15:05:40.449" v="4"/>
          <ac:picMkLst>
            <pc:docMk/>
            <pc:sldMk cId="390624561" sldId="501"/>
            <ac:picMk id="10" creationId="{C415581A-6F9D-4B4E-845D-23A2F76CB040}"/>
          </ac:picMkLst>
        </pc:picChg>
      </pc:sldChg>
    </pc:docChg>
  </pc:docChgLst>
  <pc:docChgLst>
    <pc:chgData name="Blum, Philip" userId="22bc03cb-108c-4835-8329-cb195ddb6792" providerId="ADAL" clId="{E41FBFDC-4942-7848-9D28-2AA6E8C7D42F}"/>
    <pc:docChg chg="undo redo custSel addSld delSld modSld modMainMaster">
      <pc:chgData name="Blum, Philip" userId="22bc03cb-108c-4835-8329-cb195ddb6792" providerId="ADAL" clId="{E41FBFDC-4942-7848-9D28-2AA6E8C7D42F}" dt="2020-04-28T16:22:39.604" v="232"/>
      <pc:docMkLst>
        <pc:docMk/>
      </pc:docMkLst>
      <pc:sldChg chg="addSp delSp modSp">
        <pc:chgData name="Blum, Philip" userId="22bc03cb-108c-4835-8329-cb195ddb6792" providerId="ADAL" clId="{E41FBFDC-4942-7848-9D28-2AA6E8C7D42F}" dt="2020-04-28T16:22:39.604" v="232"/>
        <pc:sldMkLst>
          <pc:docMk/>
          <pc:sldMk cId="2413045142" sldId="256"/>
        </pc:sldMkLst>
        <pc:spChg chg="del">
          <ac:chgData name="Blum, Philip" userId="22bc03cb-108c-4835-8329-cb195ddb6792" providerId="ADAL" clId="{E41FBFDC-4942-7848-9D28-2AA6E8C7D42F}" dt="2020-04-28T15:49:28.322" v="125"/>
          <ac:spMkLst>
            <pc:docMk/>
            <pc:sldMk cId="2413045142" sldId="256"/>
            <ac:spMk id="2" creationId="{73A79DAE-84EC-9D42-AD72-C5128C070987}"/>
          </ac:spMkLst>
        </pc:spChg>
        <pc:spChg chg="del">
          <ac:chgData name="Blum, Philip" userId="22bc03cb-108c-4835-8329-cb195ddb6792" providerId="ADAL" clId="{E41FBFDC-4942-7848-9D28-2AA6E8C7D42F}" dt="2020-04-28T15:49:28.322" v="125"/>
          <ac:spMkLst>
            <pc:docMk/>
            <pc:sldMk cId="2413045142" sldId="256"/>
            <ac:spMk id="3" creationId="{07695BD5-41F3-8946-A14C-40BCFF7653B7}"/>
          </ac:spMkLst>
        </pc:spChg>
        <pc:spChg chg="del">
          <ac:chgData name="Blum, Philip" userId="22bc03cb-108c-4835-8329-cb195ddb6792" providerId="ADAL" clId="{E41FBFDC-4942-7848-9D28-2AA6E8C7D42F}" dt="2020-04-28T15:49:28.322" v="125"/>
          <ac:spMkLst>
            <pc:docMk/>
            <pc:sldMk cId="2413045142" sldId="256"/>
            <ac:spMk id="4" creationId="{B0F2B0C6-F59E-2D4C-9082-F31C0F46C66E}"/>
          </ac:spMkLst>
        </pc:spChg>
        <pc:spChg chg="add del mod">
          <ac:chgData name="Blum, Philip" userId="22bc03cb-108c-4835-8329-cb195ddb6792" providerId="ADAL" clId="{E41FBFDC-4942-7848-9D28-2AA6E8C7D42F}" dt="2020-04-28T15:49:53.089" v="133"/>
          <ac:spMkLst>
            <pc:docMk/>
            <pc:sldMk cId="2413045142" sldId="256"/>
            <ac:spMk id="5" creationId="{FEAC2A8C-1671-3247-944F-45255AE24555}"/>
          </ac:spMkLst>
        </pc:spChg>
        <pc:spChg chg="add del mod">
          <ac:chgData name="Blum, Philip" userId="22bc03cb-108c-4835-8329-cb195ddb6792" providerId="ADAL" clId="{E41FBFDC-4942-7848-9D28-2AA6E8C7D42F}" dt="2020-04-28T15:49:53.089" v="133"/>
          <ac:spMkLst>
            <pc:docMk/>
            <pc:sldMk cId="2413045142" sldId="256"/>
            <ac:spMk id="6" creationId="{F0B72CB6-1D96-3348-87D0-8E14F7E47C2E}"/>
          </ac:spMkLst>
        </pc:spChg>
        <pc:spChg chg="add del mod">
          <ac:chgData name="Blum, Philip" userId="22bc03cb-108c-4835-8329-cb195ddb6792" providerId="ADAL" clId="{E41FBFDC-4942-7848-9D28-2AA6E8C7D42F}" dt="2020-04-28T15:49:53.089" v="133"/>
          <ac:spMkLst>
            <pc:docMk/>
            <pc:sldMk cId="2413045142" sldId="256"/>
            <ac:spMk id="7" creationId="{B3CA07B1-9EBC-DB45-BB6C-2EB2D91982A3}"/>
          </ac:spMkLst>
        </pc:spChg>
        <pc:spChg chg="add del mod">
          <ac:chgData name="Blum, Philip" userId="22bc03cb-108c-4835-8329-cb195ddb6792" providerId="ADAL" clId="{E41FBFDC-4942-7848-9D28-2AA6E8C7D42F}" dt="2020-04-28T16:21:23.003" v="231"/>
          <ac:spMkLst>
            <pc:docMk/>
            <pc:sldMk cId="2413045142" sldId="256"/>
            <ac:spMk id="8" creationId="{8417874C-EDCF-1443-AEC0-5BCD70C696DE}"/>
          </ac:spMkLst>
        </pc:spChg>
        <pc:spChg chg="add del mod">
          <ac:chgData name="Blum, Philip" userId="22bc03cb-108c-4835-8329-cb195ddb6792" providerId="ADAL" clId="{E41FBFDC-4942-7848-9D28-2AA6E8C7D42F}" dt="2020-04-28T16:21:23.003" v="231"/>
          <ac:spMkLst>
            <pc:docMk/>
            <pc:sldMk cId="2413045142" sldId="256"/>
            <ac:spMk id="9" creationId="{F2EAE522-B7C6-B340-A022-8A7AF04A1BA6}"/>
          </ac:spMkLst>
        </pc:spChg>
        <pc:spChg chg="add del mod">
          <ac:chgData name="Blum, Philip" userId="22bc03cb-108c-4835-8329-cb195ddb6792" providerId="ADAL" clId="{E41FBFDC-4942-7848-9D28-2AA6E8C7D42F}" dt="2020-04-28T16:21:23.003" v="231"/>
          <ac:spMkLst>
            <pc:docMk/>
            <pc:sldMk cId="2413045142" sldId="256"/>
            <ac:spMk id="10" creationId="{C4E926D9-F8DB-D447-8431-F9327DEF1C29}"/>
          </ac:spMkLst>
        </pc:spChg>
        <pc:spChg chg="add del mod">
          <ac:chgData name="Blum, Philip" userId="22bc03cb-108c-4835-8329-cb195ddb6792" providerId="ADAL" clId="{E41FBFDC-4942-7848-9D28-2AA6E8C7D42F}" dt="2020-04-28T16:22:39.604" v="232"/>
          <ac:spMkLst>
            <pc:docMk/>
            <pc:sldMk cId="2413045142" sldId="256"/>
            <ac:spMk id="13" creationId="{AC6D5B81-AE42-4443-988F-AA9D66DAEBCB}"/>
          </ac:spMkLst>
        </pc:spChg>
        <pc:spChg chg="add del mod">
          <ac:chgData name="Blum, Philip" userId="22bc03cb-108c-4835-8329-cb195ddb6792" providerId="ADAL" clId="{E41FBFDC-4942-7848-9D28-2AA6E8C7D42F}" dt="2020-04-28T16:22:39.604" v="232"/>
          <ac:spMkLst>
            <pc:docMk/>
            <pc:sldMk cId="2413045142" sldId="256"/>
            <ac:spMk id="14" creationId="{075709A9-19A1-4E41-ACEC-047A3AD85A29}"/>
          </ac:spMkLst>
        </pc:spChg>
        <pc:spChg chg="add del mod">
          <ac:chgData name="Blum, Philip" userId="22bc03cb-108c-4835-8329-cb195ddb6792" providerId="ADAL" clId="{E41FBFDC-4942-7848-9D28-2AA6E8C7D42F}" dt="2020-04-28T16:22:39.604" v="232"/>
          <ac:spMkLst>
            <pc:docMk/>
            <pc:sldMk cId="2413045142" sldId="256"/>
            <ac:spMk id="15" creationId="{ADA82738-8FB2-B34D-8282-5A164613F31F}"/>
          </ac:spMkLst>
        </pc:spChg>
        <pc:spChg chg="add mod">
          <ac:chgData name="Blum, Philip" userId="22bc03cb-108c-4835-8329-cb195ddb6792" providerId="ADAL" clId="{E41FBFDC-4942-7848-9D28-2AA6E8C7D42F}" dt="2020-04-28T16:22:39.604" v="232"/>
          <ac:spMkLst>
            <pc:docMk/>
            <pc:sldMk cId="2413045142" sldId="256"/>
            <ac:spMk id="16" creationId="{EE31C116-FA34-2E47-8002-7480A10C2291}"/>
          </ac:spMkLst>
        </pc:spChg>
        <pc:spChg chg="add mod">
          <ac:chgData name="Blum, Philip" userId="22bc03cb-108c-4835-8329-cb195ddb6792" providerId="ADAL" clId="{E41FBFDC-4942-7848-9D28-2AA6E8C7D42F}" dt="2020-04-28T16:22:39.604" v="232"/>
          <ac:spMkLst>
            <pc:docMk/>
            <pc:sldMk cId="2413045142" sldId="256"/>
            <ac:spMk id="17" creationId="{7E4FEA0C-C124-F244-939E-38231EF77605}"/>
          </ac:spMkLst>
        </pc:spChg>
        <pc:spChg chg="add mod">
          <ac:chgData name="Blum, Philip" userId="22bc03cb-108c-4835-8329-cb195ddb6792" providerId="ADAL" clId="{E41FBFDC-4942-7848-9D28-2AA6E8C7D42F}" dt="2020-04-28T16:22:39.604" v="232"/>
          <ac:spMkLst>
            <pc:docMk/>
            <pc:sldMk cId="2413045142" sldId="256"/>
            <ac:spMk id="18" creationId="{4B4E11E3-459B-3E46-A56F-9B090FBE5B80}"/>
          </ac:spMkLst>
        </pc:spChg>
        <pc:picChg chg="add del mod">
          <ac:chgData name="Blum, Philip" userId="22bc03cb-108c-4835-8329-cb195ddb6792" providerId="ADAL" clId="{E41FBFDC-4942-7848-9D28-2AA6E8C7D42F}" dt="2020-04-28T16:15:17.748" v="136" actId="478"/>
          <ac:picMkLst>
            <pc:docMk/>
            <pc:sldMk cId="2413045142" sldId="256"/>
            <ac:picMk id="11" creationId="{ADA8C9DA-5856-9848-853B-801BFAB32640}"/>
          </ac:picMkLst>
        </pc:picChg>
        <pc:picChg chg="add del mod">
          <ac:chgData name="Blum, Philip" userId="22bc03cb-108c-4835-8329-cb195ddb6792" providerId="ADAL" clId="{E41FBFDC-4942-7848-9D28-2AA6E8C7D42F}" dt="2020-04-28T16:15:25.020" v="138" actId="478"/>
          <ac:picMkLst>
            <pc:docMk/>
            <pc:sldMk cId="2413045142" sldId="256"/>
            <ac:picMk id="12" creationId="{BE41C989-721A-4541-8B46-61AEDA63F8F5}"/>
          </ac:picMkLst>
        </pc:picChg>
      </pc:sldChg>
      <pc:sldChg chg="addSp delSp modSp">
        <pc:chgData name="Blum, Philip" userId="22bc03cb-108c-4835-8329-cb195ddb6792" providerId="ADAL" clId="{E41FBFDC-4942-7848-9D28-2AA6E8C7D42F}" dt="2020-04-28T16:22:39.604" v="232"/>
        <pc:sldMkLst>
          <pc:docMk/>
          <pc:sldMk cId="2775620898" sldId="257"/>
        </pc:sldMkLst>
        <pc:spChg chg="del">
          <ac:chgData name="Blum, Philip" userId="22bc03cb-108c-4835-8329-cb195ddb6792" providerId="ADAL" clId="{E41FBFDC-4942-7848-9D28-2AA6E8C7D42F}" dt="2020-04-28T15:49:31.648" v="126"/>
          <ac:spMkLst>
            <pc:docMk/>
            <pc:sldMk cId="2775620898" sldId="257"/>
            <ac:spMk id="2" creationId="{F1E2CD8A-9DE1-824C-9ADA-084E22DC35B6}"/>
          </ac:spMkLst>
        </pc:spChg>
        <pc:spChg chg="del">
          <ac:chgData name="Blum, Philip" userId="22bc03cb-108c-4835-8329-cb195ddb6792" providerId="ADAL" clId="{E41FBFDC-4942-7848-9D28-2AA6E8C7D42F}" dt="2020-04-28T15:49:31.648" v="126"/>
          <ac:spMkLst>
            <pc:docMk/>
            <pc:sldMk cId="2775620898" sldId="257"/>
            <ac:spMk id="3" creationId="{0600D892-4D72-E84A-8687-7B259FA4721B}"/>
          </ac:spMkLst>
        </pc:spChg>
        <pc:spChg chg="del">
          <ac:chgData name="Blum, Philip" userId="22bc03cb-108c-4835-8329-cb195ddb6792" providerId="ADAL" clId="{E41FBFDC-4942-7848-9D28-2AA6E8C7D42F}" dt="2020-04-28T15:49:31.648" v="126"/>
          <ac:spMkLst>
            <pc:docMk/>
            <pc:sldMk cId="2775620898" sldId="257"/>
            <ac:spMk id="4" creationId="{096E4080-7FD8-C144-A910-1DDCE9E1BFE9}"/>
          </ac:spMkLst>
        </pc:spChg>
        <pc:spChg chg="del">
          <ac:chgData name="Blum, Philip" userId="22bc03cb-108c-4835-8329-cb195ddb6792" providerId="ADAL" clId="{E41FBFDC-4942-7848-9D28-2AA6E8C7D42F}" dt="2020-04-28T15:49:31.648" v="126"/>
          <ac:spMkLst>
            <pc:docMk/>
            <pc:sldMk cId="2775620898" sldId="257"/>
            <ac:spMk id="5" creationId="{08BDF59B-EA1E-6E46-963A-465B35755035}"/>
          </ac:spMkLst>
        </pc:spChg>
        <pc:spChg chg="add del mod">
          <ac:chgData name="Blum, Philip" userId="22bc03cb-108c-4835-8329-cb195ddb6792" providerId="ADAL" clId="{E41FBFDC-4942-7848-9D28-2AA6E8C7D42F}" dt="2020-04-28T15:49:53.089" v="133"/>
          <ac:spMkLst>
            <pc:docMk/>
            <pc:sldMk cId="2775620898" sldId="257"/>
            <ac:spMk id="6" creationId="{FC7D723E-4F34-5542-A19E-0410C862AD66}"/>
          </ac:spMkLst>
        </pc:spChg>
        <pc:spChg chg="add del mod">
          <ac:chgData name="Blum, Philip" userId="22bc03cb-108c-4835-8329-cb195ddb6792" providerId="ADAL" clId="{E41FBFDC-4942-7848-9D28-2AA6E8C7D42F}" dt="2020-04-28T15:49:53.089" v="133"/>
          <ac:spMkLst>
            <pc:docMk/>
            <pc:sldMk cId="2775620898" sldId="257"/>
            <ac:spMk id="7" creationId="{3685A7F0-A962-F647-9E20-B457B78D8DAA}"/>
          </ac:spMkLst>
        </pc:spChg>
        <pc:spChg chg="add del mod">
          <ac:chgData name="Blum, Philip" userId="22bc03cb-108c-4835-8329-cb195ddb6792" providerId="ADAL" clId="{E41FBFDC-4942-7848-9D28-2AA6E8C7D42F}" dt="2020-04-28T15:49:53.089" v="133"/>
          <ac:spMkLst>
            <pc:docMk/>
            <pc:sldMk cId="2775620898" sldId="257"/>
            <ac:spMk id="8" creationId="{D25CAC11-F2A6-704B-A3D4-2DBC8D9438B2}"/>
          </ac:spMkLst>
        </pc:spChg>
        <pc:spChg chg="add del mod">
          <ac:chgData name="Blum, Philip" userId="22bc03cb-108c-4835-8329-cb195ddb6792" providerId="ADAL" clId="{E41FBFDC-4942-7848-9D28-2AA6E8C7D42F}" dt="2020-04-28T15:49:53.089" v="133"/>
          <ac:spMkLst>
            <pc:docMk/>
            <pc:sldMk cId="2775620898" sldId="257"/>
            <ac:spMk id="9" creationId="{2D51C0CA-6475-2F45-A669-1A91A66B238F}"/>
          </ac:spMkLst>
        </pc:spChg>
        <pc:spChg chg="add del mod">
          <ac:chgData name="Blum, Philip" userId="22bc03cb-108c-4835-8329-cb195ddb6792" providerId="ADAL" clId="{E41FBFDC-4942-7848-9D28-2AA6E8C7D42F}" dt="2020-04-28T16:21:23.003" v="231"/>
          <ac:spMkLst>
            <pc:docMk/>
            <pc:sldMk cId="2775620898" sldId="257"/>
            <ac:spMk id="10" creationId="{F732D43B-DF27-4545-B41E-6F5994581676}"/>
          </ac:spMkLst>
        </pc:spChg>
        <pc:spChg chg="add del mod">
          <ac:chgData name="Blum, Philip" userId="22bc03cb-108c-4835-8329-cb195ddb6792" providerId="ADAL" clId="{E41FBFDC-4942-7848-9D28-2AA6E8C7D42F}" dt="2020-04-28T16:21:23.003" v="231"/>
          <ac:spMkLst>
            <pc:docMk/>
            <pc:sldMk cId="2775620898" sldId="257"/>
            <ac:spMk id="11" creationId="{57BE517A-6035-EF41-94C1-A57FE72B51F0}"/>
          </ac:spMkLst>
        </pc:spChg>
        <pc:spChg chg="add del mod">
          <ac:chgData name="Blum, Philip" userId="22bc03cb-108c-4835-8329-cb195ddb6792" providerId="ADAL" clId="{E41FBFDC-4942-7848-9D28-2AA6E8C7D42F}" dt="2020-04-28T16:21:23.003" v="231"/>
          <ac:spMkLst>
            <pc:docMk/>
            <pc:sldMk cId="2775620898" sldId="257"/>
            <ac:spMk id="12" creationId="{2D36DF91-6092-7740-B923-8AFC078454C1}"/>
          </ac:spMkLst>
        </pc:spChg>
        <pc:spChg chg="add del mod">
          <ac:chgData name="Blum, Philip" userId="22bc03cb-108c-4835-8329-cb195ddb6792" providerId="ADAL" clId="{E41FBFDC-4942-7848-9D28-2AA6E8C7D42F}" dt="2020-04-28T16:21:23.003" v="231"/>
          <ac:spMkLst>
            <pc:docMk/>
            <pc:sldMk cId="2775620898" sldId="257"/>
            <ac:spMk id="13" creationId="{C6511F14-D53F-1547-9E6C-C0A6ED895198}"/>
          </ac:spMkLst>
        </pc:spChg>
        <pc:spChg chg="add del mod">
          <ac:chgData name="Blum, Philip" userId="22bc03cb-108c-4835-8329-cb195ddb6792" providerId="ADAL" clId="{E41FBFDC-4942-7848-9D28-2AA6E8C7D42F}" dt="2020-04-28T16:22:39.604" v="232"/>
          <ac:spMkLst>
            <pc:docMk/>
            <pc:sldMk cId="2775620898" sldId="257"/>
            <ac:spMk id="14" creationId="{CEB2E9CF-5478-3E45-8270-C3255A125E9F}"/>
          </ac:spMkLst>
        </pc:spChg>
        <pc:spChg chg="add del mod">
          <ac:chgData name="Blum, Philip" userId="22bc03cb-108c-4835-8329-cb195ddb6792" providerId="ADAL" clId="{E41FBFDC-4942-7848-9D28-2AA6E8C7D42F}" dt="2020-04-28T16:22:39.604" v="232"/>
          <ac:spMkLst>
            <pc:docMk/>
            <pc:sldMk cId="2775620898" sldId="257"/>
            <ac:spMk id="15" creationId="{88206441-C109-7744-905A-A72C302984ED}"/>
          </ac:spMkLst>
        </pc:spChg>
        <pc:spChg chg="add del mod">
          <ac:chgData name="Blum, Philip" userId="22bc03cb-108c-4835-8329-cb195ddb6792" providerId="ADAL" clId="{E41FBFDC-4942-7848-9D28-2AA6E8C7D42F}" dt="2020-04-28T16:22:39.604" v="232"/>
          <ac:spMkLst>
            <pc:docMk/>
            <pc:sldMk cId="2775620898" sldId="257"/>
            <ac:spMk id="16" creationId="{4A6B4B19-FA77-B047-9930-AC2A27DD375B}"/>
          </ac:spMkLst>
        </pc:spChg>
        <pc:spChg chg="add del mod">
          <ac:chgData name="Blum, Philip" userId="22bc03cb-108c-4835-8329-cb195ddb6792" providerId="ADAL" clId="{E41FBFDC-4942-7848-9D28-2AA6E8C7D42F}" dt="2020-04-28T16:22:39.604" v="232"/>
          <ac:spMkLst>
            <pc:docMk/>
            <pc:sldMk cId="2775620898" sldId="257"/>
            <ac:spMk id="17" creationId="{D06AC93A-D491-034B-9FB6-CDFFFC754EB1}"/>
          </ac:spMkLst>
        </pc:spChg>
        <pc:spChg chg="add mod">
          <ac:chgData name="Blum, Philip" userId="22bc03cb-108c-4835-8329-cb195ddb6792" providerId="ADAL" clId="{E41FBFDC-4942-7848-9D28-2AA6E8C7D42F}" dt="2020-04-28T16:22:39.604" v="232"/>
          <ac:spMkLst>
            <pc:docMk/>
            <pc:sldMk cId="2775620898" sldId="257"/>
            <ac:spMk id="18" creationId="{B1A1805F-D2A3-6E43-B325-61310B2E1652}"/>
          </ac:spMkLst>
        </pc:spChg>
        <pc:spChg chg="add mod">
          <ac:chgData name="Blum, Philip" userId="22bc03cb-108c-4835-8329-cb195ddb6792" providerId="ADAL" clId="{E41FBFDC-4942-7848-9D28-2AA6E8C7D42F}" dt="2020-04-28T16:22:39.604" v="232"/>
          <ac:spMkLst>
            <pc:docMk/>
            <pc:sldMk cId="2775620898" sldId="257"/>
            <ac:spMk id="19" creationId="{9BEC7EDC-5097-6749-A52F-14812AAA5AFB}"/>
          </ac:spMkLst>
        </pc:spChg>
        <pc:spChg chg="add mod">
          <ac:chgData name="Blum, Philip" userId="22bc03cb-108c-4835-8329-cb195ddb6792" providerId="ADAL" clId="{E41FBFDC-4942-7848-9D28-2AA6E8C7D42F}" dt="2020-04-28T16:22:39.604" v="232"/>
          <ac:spMkLst>
            <pc:docMk/>
            <pc:sldMk cId="2775620898" sldId="257"/>
            <ac:spMk id="20" creationId="{1D3D2249-E418-504F-BB25-0CEFF0C4CFDB}"/>
          </ac:spMkLst>
        </pc:spChg>
        <pc:spChg chg="add mod">
          <ac:chgData name="Blum, Philip" userId="22bc03cb-108c-4835-8329-cb195ddb6792" providerId="ADAL" clId="{E41FBFDC-4942-7848-9D28-2AA6E8C7D42F}" dt="2020-04-28T16:22:39.604" v="232"/>
          <ac:spMkLst>
            <pc:docMk/>
            <pc:sldMk cId="2775620898" sldId="257"/>
            <ac:spMk id="21" creationId="{323EDB55-468E-4643-8193-967E81826877}"/>
          </ac:spMkLst>
        </pc:spChg>
      </pc:sldChg>
      <pc:sldChg chg="del">
        <pc:chgData name="Blum, Philip" userId="22bc03cb-108c-4835-8329-cb195ddb6792" providerId="ADAL" clId="{E41FBFDC-4942-7848-9D28-2AA6E8C7D42F}" dt="2020-04-28T15:46:05.511" v="3" actId="2696"/>
        <pc:sldMkLst>
          <pc:docMk/>
          <pc:sldMk cId="3275652799" sldId="258"/>
        </pc:sldMkLst>
      </pc:sldChg>
      <pc:sldChg chg="addSp delSp modSp">
        <pc:chgData name="Blum, Philip" userId="22bc03cb-108c-4835-8329-cb195ddb6792" providerId="ADAL" clId="{E41FBFDC-4942-7848-9D28-2AA6E8C7D42F}" dt="2020-04-28T16:22:39.604" v="232"/>
        <pc:sldMkLst>
          <pc:docMk/>
          <pc:sldMk cId="1020701393" sldId="259"/>
        </pc:sldMkLst>
        <pc:spChg chg="del">
          <ac:chgData name="Blum, Philip" userId="22bc03cb-108c-4835-8329-cb195ddb6792" providerId="ADAL" clId="{E41FBFDC-4942-7848-9D28-2AA6E8C7D42F}" dt="2020-04-28T15:49:34.730" v="127"/>
          <ac:spMkLst>
            <pc:docMk/>
            <pc:sldMk cId="1020701393" sldId="259"/>
            <ac:spMk id="2" creationId="{37549004-F76B-F545-8040-73D9878DFD04}"/>
          </ac:spMkLst>
        </pc:spChg>
        <pc:spChg chg="del">
          <ac:chgData name="Blum, Philip" userId="22bc03cb-108c-4835-8329-cb195ddb6792" providerId="ADAL" clId="{E41FBFDC-4942-7848-9D28-2AA6E8C7D42F}" dt="2020-04-28T15:49:34.730" v="127"/>
          <ac:spMkLst>
            <pc:docMk/>
            <pc:sldMk cId="1020701393" sldId="259"/>
            <ac:spMk id="3" creationId="{65F81FDD-F103-5143-9F76-611C90FE6BD7}"/>
          </ac:spMkLst>
        </pc:spChg>
        <pc:spChg chg="add del mod">
          <ac:chgData name="Blum, Philip" userId="22bc03cb-108c-4835-8329-cb195ddb6792" providerId="ADAL" clId="{E41FBFDC-4942-7848-9D28-2AA6E8C7D42F}" dt="2020-04-28T15:49:53.089" v="133"/>
          <ac:spMkLst>
            <pc:docMk/>
            <pc:sldMk cId="1020701393" sldId="259"/>
            <ac:spMk id="4" creationId="{946F3D12-DEEE-B647-9C91-04604FF462AD}"/>
          </ac:spMkLst>
        </pc:spChg>
        <pc:spChg chg="add del mod">
          <ac:chgData name="Blum, Philip" userId="22bc03cb-108c-4835-8329-cb195ddb6792" providerId="ADAL" clId="{E41FBFDC-4942-7848-9D28-2AA6E8C7D42F}" dt="2020-04-28T15:49:53.089" v="133"/>
          <ac:spMkLst>
            <pc:docMk/>
            <pc:sldMk cId="1020701393" sldId="259"/>
            <ac:spMk id="5" creationId="{B83D8B6A-1EAB-1248-9305-F11B3E4D4B05}"/>
          </ac:spMkLst>
        </pc:spChg>
        <pc:spChg chg="add del mod">
          <ac:chgData name="Blum, Philip" userId="22bc03cb-108c-4835-8329-cb195ddb6792" providerId="ADAL" clId="{E41FBFDC-4942-7848-9D28-2AA6E8C7D42F}" dt="2020-04-28T16:21:23.003" v="231"/>
          <ac:spMkLst>
            <pc:docMk/>
            <pc:sldMk cId="1020701393" sldId="259"/>
            <ac:spMk id="6" creationId="{1AD3E098-7B58-6D43-853D-FE534F5ED6F6}"/>
          </ac:spMkLst>
        </pc:spChg>
        <pc:spChg chg="add del mod">
          <ac:chgData name="Blum, Philip" userId="22bc03cb-108c-4835-8329-cb195ddb6792" providerId="ADAL" clId="{E41FBFDC-4942-7848-9D28-2AA6E8C7D42F}" dt="2020-04-28T16:21:23.003" v="231"/>
          <ac:spMkLst>
            <pc:docMk/>
            <pc:sldMk cId="1020701393" sldId="259"/>
            <ac:spMk id="7" creationId="{D72B61DB-43C9-E044-893A-BC2C3AF6B1CF}"/>
          </ac:spMkLst>
        </pc:spChg>
        <pc:spChg chg="add del mod">
          <ac:chgData name="Blum, Philip" userId="22bc03cb-108c-4835-8329-cb195ddb6792" providerId="ADAL" clId="{E41FBFDC-4942-7848-9D28-2AA6E8C7D42F}" dt="2020-04-28T16:22:39.604" v="232"/>
          <ac:spMkLst>
            <pc:docMk/>
            <pc:sldMk cId="1020701393" sldId="259"/>
            <ac:spMk id="8" creationId="{6CF77718-A83B-9C4E-AC06-97604E82ADAE}"/>
          </ac:spMkLst>
        </pc:spChg>
        <pc:spChg chg="add del mod">
          <ac:chgData name="Blum, Philip" userId="22bc03cb-108c-4835-8329-cb195ddb6792" providerId="ADAL" clId="{E41FBFDC-4942-7848-9D28-2AA6E8C7D42F}" dt="2020-04-28T16:22:39.604" v="232"/>
          <ac:spMkLst>
            <pc:docMk/>
            <pc:sldMk cId="1020701393" sldId="259"/>
            <ac:spMk id="9" creationId="{0DEEBE0C-D61A-C144-A51E-0B47E3707BAB}"/>
          </ac:spMkLst>
        </pc:spChg>
        <pc:spChg chg="add mod">
          <ac:chgData name="Blum, Philip" userId="22bc03cb-108c-4835-8329-cb195ddb6792" providerId="ADAL" clId="{E41FBFDC-4942-7848-9D28-2AA6E8C7D42F}" dt="2020-04-28T16:22:39.604" v="232"/>
          <ac:spMkLst>
            <pc:docMk/>
            <pc:sldMk cId="1020701393" sldId="259"/>
            <ac:spMk id="10" creationId="{7C118CB8-9C48-0D43-9DD9-FFEEB87B9F69}"/>
          </ac:spMkLst>
        </pc:spChg>
        <pc:spChg chg="add mod">
          <ac:chgData name="Blum, Philip" userId="22bc03cb-108c-4835-8329-cb195ddb6792" providerId="ADAL" clId="{E41FBFDC-4942-7848-9D28-2AA6E8C7D42F}" dt="2020-04-28T16:22:39.604" v="232"/>
          <ac:spMkLst>
            <pc:docMk/>
            <pc:sldMk cId="1020701393" sldId="259"/>
            <ac:spMk id="11" creationId="{80252A96-1145-7D48-B84B-2CE171F7993D}"/>
          </ac:spMkLst>
        </pc:spChg>
      </pc:sldChg>
      <pc:sldChg chg="addSp delSp modSp">
        <pc:chgData name="Blum, Philip" userId="22bc03cb-108c-4835-8329-cb195ddb6792" providerId="ADAL" clId="{E41FBFDC-4942-7848-9D28-2AA6E8C7D42F}" dt="2020-04-28T16:22:39.604" v="232"/>
        <pc:sldMkLst>
          <pc:docMk/>
          <pc:sldMk cId="3295842762" sldId="260"/>
        </pc:sldMkLst>
        <pc:spChg chg="del">
          <ac:chgData name="Blum, Philip" userId="22bc03cb-108c-4835-8329-cb195ddb6792" providerId="ADAL" clId="{E41FBFDC-4942-7848-9D28-2AA6E8C7D42F}" dt="2020-04-28T15:49:37.268" v="128"/>
          <ac:spMkLst>
            <pc:docMk/>
            <pc:sldMk cId="3295842762" sldId="260"/>
            <ac:spMk id="2" creationId="{8F3BC014-E51E-6B4A-A1A9-F3AA914A8B4C}"/>
          </ac:spMkLst>
        </pc:spChg>
        <pc:spChg chg="del">
          <ac:chgData name="Blum, Philip" userId="22bc03cb-108c-4835-8329-cb195ddb6792" providerId="ADAL" clId="{E41FBFDC-4942-7848-9D28-2AA6E8C7D42F}" dt="2020-04-28T15:49:37.268" v="128"/>
          <ac:spMkLst>
            <pc:docMk/>
            <pc:sldMk cId="3295842762" sldId="260"/>
            <ac:spMk id="3" creationId="{86A002D7-ED14-384F-AF58-02E3BC7A2469}"/>
          </ac:spMkLst>
        </pc:spChg>
        <pc:spChg chg="del">
          <ac:chgData name="Blum, Philip" userId="22bc03cb-108c-4835-8329-cb195ddb6792" providerId="ADAL" clId="{E41FBFDC-4942-7848-9D28-2AA6E8C7D42F}" dt="2020-04-28T15:49:37.268" v="128"/>
          <ac:spMkLst>
            <pc:docMk/>
            <pc:sldMk cId="3295842762" sldId="260"/>
            <ac:spMk id="4" creationId="{84462C58-2379-5642-BD98-195D42614E6D}"/>
          </ac:spMkLst>
        </pc:spChg>
        <pc:spChg chg="add del mod">
          <ac:chgData name="Blum, Philip" userId="22bc03cb-108c-4835-8329-cb195ddb6792" providerId="ADAL" clId="{E41FBFDC-4942-7848-9D28-2AA6E8C7D42F}" dt="2020-04-28T15:49:53.089" v="133"/>
          <ac:spMkLst>
            <pc:docMk/>
            <pc:sldMk cId="3295842762" sldId="260"/>
            <ac:spMk id="5" creationId="{4B051420-86A0-7945-A9B8-5228C1CE3597}"/>
          </ac:spMkLst>
        </pc:spChg>
        <pc:spChg chg="add del mod">
          <ac:chgData name="Blum, Philip" userId="22bc03cb-108c-4835-8329-cb195ddb6792" providerId="ADAL" clId="{E41FBFDC-4942-7848-9D28-2AA6E8C7D42F}" dt="2020-04-28T15:49:53.089" v="133"/>
          <ac:spMkLst>
            <pc:docMk/>
            <pc:sldMk cId="3295842762" sldId="260"/>
            <ac:spMk id="6" creationId="{515FBA12-8303-6F49-B661-702B34CCA4E9}"/>
          </ac:spMkLst>
        </pc:spChg>
        <pc:spChg chg="add del mod">
          <ac:chgData name="Blum, Philip" userId="22bc03cb-108c-4835-8329-cb195ddb6792" providerId="ADAL" clId="{E41FBFDC-4942-7848-9D28-2AA6E8C7D42F}" dt="2020-04-28T15:49:53.089" v="133"/>
          <ac:spMkLst>
            <pc:docMk/>
            <pc:sldMk cId="3295842762" sldId="260"/>
            <ac:spMk id="7" creationId="{1CC25240-0053-2141-8B15-B252AE1B54DD}"/>
          </ac:spMkLst>
        </pc:spChg>
        <pc:spChg chg="add del mod">
          <ac:chgData name="Blum, Philip" userId="22bc03cb-108c-4835-8329-cb195ddb6792" providerId="ADAL" clId="{E41FBFDC-4942-7848-9D28-2AA6E8C7D42F}" dt="2020-04-28T16:21:23.003" v="231"/>
          <ac:spMkLst>
            <pc:docMk/>
            <pc:sldMk cId="3295842762" sldId="260"/>
            <ac:spMk id="8" creationId="{D828FA3D-CFFA-A345-8DDD-22C5815A7589}"/>
          </ac:spMkLst>
        </pc:spChg>
        <pc:spChg chg="add del mod">
          <ac:chgData name="Blum, Philip" userId="22bc03cb-108c-4835-8329-cb195ddb6792" providerId="ADAL" clId="{E41FBFDC-4942-7848-9D28-2AA6E8C7D42F}" dt="2020-04-28T16:21:23.003" v="231"/>
          <ac:spMkLst>
            <pc:docMk/>
            <pc:sldMk cId="3295842762" sldId="260"/>
            <ac:spMk id="9" creationId="{58FDCD6F-6D93-DE40-81B4-B7FE9760EFCC}"/>
          </ac:spMkLst>
        </pc:spChg>
        <pc:spChg chg="add del mod">
          <ac:chgData name="Blum, Philip" userId="22bc03cb-108c-4835-8329-cb195ddb6792" providerId="ADAL" clId="{E41FBFDC-4942-7848-9D28-2AA6E8C7D42F}" dt="2020-04-28T16:21:23.003" v="231"/>
          <ac:spMkLst>
            <pc:docMk/>
            <pc:sldMk cId="3295842762" sldId="260"/>
            <ac:spMk id="10" creationId="{B9ADB9B8-A72B-7E43-B479-C3A709FB9A15}"/>
          </ac:spMkLst>
        </pc:spChg>
        <pc:spChg chg="add del mod">
          <ac:chgData name="Blum, Philip" userId="22bc03cb-108c-4835-8329-cb195ddb6792" providerId="ADAL" clId="{E41FBFDC-4942-7848-9D28-2AA6E8C7D42F}" dt="2020-04-28T16:22:39.604" v="232"/>
          <ac:spMkLst>
            <pc:docMk/>
            <pc:sldMk cId="3295842762" sldId="260"/>
            <ac:spMk id="11" creationId="{B72BED03-46FD-EE4F-86FA-8079645E3D49}"/>
          </ac:spMkLst>
        </pc:spChg>
        <pc:spChg chg="add del mod">
          <ac:chgData name="Blum, Philip" userId="22bc03cb-108c-4835-8329-cb195ddb6792" providerId="ADAL" clId="{E41FBFDC-4942-7848-9D28-2AA6E8C7D42F}" dt="2020-04-28T16:22:39.604" v="232"/>
          <ac:spMkLst>
            <pc:docMk/>
            <pc:sldMk cId="3295842762" sldId="260"/>
            <ac:spMk id="12" creationId="{5F994C21-68A4-E94A-B3DA-590457B15329}"/>
          </ac:spMkLst>
        </pc:spChg>
        <pc:spChg chg="add del mod">
          <ac:chgData name="Blum, Philip" userId="22bc03cb-108c-4835-8329-cb195ddb6792" providerId="ADAL" clId="{E41FBFDC-4942-7848-9D28-2AA6E8C7D42F}" dt="2020-04-28T16:22:39.604" v="232"/>
          <ac:spMkLst>
            <pc:docMk/>
            <pc:sldMk cId="3295842762" sldId="260"/>
            <ac:spMk id="13" creationId="{1B7D347E-E3A6-264B-B60F-F0BF432EE606}"/>
          </ac:spMkLst>
        </pc:spChg>
        <pc:spChg chg="add mod">
          <ac:chgData name="Blum, Philip" userId="22bc03cb-108c-4835-8329-cb195ddb6792" providerId="ADAL" clId="{E41FBFDC-4942-7848-9D28-2AA6E8C7D42F}" dt="2020-04-28T16:22:39.604" v="232"/>
          <ac:spMkLst>
            <pc:docMk/>
            <pc:sldMk cId="3295842762" sldId="260"/>
            <ac:spMk id="14" creationId="{8D0B34C1-F51A-7345-8F7B-6E90DA82F9A7}"/>
          </ac:spMkLst>
        </pc:spChg>
        <pc:spChg chg="add mod">
          <ac:chgData name="Blum, Philip" userId="22bc03cb-108c-4835-8329-cb195ddb6792" providerId="ADAL" clId="{E41FBFDC-4942-7848-9D28-2AA6E8C7D42F}" dt="2020-04-28T16:22:39.604" v="232"/>
          <ac:spMkLst>
            <pc:docMk/>
            <pc:sldMk cId="3295842762" sldId="260"/>
            <ac:spMk id="15" creationId="{B7BAFDD0-1EFC-EA42-B83C-DA9BCBE8EC6D}"/>
          </ac:spMkLst>
        </pc:spChg>
        <pc:spChg chg="add mod">
          <ac:chgData name="Blum, Philip" userId="22bc03cb-108c-4835-8329-cb195ddb6792" providerId="ADAL" clId="{E41FBFDC-4942-7848-9D28-2AA6E8C7D42F}" dt="2020-04-28T16:22:39.604" v="232"/>
          <ac:spMkLst>
            <pc:docMk/>
            <pc:sldMk cId="3295842762" sldId="260"/>
            <ac:spMk id="16" creationId="{2D99AC3B-1C49-424E-8B7A-2E68E6A88D68}"/>
          </ac:spMkLst>
        </pc:spChg>
      </pc:sldChg>
      <pc:sldChg chg="del">
        <pc:chgData name="Blum, Philip" userId="22bc03cb-108c-4835-8329-cb195ddb6792" providerId="ADAL" clId="{E41FBFDC-4942-7848-9D28-2AA6E8C7D42F}" dt="2020-04-28T15:46:05.498" v="2" actId="2696"/>
        <pc:sldMkLst>
          <pc:docMk/>
          <pc:sldMk cId="3300068866" sldId="261"/>
        </pc:sldMkLst>
      </pc:sldChg>
      <pc:sldChg chg="addSp delSp modSp">
        <pc:chgData name="Blum, Philip" userId="22bc03cb-108c-4835-8329-cb195ddb6792" providerId="ADAL" clId="{E41FBFDC-4942-7848-9D28-2AA6E8C7D42F}" dt="2020-04-28T16:22:39.604" v="232"/>
        <pc:sldMkLst>
          <pc:docMk/>
          <pc:sldMk cId="4260569405" sldId="262"/>
        </pc:sldMkLst>
        <pc:spChg chg="del">
          <ac:chgData name="Blum, Philip" userId="22bc03cb-108c-4835-8329-cb195ddb6792" providerId="ADAL" clId="{E41FBFDC-4942-7848-9D28-2AA6E8C7D42F}" dt="2020-04-28T15:49:40.393" v="129"/>
          <ac:spMkLst>
            <pc:docMk/>
            <pc:sldMk cId="4260569405" sldId="262"/>
            <ac:spMk id="2" creationId="{5F256627-9016-2B47-9EAB-3A29A20647C6}"/>
          </ac:spMkLst>
        </pc:spChg>
        <pc:spChg chg="del">
          <ac:chgData name="Blum, Philip" userId="22bc03cb-108c-4835-8329-cb195ddb6792" providerId="ADAL" clId="{E41FBFDC-4942-7848-9D28-2AA6E8C7D42F}" dt="2020-04-28T15:49:40.393" v="129"/>
          <ac:spMkLst>
            <pc:docMk/>
            <pc:sldMk cId="4260569405" sldId="262"/>
            <ac:spMk id="3" creationId="{38BF74DA-A7FC-FB40-869C-9A3C70293D2E}"/>
          </ac:spMkLst>
        </pc:spChg>
        <pc:spChg chg="add del mod">
          <ac:chgData name="Blum, Philip" userId="22bc03cb-108c-4835-8329-cb195ddb6792" providerId="ADAL" clId="{E41FBFDC-4942-7848-9D28-2AA6E8C7D42F}" dt="2020-04-28T15:49:53.089" v="133"/>
          <ac:spMkLst>
            <pc:docMk/>
            <pc:sldMk cId="4260569405" sldId="262"/>
            <ac:spMk id="4" creationId="{B08D09FF-0E2F-3645-8F2B-F4489B2079E7}"/>
          </ac:spMkLst>
        </pc:spChg>
        <pc:spChg chg="add del mod">
          <ac:chgData name="Blum, Philip" userId="22bc03cb-108c-4835-8329-cb195ddb6792" providerId="ADAL" clId="{E41FBFDC-4942-7848-9D28-2AA6E8C7D42F}" dt="2020-04-28T15:49:53.089" v="133"/>
          <ac:spMkLst>
            <pc:docMk/>
            <pc:sldMk cId="4260569405" sldId="262"/>
            <ac:spMk id="5" creationId="{A9D680CB-4D20-704C-8180-A2686045ACF4}"/>
          </ac:spMkLst>
        </pc:spChg>
        <pc:spChg chg="add del mod">
          <ac:chgData name="Blum, Philip" userId="22bc03cb-108c-4835-8329-cb195ddb6792" providerId="ADAL" clId="{E41FBFDC-4942-7848-9D28-2AA6E8C7D42F}" dt="2020-04-28T16:21:23.003" v="231"/>
          <ac:spMkLst>
            <pc:docMk/>
            <pc:sldMk cId="4260569405" sldId="262"/>
            <ac:spMk id="6" creationId="{1412B835-601D-3F4D-8199-0F1ECB5BA2C7}"/>
          </ac:spMkLst>
        </pc:spChg>
        <pc:spChg chg="add del mod">
          <ac:chgData name="Blum, Philip" userId="22bc03cb-108c-4835-8329-cb195ddb6792" providerId="ADAL" clId="{E41FBFDC-4942-7848-9D28-2AA6E8C7D42F}" dt="2020-04-28T16:21:23.003" v="231"/>
          <ac:spMkLst>
            <pc:docMk/>
            <pc:sldMk cId="4260569405" sldId="262"/>
            <ac:spMk id="7" creationId="{7B8E8E38-5E62-7944-9CD1-0BACBA220627}"/>
          </ac:spMkLst>
        </pc:spChg>
        <pc:spChg chg="add del mod">
          <ac:chgData name="Blum, Philip" userId="22bc03cb-108c-4835-8329-cb195ddb6792" providerId="ADAL" clId="{E41FBFDC-4942-7848-9D28-2AA6E8C7D42F}" dt="2020-04-28T16:22:39.604" v="232"/>
          <ac:spMkLst>
            <pc:docMk/>
            <pc:sldMk cId="4260569405" sldId="262"/>
            <ac:spMk id="8" creationId="{ED375DE0-796D-784B-BD61-4F6B197FFB38}"/>
          </ac:spMkLst>
        </pc:spChg>
        <pc:spChg chg="add del mod">
          <ac:chgData name="Blum, Philip" userId="22bc03cb-108c-4835-8329-cb195ddb6792" providerId="ADAL" clId="{E41FBFDC-4942-7848-9D28-2AA6E8C7D42F}" dt="2020-04-28T16:22:39.604" v="232"/>
          <ac:spMkLst>
            <pc:docMk/>
            <pc:sldMk cId="4260569405" sldId="262"/>
            <ac:spMk id="9" creationId="{560A1E5E-85F1-F648-B4AA-80A53F45A4F3}"/>
          </ac:spMkLst>
        </pc:spChg>
        <pc:spChg chg="add mod">
          <ac:chgData name="Blum, Philip" userId="22bc03cb-108c-4835-8329-cb195ddb6792" providerId="ADAL" clId="{E41FBFDC-4942-7848-9D28-2AA6E8C7D42F}" dt="2020-04-28T16:22:39.604" v="232"/>
          <ac:spMkLst>
            <pc:docMk/>
            <pc:sldMk cId="4260569405" sldId="262"/>
            <ac:spMk id="10" creationId="{D38DF2A4-55A7-B344-8113-377D36ABFCCD}"/>
          </ac:spMkLst>
        </pc:spChg>
        <pc:spChg chg="add mod">
          <ac:chgData name="Blum, Philip" userId="22bc03cb-108c-4835-8329-cb195ddb6792" providerId="ADAL" clId="{E41FBFDC-4942-7848-9D28-2AA6E8C7D42F}" dt="2020-04-28T16:22:39.604" v="232"/>
          <ac:spMkLst>
            <pc:docMk/>
            <pc:sldMk cId="4260569405" sldId="262"/>
            <ac:spMk id="11" creationId="{5BE11335-099B-4C4B-93C6-B3C65B99D005}"/>
          </ac:spMkLst>
        </pc:spChg>
      </pc:sldChg>
      <pc:sldChg chg="addSp delSp modSp">
        <pc:chgData name="Blum, Philip" userId="22bc03cb-108c-4835-8329-cb195ddb6792" providerId="ADAL" clId="{E41FBFDC-4942-7848-9D28-2AA6E8C7D42F}" dt="2020-04-28T16:22:39.604" v="232"/>
        <pc:sldMkLst>
          <pc:docMk/>
          <pc:sldMk cId="2842944776" sldId="263"/>
        </pc:sldMkLst>
        <pc:spChg chg="del mod">
          <ac:chgData name="Blum, Philip" userId="22bc03cb-108c-4835-8329-cb195ddb6792" providerId="ADAL" clId="{E41FBFDC-4942-7848-9D28-2AA6E8C7D42F}" dt="2020-04-28T15:49:44.063" v="130"/>
          <ac:spMkLst>
            <pc:docMk/>
            <pc:sldMk cId="2842944776" sldId="263"/>
            <ac:spMk id="2" creationId="{87F9287D-9E5A-D74B-9182-6AFF74B5D5F6}"/>
          </ac:spMkLst>
        </pc:spChg>
        <pc:spChg chg="del mod">
          <ac:chgData name="Blum, Philip" userId="22bc03cb-108c-4835-8329-cb195ddb6792" providerId="ADAL" clId="{E41FBFDC-4942-7848-9D28-2AA6E8C7D42F}" dt="2020-04-28T15:49:44.063" v="130"/>
          <ac:spMkLst>
            <pc:docMk/>
            <pc:sldMk cId="2842944776" sldId="263"/>
            <ac:spMk id="3" creationId="{79E8D15B-2501-F74F-A7E5-CFEABEEC5F0B}"/>
          </ac:spMkLst>
        </pc:spChg>
        <pc:spChg chg="del">
          <ac:chgData name="Blum, Philip" userId="22bc03cb-108c-4835-8329-cb195ddb6792" providerId="ADAL" clId="{E41FBFDC-4942-7848-9D28-2AA6E8C7D42F}" dt="2020-04-28T15:49:44.063" v="130"/>
          <ac:spMkLst>
            <pc:docMk/>
            <pc:sldMk cId="2842944776" sldId="263"/>
            <ac:spMk id="4" creationId="{8F0B4B4E-B525-D447-B36C-82F009C8C6EA}"/>
          </ac:spMkLst>
        </pc:spChg>
        <pc:spChg chg="add del mod">
          <ac:chgData name="Blum, Philip" userId="22bc03cb-108c-4835-8329-cb195ddb6792" providerId="ADAL" clId="{E41FBFDC-4942-7848-9D28-2AA6E8C7D42F}" dt="2020-04-28T15:49:53.089" v="133"/>
          <ac:spMkLst>
            <pc:docMk/>
            <pc:sldMk cId="2842944776" sldId="263"/>
            <ac:spMk id="5" creationId="{33EBF5C0-31A9-754D-B0FE-D0FB52EB4360}"/>
          </ac:spMkLst>
        </pc:spChg>
        <pc:spChg chg="add del mod">
          <ac:chgData name="Blum, Philip" userId="22bc03cb-108c-4835-8329-cb195ddb6792" providerId="ADAL" clId="{E41FBFDC-4942-7848-9D28-2AA6E8C7D42F}" dt="2020-04-28T15:49:53.089" v="133"/>
          <ac:spMkLst>
            <pc:docMk/>
            <pc:sldMk cId="2842944776" sldId="263"/>
            <ac:spMk id="6" creationId="{9CD9188E-F235-9B4A-A42A-C353889C7100}"/>
          </ac:spMkLst>
        </pc:spChg>
        <pc:spChg chg="add del mod">
          <ac:chgData name="Blum, Philip" userId="22bc03cb-108c-4835-8329-cb195ddb6792" providerId="ADAL" clId="{E41FBFDC-4942-7848-9D28-2AA6E8C7D42F}" dt="2020-04-28T15:49:53.089" v="133"/>
          <ac:spMkLst>
            <pc:docMk/>
            <pc:sldMk cId="2842944776" sldId="263"/>
            <ac:spMk id="7" creationId="{BCDB6A25-241E-344D-B240-B2100F848026}"/>
          </ac:spMkLst>
        </pc:spChg>
        <pc:spChg chg="add del mod">
          <ac:chgData name="Blum, Philip" userId="22bc03cb-108c-4835-8329-cb195ddb6792" providerId="ADAL" clId="{E41FBFDC-4942-7848-9D28-2AA6E8C7D42F}" dt="2020-04-28T16:21:23.003" v="231"/>
          <ac:spMkLst>
            <pc:docMk/>
            <pc:sldMk cId="2842944776" sldId="263"/>
            <ac:spMk id="8" creationId="{4353A58E-2CDF-354F-BDE1-F6521D0C2E55}"/>
          </ac:spMkLst>
        </pc:spChg>
        <pc:spChg chg="add del mod">
          <ac:chgData name="Blum, Philip" userId="22bc03cb-108c-4835-8329-cb195ddb6792" providerId="ADAL" clId="{E41FBFDC-4942-7848-9D28-2AA6E8C7D42F}" dt="2020-04-28T16:21:23.003" v="231"/>
          <ac:spMkLst>
            <pc:docMk/>
            <pc:sldMk cId="2842944776" sldId="263"/>
            <ac:spMk id="9" creationId="{26EFC307-D56D-444B-AC0D-D96234978B06}"/>
          </ac:spMkLst>
        </pc:spChg>
        <pc:spChg chg="add del mod">
          <ac:chgData name="Blum, Philip" userId="22bc03cb-108c-4835-8329-cb195ddb6792" providerId="ADAL" clId="{E41FBFDC-4942-7848-9D28-2AA6E8C7D42F}" dt="2020-04-28T16:21:23.003" v="231"/>
          <ac:spMkLst>
            <pc:docMk/>
            <pc:sldMk cId="2842944776" sldId="263"/>
            <ac:spMk id="10" creationId="{AFB080A0-FBCB-3D47-BAE3-1AC33423D186}"/>
          </ac:spMkLst>
        </pc:spChg>
        <pc:spChg chg="add del mod">
          <ac:chgData name="Blum, Philip" userId="22bc03cb-108c-4835-8329-cb195ddb6792" providerId="ADAL" clId="{E41FBFDC-4942-7848-9D28-2AA6E8C7D42F}" dt="2020-04-28T16:22:39.604" v="232"/>
          <ac:spMkLst>
            <pc:docMk/>
            <pc:sldMk cId="2842944776" sldId="263"/>
            <ac:spMk id="11" creationId="{339AA32D-0286-8C4D-8530-60E455DB1BCA}"/>
          </ac:spMkLst>
        </pc:spChg>
        <pc:spChg chg="add del mod">
          <ac:chgData name="Blum, Philip" userId="22bc03cb-108c-4835-8329-cb195ddb6792" providerId="ADAL" clId="{E41FBFDC-4942-7848-9D28-2AA6E8C7D42F}" dt="2020-04-28T16:22:39.604" v="232"/>
          <ac:spMkLst>
            <pc:docMk/>
            <pc:sldMk cId="2842944776" sldId="263"/>
            <ac:spMk id="12" creationId="{BAE53D02-34DD-6841-922E-3A24C3FB91F7}"/>
          </ac:spMkLst>
        </pc:spChg>
        <pc:spChg chg="add del mod">
          <ac:chgData name="Blum, Philip" userId="22bc03cb-108c-4835-8329-cb195ddb6792" providerId="ADAL" clId="{E41FBFDC-4942-7848-9D28-2AA6E8C7D42F}" dt="2020-04-28T16:22:39.604" v="232"/>
          <ac:spMkLst>
            <pc:docMk/>
            <pc:sldMk cId="2842944776" sldId="263"/>
            <ac:spMk id="13" creationId="{A8FF6FD5-49D3-3D47-A3BE-477DFB98C941}"/>
          </ac:spMkLst>
        </pc:spChg>
        <pc:spChg chg="add mod">
          <ac:chgData name="Blum, Philip" userId="22bc03cb-108c-4835-8329-cb195ddb6792" providerId="ADAL" clId="{E41FBFDC-4942-7848-9D28-2AA6E8C7D42F}" dt="2020-04-28T16:22:39.604" v="232"/>
          <ac:spMkLst>
            <pc:docMk/>
            <pc:sldMk cId="2842944776" sldId="263"/>
            <ac:spMk id="14" creationId="{54ACB3A1-F180-154C-B49C-8A56249291FC}"/>
          </ac:spMkLst>
        </pc:spChg>
        <pc:spChg chg="add mod">
          <ac:chgData name="Blum, Philip" userId="22bc03cb-108c-4835-8329-cb195ddb6792" providerId="ADAL" clId="{E41FBFDC-4942-7848-9D28-2AA6E8C7D42F}" dt="2020-04-28T16:22:39.604" v="232"/>
          <ac:spMkLst>
            <pc:docMk/>
            <pc:sldMk cId="2842944776" sldId="263"/>
            <ac:spMk id="15" creationId="{30F2BA35-3CE6-384F-9C87-004A17A1A7CB}"/>
          </ac:spMkLst>
        </pc:spChg>
        <pc:spChg chg="add mod">
          <ac:chgData name="Blum, Philip" userId="22bc03cb-108c-4835-8329-cb195ddb6792" providerId="ADAL" clId="{E41FBFDC-4942-7848-9D28-2AA6E8C7D42F}" dt="2020-04-28T16:22:39.604" v="232"/>
          <ac:spMkLst>
            <pc:docMk/>
            <pc:sldMk cId="2842944776" sldId="263"/>
            <ac:spMk id="16" creationId="{AFBCD5B7-1859-1E4F-9AEE-0E30CA5A0228}"/>
          </ac:spMkLst>
        </pc:spChg>
      </pc:sldChg>
      <pc:sldChg chg="del">
        <pc:chgData name="Blum, Philip" userId="22bc03cb-108c-4835-8329-cb195ddb6792" providerId="ADAL" clId="{E41FBFDC-4942-7848-9D28-2AA6E8C7D42F}" dt="2020-04-28T15:46:05.496" v="1" actId="2696"/>
        <pc:sldMkLst>
          <pc:docMk/>
          <pc:sldMk cId="2506802065" sldId="264"/>
        </pc:sldMkLst>
      </pc:sldChg>
      <pc:sldChg chg="addSp delSp modSp">
        <pc:chgData name="Blum, Philip" userId="22bc03cb-108c-4835-8329-cb195ddb6792" providerId="ADAL" clId="{E41FBFDC-4942-7848-9D28-2AA6E8C7D42F}" dt="2020-04-28T16:22:39.604" v="232"/>
        <pc:sldMkLst>
          <pc:docMk/>
          <pc:sldMk cId="1187221729" sldId="265"/>
        </pc:sldMkLst>
        <pc:spChg chg="del">
          <ac:chgData name="Blum, Philip" userId="22bc03cb-108c-4835-8329-cb195ddb6792" providerId="ADAL" clId="{E41FBFDC-4942-7848-9D28-2AA6E8C7D42F}" dt="2020-04-28T15:49:47.209" v="131"/>
          <ac:spMkLst>
            <pc:docMk/>
            <pc:sldMk cId="1187221729" sldId="265"/>
            <ac:spMk id="2" creationId="{4C9E5C8F-B063-D345-ABBF-FACC7A19A3DF}"/>
          </ac:spMkLst>
        </pc:spChg>
        <pc:spChg chg="del">
          <ac:chgData name="Blum, Philip" userId="22bc03cb-108c-4835-8329-cb195ddb6792" providerId="ADAL" clId="{E41FBFDC-4942-7848-9D28-2AA6E8C7D42F}" dt="2020-04-28T15:49:47.209" v="131"/>
          <ac:spMkLst>
            <pc:docMk/>
            <pc:sldMk cId="1187221729" sldId="265"/>
            <ac:spMk id="3" creationId="{C5FE5735-2D2D-4C46-BB1B-0782E80643E4}"/>
          </ac:spMkLst>
        </pc:spChg>
        <pc:spChg chg="del">
          <ac:chgData name="Blum, Philip" userId="22bc03cb-108c-4835-8329-cb195ddb6792" providerId="ADAL" clId="{E41FBFDC-4942-7848-9D28-2AA6E8C7D42F}" dt="2020-04-28T15:49:47.209" v="131"/>
          <ac:spMkLst>
            <pc:docMk/>
            <pc:sldMk cId="1187221729" sldId="265"/>
            <ac:spMk id="4" creationId="{3AB91042-44C1-804E-A207-8A832DB5AD6F}"/>
          </ac:spMkLst>
        </pc:spChg>
        <pc:spChg chg="add del mod">
          <ac:chgData name="Blum, Philip" userId="22bc03cb-108c-4835-8329-cb195ddb6792" providerId="ADAL" clId="{E41FBFDC-4942-7848-9D28-2AA6E8C7D42F}" dt="2020-04-28T15:49:53.089" v="133"/>
          <ac:spMkLst>
            <pc:docMk/>
            <pc:sldMk cId="1187221729" sldId="265"/>
            <ac:spMk id="5" creationId="{38B1BF1A-9A87-1C43-A516-6EF3A8BFA684}"/>
          </ac:spMkLst>
        </pc:spChg>
        <pc:spChg chg="add del mod">
          <ac:chgData name="Blum, Philip" userId="22bc03cb-108c-4835-8329-cb195ddb6792" providerId="ADAL" clId="{E41FBFDC-4942-7848-9D28-2AA6E8C7D42F}" dt="2020-04-28T15:49:53.089" v="133"/>
          <ac:spMkLst>
            <pc:docMk/>
            <pc:sldMk cId="1187221729" sldId="265"/>
            <ac:spMk id="6" creationId="{19B94FCC-CC6A-4846-AE7D-DFF3EEA3A1B6}"/>
          </ac:spMkLst>
        </pc:spChg>
        <pc:spChg chg="add del mod">
          <ac:chgData name="Blum, Philip" userId="22bc03cb-108c-4835-8329-cb195ddb6792" providerId="ADAL" clId="{E41FBFDC-4942-7848-9D28-2AA6E8C7D42F}" dt="2020-04-28T15:49:53.089" v="133"/>
          <ac:spMkLst>
            <pc:docMk/>
            <pc:sldMk cId="1187221729" sldId="265"/>
            <ac:spMk id="7" creationId="{1AF60ABA-FD7A-6B41-BAD7-6EA4ECFFC012}"/>
          </ac:spMkLst>
        </pc:spChg>
        <pc:spChg chg="add del mod">
          <ac:chgData name="Blum, Philip" userId="22bc03cb-108c-4835-8329-cb195ddb6792" providerId="ADAL" clId="{E41FBFDC-4942-7848-9D28-2AA6E8C7D42F}" dt="2020-04-28T16:21:23.003" v="231"/>
          <ac:spMkLst>
            <pc:docMk/>
            <pc:sldMk cId="1187221729" sldId="265"/>
            <ac:spMk id="8" creationId="{1CD0A591-EA68-6D44-AEAF-9B1A31108D02}"/>
          </ac:spMkLst>
        </pc:spChg>
        <pc:spChg chg="add del mod">
          <ac:chgData name="Blum, Philip" userId="22bc03cb-108c-4835-8329-cb195ddb6792" providerId="ADAL" clId="{E41FBFDC-4942-7848-9D28-2AA6E8C7D42F}" dt="2020-04-28T16:21:23.003" v="231"/>
          <ac:spMkLst>
            <pc:docMk/>
            <pc:sldMk cId="1187221729" sldId="265"/>
            <ac:spMk id="9" creationId="{B7104F90-3682-924E-AD30-2F1B403E92AD}"/>
          </ac:spMkLst>
        </pc:spChg>
        <pc:spChg chg="add del mod">
          <ac:chgData name="Blum, Philip" userId="22bc03cb-108c-4835-8329-cb195ddb6792" providerId="ADAL" clId="{E41FBFDC-4942-7848-9D28-2AA6E8C7D42F}" dt="2020-04-28T16:21:23.003" v="231"/>
          <ac:spMkLst>
            <pc:docMk/>
            <pc:sldMk cId="1187221729" sldId="265"/>
            <ac:spMk id="10" creationId="{50D8313F-7079-5141-ABE3-81C9CC4EF202}"/>
          </ac:spMkLst>
        </pc:spChg>
        <pc:spChg chg="add del mod">
          <ac:chgData name="Blum, Philip" userId="22bc03cb-108c-4835-8329-cb195ddb6792" providerId="ADAL" clId="{E41FBFDC-4942-7848-9D28-2AA6E8C7D42F}" dt="2020-04-28T16:22:39.604" v="232"/>
          <ac:spMkLst>
            <pc:docMk/>
            <pc:sldMk cId="1187221729" sldId="265"/>
            <ac:spMk id="11" creationId="{D142D5BC-534D-8F48-A5D1-D2EFEC3CCBC3}"/>
          </ac:spMkLst>
        </pc:spChg>
        <pc:spChg chg="add del mod">
          <ac:chgData name="Blum, Philip" userId="22bc03cb-108c-4835-8329-cb195ddb6792" providerId="ADAL" clId="{E41FBFDC-4942-7848-9D28-2AA6E8C7D42F}" dt="2020-04-28T16:22:39.604" v="232"/>
          <ac:spMkLst>
            <pc:docMk/>
            <pc:sldMk cId="1187221729" sldId="265"/>
            <ac:spMk id="12" creationId="{CA723417-A4BD-9447-BADA-46717018E6B0}"/>
          </ac:spMkLst>
        </pc:spChg>
        <pc:spChg chg="add del mod">
          <ac:chgData name="Blum, Philip" userId="22bc03cb-108c-4835-8329-cb195ddb6792" providerId="ADAL" clId="{E41FBFDC-4942-7848-9D28-2AA6E8C7D42F}" dt="2020-04-28T16:22:39.604" v="232"/>
          <ac:spMkLst>
            <pc:docMk/>
            <pc:sldMk cId="1187221729" sldId="265"/>
            <ac:spMk id="13" creationId="{E22DD0F4-D7E9-0840-8CF4-5D9C64145F72}"/>
          </ac:spMkLst>
        </pc:spChg>
        <pc:spChg chg="add mod">
          <ac:chgData name="Blum, Philip" userId="22bc03cb-108c-4835-8329-cb195ddb6792" providerId="ADAL" clId="{E41FBFDC-4942-7848-9D28-2AA6E8C7D42F}" dt="2020-04-28T16:22:39.604" v="232"/>
          <ac:spMkLst>
            <pc:docMk/>
            <pc:sldMk cId="1187221729" sldId="265"/>
            <ac:spMk id="14" creationId="{A9A2B5D2-84F8-0E4B-A822-037B5353E50C}"/>
          </ac:spMkLst>
        </pc:spChg>
        <pc:spChg chg="add mod">
          <ac:chgData name="Blum, Philip" userId="22bc03cb-108c-4835-8329-cb195ddb6792" providerId="ADAL" clId="{E41FBFDC-4942-7848-9D28-2AA6E8C7D42F}" dt="2020-04-28T16:22:39.604" v="232"/>
          <ac:spMkLst>
            <pc:docMk/>
            <pc:sldMk cId="1187221729" sldId="265"/>
            <ac:spMk id="15" creationId="{82A9B44F-4280-F344-BB74-6C1321CBBE84}"/>
          </ac:spMkLst>
        </pc:spChg>
        <pc:spChg chg="add mod">
          <ac:chgData name="Blum, Philip" userId="22bc03cb-108c-4835-8329-cb195ddb6792" providerId="ADAL" clId="{E41FBFDC-4942-7848-9D28-2AA6E8C7D42F}" dt="2020-04-28T16:22:39.604" v="232"/>
          <ac:spMkLst>
            <pc:docMk/>
            <pc:sldMk cId="1187221729" sldId="265"/>
            <ac:spMk id="16" creationId="{F96980A1-2AAE-874B-AECC-CD6687EC3A84}"/>
          </ac:spMkLst>
        </pc:spChg>
      </pc:sldChg>
      <pc:sldChg chg="addSp delSp modSp">
        <pc:chgData name="Blum, Philip" userId="22bc03cb-108c-4835-8329-cb195ddb6792" providerId="ADAL" clId="{E41FBFDC-4942-7848-9D28-2AA6E8C7D42F}" dt="2020-04-28T16:22:39.604" v="232"/>
        <pc:sldMkLst>
          <pc:docMk/>
          <pc:sldMk cId="1554895746" sldId="266"/>
        </pc:sldMkLst>
        <pc:spChg chg="del">
          <ac:chgData name="Blum, Philip" userId="22bc03cb-108c-4835-8329-cb195ddb6792" providerId="ADAL" clId="{E41FBFDC-4942-7848-9D28-2AA6E8C7D42F}" dt="2020-04-28T15:49:50.349" v="132"/>
          <ac:spMkLst>
            <pc:docMk/>
            <pc:sldMk cId="1554895746" sldId="266"/>
            <ac:spMk id="2" creationId="{15311BE5-0B01-E844-8ECD-6576857C713D}"/>
          </ac:spMkLst>
        </pc:spChg>
        <pc:spChg chg="del">
          <ac:chgData name="Blum, Philip" userId="22bc03cb-108c-4835-8329-cb195ddb6792" providerId="ADAL" clId="{E41FBFDC-4942-7848-9D28-2AA6E8C7D42F}" dt="2020-04-28T15:49:50.349" v="132"/>
          <ac:spMkLst>
            <pc:docMk/>
            <pc:sldMk cId="1554895746" sldId="266"/>
            <ac:spMk id="3" creationId="{CF91DD9A-9ACB-FB46-BB48-EDB66C17E6E0}"/>
          </ac:spMkLst>
        </pc:spChg>
        <pc:spChg chg="del">
          <ac:chgData name="Blum, Philip" userId="22bc03cb-108c-4835-8329-cb195ddb6792" providerId="ADAL" clId="{E41FBFDC-4942-7848-9D28-2AA6E8C7D42F}" dt="2020-04-28T15:49:50.349" v="132"/>
          <ac:spMkLst>
            <pc:docMk/>
            <pc:sldMk cId="1554895746" sldId="266"/>
            <ac:spMk id="4" creationId="{E465954F-9061-5A44-B583-3D0B3C48D88F}"/>
          </ac:spMkLst>
        </pc:spChg>
        <pc:spChg chg="del">
          <ac:chgData name="Blum, Philip" userId="22bc03cb-108c-4835-8329-cb195ddb6792" providerId="ADAL" clId="{E41FBFDC-4942-7848-9D28-2AA6E8C7D42F}" dt="2020-04-28T15:49:50.349" v="132"/>
          <ac:spMkLst>
            <pc:docMk/>
            <pc:sldMk cId="1554895746" sldId="266"/>
            <ac:spMk id="5" creationId="{A43B1251-5E86-B641-9363-B64635AC12AB}"/>
          </ac:spMkLst>
        </pc:spChg>
        <pc:spChg chg="add del mod">
          <ac:chgData name="Blum, Philip" userId="22bc03cb-108c-4835-8329-cb195ddb6792" providerId="ADAL" clId="{E41FBFDC-4942-7848-9D28-2AA6E8C7D42F}" dt="2020-04-28T15:49:53.089" v="133"/>
          <ac:spMkLst>
            <pc:docMk/>
            <pc:sldMk cId="1554895746" sldId="266"/>
            <ac:spMk id="6" creationId="{385F9963-8E4F-B24A-8F08-54248CBCE811}"/>
          </ac:spMkLst>
        </pc:spChg>
        <pc:spChg chg="add del mod">
          <ac:chgData name="Blum, Philip" userId="22bc03cb-108c-4835-8329-cb195ddb6792" providerId="ADAL" clId="{E41FBFDC-4942-7848-9D28-2AA6E8C7D42F}" dt="2020-04-28T15:49:53.089" v="133"/>
          <ac:spMkLst>
            <pc:docMk/>
            <pc:sldMk cId="1554895746" sldId="266"/>
            <ac:spMk id="7" creationId="{5C469DF8-1C6D-F147-ACAC-6002223B6DBD}"/>
          </ac:spMkLst>
        </pc:spChg>
        <pc:spChg chg="add del mod">
          <ac:chgData name="Blum, Philip" userId="22bc03cb-108c-4835-8329-cb195ddb6792" providerId="ADAL" clId="{E41FBFDC-4942-7848-9D28-2AA6E8C7D42F}" dt="2020-04-28T15:49:53.089" v="133"/>
          <ac:spMkLst>
            <pc:docMk/>
            <pc:sldMk cId="1554895746" sldId="266"/>
            <ac:spMk id="8" creationId="{4B1C24F8-002D-2047-BB0E-5FF0D522162F}"/>
          </ac:spMkLst>
        </pc:spChg>
        <pc:spChg chg="add del mod">
          <ac:chgData name="Blum, Philip" userId="22bc03cb-108c-4835-8329-cb195ddb6792" providerId="ADAL" clId="{E41FBFDC-4942-7848-9D28-2AA6E8C7D42F}" dt="2020-04-28T15:49:53.089" v="133"/>
          <ac:spMkLst>
            <pc:docMk/>
            <pc:sldMk cId="1554895746" sldId="266"/>
            <ac:spMk id="9" creationId="{A0DBA058-0537-6D41-AD06-7A35E83918BA}"/>
          </ac:spMkLst>
        </pc:spChg>
        <pc:spChg chg="add del mod">
          <ac:chgData name="Blum, Philip" userId="22bc03cb-108c-4835-8329-cb195ddb6792" providerId="ADAL" clId="{E41FBFDC-4942-7848-9D28-2AA6E8C7D42F}" dt="2020-04-28T16:21:23.003" v="231"/>
          <ac:spMkLst>
            <pc:docMk/>
            <pc:sldMk cId="1554895746" sldId="266"/>
            <ac:spMk id="10" creationId="{CD7BC1A9-D2CE-9A4C-9EBA-5D75C850EAE6}"/>
          </ac:spMkLst>
        </pc:spChg>
        <pc:spChg chg="add del mod">
          <ac:chgData name="Blum, Philip" userId="22bc03cb-108c-4835-8329-cb195ddb6792" providerId="ADAL" clId="{E41FBFDC-4942-7848-9D28-2AA6E8C7D42F}" dt="2020-04-28T16:21:23.003" v="231"/>
          <ac:spMkLst>
            <pc:docMk/>
            <pc:sldMk cId="1554895746" sldId="266"/>
            <ac:spMk id="11" creationId="{A59D5EB3-9472-0546-87E9-4C9C4A46EC7E}"/>
          </ac:spMkLst>
        </pc:spChg>
        <pc:spChg chg="add del mod">
          <ac:chgData name="Blum, Philip" userId="22bc03cb-108c-4835-8329-cb195ddb6792" providerId="ADAL" clId="{E41FBFDC-4942-7848-9D28-2AA6E8C7D42F}" dt="2020-04-28T16:21:23.003" v="231"/>
          <ac:spMkLst>
            <pc:docMk/>
            <pc:sldMk cId="1554895746" sldId="266"/>
            <ac:spMk id="12" creationId="{DB6819CB-A2DE-1242-8998-62E0492249A4}"/>
          </ac:spMkLst>
        </pc:spChg>
        <pc:spChg chg="add del mod">
          <ac:chgData name="Blum, Philip" userId="22bc03cb-108c-4835-8329-cb195ddb6792" providerId="ADAL" clId="{E41FBFDC-4942-7848-9D28-2AA6E8C7D42F}" dt="2020-04-28T16:21:23.003" v="231"/>
          <ac:spMkLst>
            <pc:docMk/>
            <pc:sldMk cId="1554895746" sldId="266"/>
            <ac:spMk id="13" creationId="{EA5411D3-92AB-9441-9B2B-E20EC379EAF8}"/>
          </ac:spMkLst>
        </pc:spChg>
        <pc:spChg chg="add del mod">
          <ac:chgData name="Blum, Philip" userId="22bc03cb-108c-4835-8329-cb195ddb6792" providerId="ADAL" clId="{E41FBFDC-4942-7848-9D28-2AA6E8C7D42F}" dt="2020-04-28T16:22:39.604" v="232"/>
          <ac:spMkLst>
            <pc:docMk/>
            <pc:sldMk cId="1554895746" sldId="266"/>
            <ac:spMk id="14" creationId="{70ED515C-EA95-E840-8A6A-94DE32D6FAD8}"/>
          </ac:spMkLst>
        </pc:spChg>
        <pc:spChg chg="add del mod">
          <ac:chgData name="Blum, Philip" userId="22bc03cb-108c-4835-8329-cb195ddb6792" providerId="ADAL" clId="{E41FBFDC-4942-7848-9D28-2AA6E8C7D42F}" dt="2020-04-28T16:22:39.604" v="232"/>
          <ac:spMkLst>
            <pc:docMk/>
            <pc:sldMk cId="1554895746" sldId="266"/>
            <ac:spMk id="15" creationId="{272B4C28-892D-8246-AA15-AC767981E083}"/>
          </ac:spMkLst>
        </pc:spChg>
        <pc:spChg chg="add del mod">
          <ac:chgData name="Blum, Philip" userId="22bc03cb-108c-4835-8329-cb195ddb6792" providerId="ADAL" clId="{E41FBFDC-4942-7848-9D28-2AA6E8C7D42F}" dt="2020-04-28T16:22:39.604" v="232"/>
          <ac:spMkLst>
            <pc:docMk/>
            <pc:sldMk cId="1554895746" sldId="266"/>
            <ac:spMk id="16" creationId="{71FBA4BE-48C5-8841-BC79-8FF043854979}"/>
          </ac:spMkLst>
        </pc:spChg>
        <pc:spChg chg="add del mod">
          <ac:chgData name="Blum, Philip" userId="22bc03cb-108c-4835-8329-cb195ddb6792" providerId="ADAL" clId="{E41FBFDC-4942-7848-9D28-2AA6E8C7D42F}" dt="2020-04-28T16:22:39.604" v="232"/>
          <ac:spMkLst>
            <pc:docMk/>
            <pc:sldMk cId="1554895746" sldId="266"/>
            <ac:spMk id="17" creationId="{4961D5DE-B5E7-1348-A819-97C7C97C2EA6}"/>
          </ac:spMkLst>
        </pc:spChg>
        <pc:spChg chg="add mod">
          <ac:chgData name="Blum, Philip" userId="22bc03cb-108c-4835-8329-cb195ddb6792" providerId="ADAL" clId="{E41FBFDC-4942-7848-9D28-2AA6E8C7D42F}" dt="2020-04-28T16:22:39.604" v="232"/>
          <ac:spMkLst>
            <pc:docMk/>
            <pc:sldMk cId="1554895746" sldId="266"/>
            <ac:spMk id="18" creationId="{BFD17F1F-811E-9347-97E7-D1572106A332}"/>
          </ac:spMkLst>
        </pc:spChg>
        <pc:spChg chg="add mod">
          <ac:chgData name="Blum, Philip" userId="22bc03cb-108c-4835-8329-cb195ddb6792" providerId="ADAL" clId="{E41FBFDC-4942-7848-9D28-2AA6E8C7D42F}" dt="2020-04-28T16:22:39.604" v="232"/>
          <ac:spMkLst>
            <pc:docMk/>
            <pc:sldMk cId="1554895746" sldId="266"/>
            <ac:spMk id="19" creationId="{30AAE3E0-E071-C44E-89FA-48608CE4AA36}"/>
          </ac:spMkLst>
        </pc:spChg>
        <pc:spChg chg="add mod">
          <ac:chgData name="Blum, Philip" userId="22bc03cb-108c-4835-8329-cb195ddb6792" providerId="ADAL" clId="{E41FBFDC-4942-7848-9D28-2AA6E8C7D42F}" dt="2020-04-28T16:22:39.604" v="232"/>
          <ac:spMkLst>
            <pc:docMk/>
            <pc:sldMk cId="1554895746" sldId="266"/>
            <ac:spMk id="20" creationId="{145F56F2-96F9-DE44-B781-0C6689F61039}"/>
          </ac:spMkLst>
        </pc:spChg>
        <pc:spChg chg="add mod">
          <ac:chgData name="Blum, Philip" userId="22bc03cb-108c-4835-8329-cb195ddb6792" providerId="ADAL" clId="{E41FBFDC-4942-7848-9D28-2AA6E8C7D42F}" dt="2020-04-28T16:22:39.604" v="232"/>
          <ac:spMkLst>
            <pc:docMk/>
            <pc:sldMk cId="1554895746" sldId="266"/>
            <ac:spMk id="21" creationId="{E5F6EAB9-50E0-9C47-9793-B9BAFE1E01F2}"/>
          </ac:spMkLst>
        </pc:spChg>
      </pc:sldChg>
      <pc:sldChg chg="del">
        <pc:chgData name="Blum, Philip" userId="22bc03cb-108c-4835-8329-cb195ddb6792" providerId="ADAL" clId="{E41FBFDC-4942-7848-9D28-2AA6E8C7D42F}" dt="2020-04-28T15:46:05.495" v="0" actId="2696"/>
        <pc:sldMkLst>
          <pc:docMk/>
          <pc:sldMk cId="1811112765" sldId="267"/>
        </pc:sldMkLst>
      </pc:sldChg>
      <pc:sldChg chg="modSp">
        <pc:chgData name="Blum, Philip" userId="22bc03cb-108c-4835-8329-cb195ddb6792" providerId="ADAL" clId="{E41FBFDC-4942-7848-9D28-2AA6E8C7D42F}" dt="2020-04-28T15:49:53.089" v="133"/>
        <pc:sldMkLst>
          <pc:docMk/>
          <pc:sldMk cId="390624561" sldId="501"/>
        </pc:sldMkLst>
        <pc:spChg chg="mod">
          <ac:chgData name="Blum, Philip" userId="22bc03cb-108c-4835-8329-cb195ddb6792" providerId="ADAL" clId="{E41FBFDC-4942-7848-9D28-2AA6E8C7D42F}" dt="2020-04-28T15:49:53.089" v="133"/>
          <ac:spMkLst>
            <pc:docMk/>
            <pc:sldMk cId="390624561" sldId="501"/>
            <ac:spMk id="3" creationId="{858374D1-107F-BE4A-B981-AD0B3631ACE9}"/>
          </ac:spMkLst>
        </pc:spChg>
      </pc:sldChg>
      <pc:sldChg chg="add del">
        <pc:chgData name="Blum, Philip" userId="22bc03cb-108c-4835-8329-cb195ddb6792" providerId="ADAL" clId="{E41FBFDC-4942-7848-9D28-2AA6E8C7D42F}" dt="2020-04-28T15:49:26.259" v="124"/>
        <pc:sldMkLst>
          <pc:docMk/>
          <pc:sldMk cId="1226473946" sldId="504"/>
        </pc:sldMkLst>
      </pc:sldChg>
      <pc:sldMasterChg chg="delSldLayout modSldLayout">
        <pc:chgData name="Blum, Philip" userId="22bc03cb-108c-4835-8329-cb195ddb6792" providerId="ADAL" clId="{E41FBFDC-4942-7848-9D28-2AA6E8C7D42F}" dt="2020-04-28T16:21:11.221" v="230"/>
        <pc:sldMasterMkLst>
          <pc:docMk/>
          <pc:sldMasterMk cId="3925175366" sldId="2147483660"/>
        </pc:sldMasterMkLst>
        <pc:sldLayoutChg chg="addSp delSp modSp">
          <pc:chgData name="Blum, Philip" userId="22bc03cb-108c-4835-8329-cb195ddb6792" providerId="ADAL" clId="{E41FBFDC-4942-7848-9D28-2AA6E8C7D42F}" dt="2020-04-28T16:20:59.544" v="228" actId="1076"/>
          <pc:sldLayoutMkLst>
            <pc:docMk/>
            <pc:sldMasterMk cId="3925175366" sldId="2147483660"/>
            <pc:sldLayoutMk cId="3024145044" sldId="2147483667"/>
          </pc:sldLayoutMkLst>
          <pc:spChg chg="mod">
            <ac:chgData name="Blum, Philip" userId="22bc03cb-108c-4835-8329-cb195ddb6792" providerId="ADAL" clId="{E41FBFDC-4942-7848-9D28-2AA6E8C7D42F}" dt="2020-04-28T16:20:51.903" v="227" actId="1035"/>
            <ac:spMkLst>
              <pc:docMk/>
              <pc:sldMasterMk cId="3925175366" sldId="2147483660"/>
              <pc:sldLayoutMk cId="3024145044" sldId="2147483667"/>
              <ac:spMk id="13" creationId="{F0E314D9-3CAD-7148-AD70-96D832D1E741}"/>
            </ac:spMkLst>
          </pc:spChg>
          <pc:picChg chg="del mod">
            <ac:chgData name="Blum, Philip" userId="22bc03cb-108c-4835-8329-cb195ddb6792" providerId="ADAL" clId="{E41FBFDC-4942-7848-9D28-2AA6E8C7D42F}" dt="2020-04-28T16:16:06.599" v="149" actId="478"/>
            <ac:picMkLst>
              <pc:docMk/>
              <pc:sldMasterMk cId="3925175366" sldId="2147483660"/>
              <pc:sldLayoutMk cId="3024145044" sldId="2147483667"/>
              <ac:picMk id="12" creationId="{B07B4C9B-9824-404E-832F-9F9C5FD4F3E4}"/>
            </ac:picMkLst>
          </pc:picChg>
          <pc:picChg chg="add del mod">
            <ac:chgData name="Blum, Philip" userId="22bc03cb-108c-4835-8329-cb195ddb6792" providerId="ADAL" clId="{E41FBFDC-4942-7848-9D28-2AA6E8C7D42F}" dt="2020-04-28T15:48:18.845" v="110" actId="478"/>
            <ac:picMkLst>
              <pc:docMk/>
              <pc:sldMasterMk cId="3925175366" sldId="2147483660"/>
              <pc:sldLayoutMk cId="3024145044" sldId="2147483667"/>
              <ac:picMk id="14" creationId="{774AA92E-B4BD-9C43-82CF-4A1CE880CF9C}"/>
            </ac:picMkLst>
          </pc:picChg>
          <pc:picChg chg="add mod">
            <ac:chgData name="Blum, Philip" userId="22bc03cb-108c-4835-8329-cb195ddb6792" providerId="ADAL" clId="{E41FBFDC-4942-7848-9D28-2AA6E8C7D42F}" dt="2020-04-28T16:20:59.544" v="228" actId="1076"/>
            <ac:picMkLst>
              <pc:docMk/>
              <pc:sldMasterMk cId="3925175366" sldId="2147483660"/>
              <pc:sldLayoutMk cId="3024145044" sldId="2147483667"/>
              <ac:picMk id="15" creationId="{5E1B89D9-ABDD-324D-9B3C-B9936D5ACB00}"/>
            </ac:picMkLst>
          </pc:picChg>
          <pc:picChg chg="add mod">
            <ac:chgData name="Blum, Philip" userId="22bc03cb-108c-4835-8329-cb195ddb6792" providerId="ADAL" clId="{E41FBFDC-4942-7848-9D28-2AA6E8C7D42F}" dt="2020-04-28T16:20:59.544" v="228" actId="1076"/>
            <ac:picMkLst>
              <pc:docMk/>
              <pc:sldMasterMk cId="3925175366" sldId="2147483660"/>
              <pc:sldLayoutMk cId="3024145044" sldId="2147483667"/>
              <ac:picMk id="16" creationId="{E1EEE162-9EB5-9A4A-BA50-78A23430567C}"/>
            </ac:picMkLst>
          </pc:picChg>
        </pc:sldLayoutChg>
        <pc:sldLayoutChg chg="del">
          <pc:chgData name="Blum, Philip" userId="22bc03cb-108c-4835-8329-cb195ddb6792" providerId="ADAL" clId="{E41FBFDC-4942-7848-9D28-2AA6E8C7D42F}" dt="2020-04-28T15:46:30.357" v="7" actId="2696"/>
          <pc:sldLayoutMkLst>
            <pc:docMk/>
            <pc:sldMasterMk cId="3925175366" sldId="2147483660"/>
            <pc:sldLayoutMk cId="3677954872" sldId="2147483668"/>
          </pc:sldLayoutMkLst>
        </pc:sldLayoutChg>
        <pc:sldLayoutChg chg="addSp delSp modSp">
          <pc:chgData name="Blum, Philip" userId="22bc03cb-108c-4835-8329-cb195ddb6792" providerId="ADAL" clId="{E41FBFDC-4942-7848-9D28-2AA6E8C7D42F}" dt="2020-04-28T16:20:28.092" v="222" actId="12788"/>
          <pc:sldLayoutMkLst>
            <pc:docMk/>
            <pc:sldMasterMk cId="3925175366" sldId="2147483660"/>
            <pc:sldLayoutMk cId="3997122358" sldId="2147483669"/>
          </pc:sldLayoutMkLst>
          <pc:spChg chg="mod">
            <ac:chgData name="Blum, Philip" userId="22bc03cb-108c-4835-8329-cb195ddb6792" providerId="ADAL" clId="{E41FBFDC-4942-7848-9D28-2AA6E8C7D42F}" dt="2020-04-28T16:20:28.092" v="222" actId="12788"/>
            <ac:spMkLst>
              <pc:docMk/>
              <pc:sldMasterMk cId="3925175366" sldId="2147483660"/>
              <pc:sldLayoutMk cId="3997122358" sldId="2147483669"/>
              <ac:spMk id="3" creationId="{4E2E1555-A60F-B140-B804-915C748FC4AB}"/>
            </ac:spMkLst>
          </pc:spChg>
          <pc:spChg chg="mod">
            <ac:chgData name="Blum, Philip" userId="22bc03cb-108c-4835-8329-cb195ddb6792" providerId="ADAL" clId="{E41FBFDC-4942-7848-9D28-2AA6E8C7D42F}" dt="2020-04-28T16:20:23.054" v="221" actId="1076"/>
            <ac:spMkLst>
              <pc:docMk/>
              <pc:sldMasterMk cId="3925175366" sldId="2147483660"/>
              <pc:sldLayoutMk cId="3997122358" sldId="2147483669"/>
              <ac:spMk id="12" creationId="{6EAEAFF2-5816-F845-81E5-5FA5F9426433}"/>
            </ac:spMkLst>
          </pc:spChg>
          <pc:spChg chg="mod">
            <ac:chgData name="Blum, Philip" userId="22bc03cb-108c-4835-8329-cb195ddb6792" providerId="ADAL" clId="{E41FBFDC-4942-7848-9D28-2AA6E8C7D42F}" dt="2020-04-28T16:20:23.054" v="221" actId="1076"/>
            <ac:spMkLst>
              <pc:docMk/>
              <pc:sldMasterMk cId="3925175366" sldId="2147483660"/>
              <pc:sldLayoutMk cId="3997122358" sldId="2147483669"/>
              <ac:spMk id="13" creationId="{A634297F-F779-8043-93AA-1D56DD591515}"/>
            </ac:spMkLst>
          </pc:spChg>
          <pc:picChg chg="del">
            <ac:chgData name="Blum, Philip" userId="22bc03cb-108c-4835-8329-cb195ddb6792" providerId="ADAL" clId="{E41FBFDC-4942-7848-9D28-2AA6E8C7D42F}" dt="2020-04-28T16:16:56.976" v="173" actId="478"/>
            <ac:picMkLst>
              <pc:docMk/>
              <pc:sldMasterMk cId="3925175366" sldId="2147483660"/>
              <pc:sldLayoutMk cId="3997122358" sldId="2147483669"/>
              <ac:picMk id="8" creationId="{241FF9A9-49E1-2947-B290-3FF4CC7FFABD}"/>
            </ac:picMkLst>
          </pc:picChg>
          <pc:picChg chg="add mod">
            <ac:chgData name="Blum, Philip" userId="22bc03cb-108c-4835-8329-cb195ddb6792" providerId="ADAL" clId="{E41FBFDC-4942-7848-9D28-2AA6E8C7D42F}" dt="2020-04-28T16:20:28.092" v="222" actId="12788"/>
            <ac:picMkLst>
              <pc:docMk/>
              <pc:sldMasterMk cId="3925175366" sldId="2147483660"/>
              <pc:sldLayoutMk cId="3997122358" sldId="2147483669"/>
              <ac:picMk id="14" creationId="{EF652EBD-EDAF-4541-9B24-691BC6C076BA}"/>
            </ac:picMkLst>
          </pc:picChg>
          <pc:picChg chg="add mod">
            <ac:chgData name="Blum, Philip" userId="22bc03cb-108c-4835-8329-cb195ddb6792" providerId="ADAL" clId="{E41FBFDC-4942-7848-9D28-2AA6E8C7D42F}" dt="2020-04-28T16:20:28.092" v="222" actId="12788"/>
            <ac:picMkLst>
              <pc:docMk/>
              <pc:sldMasterMk cId="3925175366" sldId="2147483660"/>
              <pc:sldLayoutMk cId="3997122358" sldId="2147483669"/>
              <ac:picMk id="15" creationId="{3165BCC6-DB47-5046-86D0-DE10D0683B0F}"/>
            </ac:picMkLst>
          </pc:picChg>
        </pc:sldLayoutChg>
        <pc:sldLayoutChg chg="addSp delSp modSp">
          <pc:chgData name="Blum, Philip" userId="22bc03cb-108c-4835-8329-cb195ddb6792" providerId="ADAL" clId="{E41FBFDC-4942-7848-9D28-2AA6E8C7D42F}" dt="2020-04-28T16:19:08.653" v="199"/>
          <pc:sldLayoutMkLst>
            <pc:docMk/>
            <pc:sldMasterMk cId="3925175366" sldId="2147483660"/>
            <pc:sldLayoutMk cId="144526421" sldId="2147483670"/>
          </pc:sldLayoutMkLst>
          <pc:spChg chg="del">
            <ac:chgData name="Blum, Philip" userId="22bc03cb-108c-4835-8329-cb195ddb6792" providerId="ADAL" clId="{E41FBFDC-4942-7848-9D28-2AA6E8C7D42F}" dt="2020-04-28T16:19:02.095" v="198" actId="478"/>
            <ac:spMkLst>
              <pc:docMk/>
              <pc:sldMasterMk cId="3925175366" sldId="2147483660"/>
              <pc:sldLayoutMk cId="144526421" sldId="2147483670"/>
              <ac:spMk id="9" creationId="{B3EBEE78-42C2-D441-A3C0-A96B6B054057}"/>
            </ac:spMkLst>
          </pc:spChg>
          <pc:spChg chg="del">
            <ac:chgData name="Blum, Philip" userId="22bc03cb-108c-4835-8329-cb195ddb6792" providerId="ADAL" clId="{E41FBFDC-4942-7848-9D28-2AA6E8C7D42F}" dt="2020-04-28T16:19:02.095" v="198" actId="478"/>
            <ac:spMkLst>
              <pc:docMk/>
              <pc:sldMasterMk cId="3925175366" sldId="2147483660"/>
              <pc:sldLayoutMk cId="144526421" sldId="2147483670"/>
              <ac:spMk id="12" creationId="{381D01B7-B29B-B94E-8AC3-DAF336D791F0}"/>
            </ac:spMkLst>
          </pc:spChg>
          <pc:spChg chg="add mod">
            <ac:chgData name="Blum, Philip" userId="22bc03cb-108c-4835-8329-cb195ddb6792" providerId="ADAL" clId="{E41FBFDC-4942-7848-9D28-2AA6E8C7D42F}" dt="2020-04-28T16:19:08.653" v="199"/>
            <ac:spMkLst>
              <pc:docMk/>
              <pc:sldMasterMk cId="3925175366" sldId="2147483660"/>
              <pc:sldLayoutMk cId="144526421" sldId="2147483670"/>
              <ac:spMk id="18" creationId="{8A6B33DB-EE7A-5145-88C8-290B6278C8F1}"/>
            </ac:spMkLst>
          </pc:spChg>
          <pc:spChg chg="add mod">
            <ac:chgData name="Blum, Philip" userId="22bc03cb-108c-4835-8329-cb195ddb6792" providerId="ADAL" clId="{E41FBFDC-4942-7848-9D28-2AA6E8C7D42F}" dt="2020-04-28T16:19:08.653" v="199"/>
            <ac:spMkLst>
              <pc:docMk/>
              <pc:sldMasterMk cId="3925175366" sldId="2147483660"/>
              <pc:sldLayoutMk cId="144526421" sldId="2147483670"/>
              <ac:spMk id="19" creationId="{5BE4BC6A-F5CA-A144-B407-08A09226A320}"/>
            </ac:spMkLst>
          </pc:spChg>
          <pc:picChg chg="add del mod">
            <ac:chgData name="Blum, Philip" userId="22bc03cb-108c-4835-8329-cb195ddb6792" providerId="ADAL" clId="{E41FBFDC-4942-7848-9D28-2AA6E8C7D42F}" dt="2020-04-28T16:19:02.095" v="198" actId="478"/>
            <ac:picMkLst>
              <pc:docMk/>
              <pc:sldMasterMk cId="3925175366" sldId="2147483660"/>
              <pc:sldLayoutMk cId="144526421" sldId="2147483670"/>
              <ac:picMk id="10" creationId="{AEEF973B-3972-2C4B-86B5-2FC994B6A3D8}"/>
            </ac:picMkLst>
          </pc:picChg>
          <pc:picChg chg="del">
            <ac:chgData name="Blum, Philip" userId="22bc03cb-108c-4835-8329-cb195ddb6792" providerId="ADAL" clId="{E41FBFDC-4942-7848-9D28-2AA6E8C7D42F}" dt="2020-04-28T16:17:43.647" v="187" actId="478"/>
            <ac:picMkLst>
              <pc:docMk/>
              <pc:sldMasterMk cId="3925175366" sldId="2147483660"/>
              <pc:sldLayoutMk cId="144526421" sldId="2147483670"/>
              <ac:picMk id="15" creationId="{D208C10E-1838-6748-9F39-8C43B5515AE9}"/>
            </ac:picMkLst>
          </pc:picChg>
          <pc:picChg chg="add del mod">
            <ac:chgData name="Blum, Philip" userId="22bc03cb-108c-4835-8329-cb195ddb6792" providerId="ADAL" clId="{E41FBFDC-4942-7848-9D28-2AA6E8C7D42F}" dt="2020-04-28T16:19:02.095" v="198" actId="478"/>
            <ac:picMkLst>
              <pc:docMk/>
              <pc:sldMasterMk cId="3925175366" sldId="2147483660"/>
              <pc:sldLayoutMk cId="144526421" sldId="2147483670"/>
              <ac:picMk id="16" creationId="{B78D6B1E-32C7-F44B-86DA-E819316F2FA4}"/>
            </ac:picMkLst>
          </pc:picChg>
          <pc:picChg chg="add mod">
            <ac:chgData name="Blum, Philip" userId="22bc03cb-108c-4835-8329-cb195ddb6792" providerId="ADAL" clId="{E41FBFDC-4942-7848-9D28-2AA6E8C7D42F}" dt="2020-04-28T16:19:08.653" v="199"/>
            <ac:picMkLst>
              <pc:docMk/>
              <pc:sldMasterMk cId="3925175366" sldId="2147483660"/>
              <pc:sldLayoutMk cId="144526421" sldId="2147483670"/>
              <ac:picMk id="17" creationId="{FB769FD1-5896-1E43-96DF-2C16754C9E52}"/>
            </ac:picMkLst>
          </pc:picChg>
          <pc:picChg chg="add mod">
            <ac:chgData name="Blum, Philip" userId="22bc03cb-108c-4835-8329-cb195ddb6792" providerId="ADAL" clId="{E41FBFDC-4942-7848-9D28-2AA6E8C7D42F}" dt="2020-04-28T16:19:08.653" v="199"/>
            <ac:picMkLst>
              <pc:docMk/>
              <pc:sldMasterMk cId="3925175366" sldId="2147483660"/>
              <pc:sldLayoutMk cId="144526421" sldId="2147483670"/>
              <ac:picMk id="20" creationId="{A1A9FAB8-28EE-E443-9657-234BE0D1B180}"/>
            </ac:picMkLst>
          </pc:picChg>
        </pc:sldLayoutChg>
        <pc:sldLayoutChg chg="del">
          <pc:chgData name="Blum, Philip" userId="22bc03cb-108c-4835-8329-cb195ddb6792" providerId="ADAL" clId="{E41FBFDC-4942-7848-9D28-2AA6E8C7D42F}" dt="2020-04-28T15:46:30.356" v="6" actId="2696"/>
          <pc:sldLayoutMkLst>
            <pc:docMk/>
            <pc:sldMasterMk cId="3925175366" sldId="2147483660"/>
            <pc:sldLayoutMk cId="656232099" sldId="2147483671"/>
          </pc:sldLayoutMkLst>
        </pc:sldLayoutChg>
        <pc:sldLayoutChg chg="del">
          <pc:chgData name="Blum, Philip" userId="22bc03cb-108c-4835-8329-cb195ddb6792" providerId="ADAL" clId="{E41FBFDC-4942-7848-9D28-2AA6E8C7D42F}" dt="2020-04-28T15:46:30.354" v="5" actId="2696"/>
          <pc:sldLayoutMkLst>
            <pc:docMk/>
            <pc:sldMasterMk cId="3925175366" sldId="2147483660"/>
            <pc:sldLayoutMk cId="1827793323" sldId="2147483672"/>
          </pc:sldLayoutMkLst>
        </pc:sldLayoutChg>
        <pc:sldLayoutChg chg="addSp delSp modSp">
          <pc:chgData name="Blum, Philip" userId="22bc03cb-108c-4835-8329-cb195ddb6792" providerId="ADAL" clId="{E41FBFDC-4942-7848-9D28-2AA6E8C7D42F}" dt="2020-04-28T16:20:04.297" v="220"/>
          <pc:sldLayoutMkLst>
            <pc:docMk/>
            <pc:sldMasterMk cId="3925175366" sldId="2147483660"/>
            <pc:sldLayoutMk cId="2991459626" sldId="2147483673"/>
          </pc:sldLayoutMkLst>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5" creationId="{3CF0BCF7-79F6-8D4E-ADDB-197F89CDA2FC}"/>
            </ac:spMkLst>
          </pc:spChg>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9" creationId="{2C66AB15-50A9-644E-A05A-9F21FCDDC0D9}"/>
            </ac:spMkLst>
          </pc:spChg>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15" creationId="{81FE95B0-5742-2F4B-8AB2-3CA1AD6FCB55}"/>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19" creationId="{F0B36945-B08E-B846-9F20-F7D332E4E677}"/>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0" creationId="{02FE29FD-1270-9749-8BEC-4B7ED217BBDC}"/>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1" creationId="{618FC33F-8ACD-C243-AD0E-0FEAE635B683}"/>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3" creationId="{B5BC1069-13DF-2A4D-89AA-308129631B03}"/>
            </ac:spMkLst>
          </pc:spChg>
          <pc:picChg chg="del">
            <ac:chgData name="Blum, Philip" userId="22bc03cb-108c-4835-8329-cb195ddb6792" providerId="ADAL" clId="{E41FBFDC-4942-7848-9D28-2AA6E8C7D42F}" dt="2020-04-28T16:18:16.595" v="194" actId="478"/>
            <ac:picMkLst>
              <pc:docMk/>
              <pc:sldMasterMk cId="3925175366" sldId="2147483660"/>
              <pc:sldLayoutMk cId="2991459626" sldId="2147483673"/>
              <ac:picMk id="14" creationId="{AA0350E3-3EDD-F345-9E93-83B6735AB4E2}"/>
            </ac:picMkLst>
          </pc:picChg>
          <pc:picChg chg="add del mod">
            <ac:chgData name="Blum, Philip" userId="22bc03cb-108c-4835-8329-cb195ddb6792" providerId="ADAL" clId="{E41FBFDC-4942-7848-9D28-2AA6E8C7D42F}" dt="2020-04-28T16:20:03.641" v="219" actId="478"/>
            <ac:picMkLst>
              <pc:docMk/>
              <pc:sldMasterMk cId="3925175366" sldId="2147483660"/>
              <pc:sldLayoutMk cId="2991459626" sldId="2147483673"/>
              <ac:picMk id="16" creationId="{A8120914-A3F4-B74E-AE7C-C1B03A470481}"/>
            </ac:picMkLst>
          </pc:picChg>
          <pc:picChg chg="add del mod">
            <ac:chgData name="Blum, Philip" userId="22bc03cb-108c-4835-8329-cb195ddb6792" providerId="ADAL" clId="{E41FBFDC-4942-7848-9D28-2AA6E8C7D42F}" dt="2020-04-28T16:20:03.641" v="219" actId="478"/>
            <ac:picMkLst>
              <pc:docMk/>
              <pc:sldMasterMk cId="3925175366" sldId="2147483660"/>
              <pc:sldLayoutMk cId="2991459626" sldId="2147483673"/>
              <ac:picMk id="17" creationId="{81F59CB6-F6D3-D040-8727-4B34F37A153E}"/>
            </ac:picMkLst>
          </pc:picChg>
          <pc:picChg chg="add mod">
            <ac:chgData name="Blum, Philip" userId="22bc03cb-108c-4835-8329-cb195ddb6792" providerId="ADAL" clId="{E41FBFDC-4942-7848-9D28-2AA6E8C7D42F}" dt="2020-04-28T16:20:04.297" v="220"/>
            <ac:picMkLst>
              <pc:docMk/>
              <pc:sldMasterMk cId="3925175366" sldId="2147483660"/>
              <pc:sldLayoutMk cId="2991459626" sldId="2147483673"/>
              <ac:picMk id="18" creationId="{5B01F3B7-A693-284B-AB1A-7DA66540991E}"/>
            </ac:picMkLst>
          </pc:picChg>
          <pc:picChg chg="add mod">
            <ac:chgData name="Blum, Philip" userId="22bc03cb-108c-4835-8329-cb195ddb6792" providerId="ADAL" clId="{E41FBFDC-4942-7848-9D28-2AA6E8C7D42F}" dt="2020-04-28T16:20:04.297" v="220"/>
            <ac:picMkLst>
              <pc:docMk/>
              <pc:sldMasterMk cId="3925175366" sldId="2147483660"/>
              <pc:sldLayoutMk cId="2991459626" sldId="2147483673"/>
              <ac:picMk id="22" creationId="{562B7B31-B9B0-8B41-A1B6-A1D5EBF9DD54}"/>
            </ac:picMkLst>
          </pc:picChg>
        </pc:sldLayoutChg>
        <pc:sldLayoutChg chg="del">
          <pc:chgData name="Blum, Philip" userId="22bc03cb-108c-4835-8329-cb195ddb6792" providerId="ADAL" clId="{E41FBFDC-4942-7848-9D28-2AA6E8C7D42F}" dt="2020-04-28T15:46:30.347" v="4" actId="2696"/>
          <pc:sldLayoutMkLst>
            <pc:docMk/>
            <pc:sldMasterMk cId="3925175366" sldId="2147483660"/>
            <pc:sldLayoutMk cId="316398339" sldId="2147483674"/>
          </pc:sldLayoutMkLst>
        </pc:sldLayoutChg>
        <pc:sldLayoutChg chg="del">
          <pc:chgData name="Blum, Philip" userId="22bc03cb-108c-4835-8329-cb195ddb6792" providerId="ADAL" clId="{E41FBFDC-4942-7848-9D28-2AA6E8C7D42F}" dt="2020-04-28T15:47:19.290" v="8" actId="2696"/>
          <pc:sldLayoutMkLst>
            <pc:docMk/>
            <pc:sldMasterMk cId="3640886077" sldId="2147483677"/>
            <pc:sldLayoutMk cId="3615399320" sldId="2147483678"/>
          </pc:sldLayoutMkLst>
        </pc:sldLayoutChg>
        <pc:sldLayoutChg chg="del">
          <pc:chgData name="Blum, Philip" userId="22bc03cb-108c-4835-8329-cb195ddb6792" providerId="ADAL" clId="{E41FBFDC-4942-7848-9D28-2AA6E8C7D42F}" dt="2020-04-28T15:47:19.292" v="9" actId="2696"/>
          <pc:sldLayoutMkLst>
            <pc:docMk/>
            <pc:sldMasterMk cId="3640886077" sldId="2147483677"/>
            <pc:sldLayoutMk cId="3995011107" sldId="2147483679"/>
          </pc:sldLayoutMkLst>
        </pc:sldLayoutChg>
        <pc:sldLayoutChg chg="del">
          <pc:chgData name="Blum, Philip" userId="22bc03cb-108c-4835-8329-cb195ddb6792" providerId="ADAL" clId="{E41FBFDC-4942-7848-9D28-2AA6E8C7D42F}" dt="2020-04-28T15:47:19.294" v="10" actId="2696"/>
          <pc:sldLayoutMkLst>
            <pc:docMk/>
            <pc:sldMasterMk cId="3640886077" sldId="2147483677"/>
            <pc:sldLayoutMk cId="1212993621" sldId="2147483680"/>
          </pc:sldLayoutMkLst>
        </pc:sldLayoutChg>
        <pc:sldLayoutChg chg="del">
          <pc:chgData name="Blum, Philip" userId="22bc03cb-108c-4835-8329-cb195ddb6792" providerId="ADAL" clId="{E41FBFDC-4942-7848-9D28-2AA6E8C7D42F}" dt="2020-04-28T15:47:19.296" v="11" actId="2696"/>
          <pc:sldLayoutMkLst>
            <pc:docMk/>
            <pc:sldMasterMk cId="3640886077" sldId="2147483677"/>
            <pc:sldLayoutMk cId="1560854898" sldId="2147483681"/>
          </pc:sldLayoutMkLst>
        </pc:sldLayoutChg>
        <pc:sldLayoutChg chg="del">
          <pc:chgData name="Blum, Philip" userId="22bc03cb-108c-4835-8329-cb195ddb6792" providerId="ADAL" clId="{E41FBFDC-4942-7848-9D28-2AA6E8C7D42F}" dt="2020-04-28T15:47:19.298" v="12" actId="2696"/>
          <pc:sldLayoutMkLst>
            <pc:docMk/>
            <pc:sldMasterMk cId="3640886077" sldId="2147483677"/>
            <pc:sldLayoutMk cId="4072722400" sldId="2147483682"/>
          </pc:sldLayoutMkLst>
        </pc:sldLayoutChg>
        <pc:sldLayoutChg chg="del">
          <pc:chgData name="Blum, Philip" userId="22bc03cb-108c-4835-8329-cb195ddb6792" providerId="ADAL" clId="{E41FBFDC-4942-7848-9D28-2AA6E8C7D42F}" dt="2020-04-28T15:47:19.300" v="13" actId="2696"/>
          <pc:sldLayoutMkLst>
            <pc:docMk/>
            <pc:sldMasterMk cId="3640886077" sldId="2147483677"/>
            <pc:sldLayoutMk cId="2027782369" sldId="2147483683"/>
          </pc:sldLayoutMkLst>
        </pc:sldLayoutChg>
        <pc:sldLayoutChg chg="del">
          <pc:chgData name="Blum, Philip" userId="22bc03cb-108c-4835-8329-cb195ddb6792" providerId="ADAL" clId="{E41FBFDC-4942-7848-9D28-2AA6E8C7D42F}" dt="2020-04-28T15:47:19.302" v="14" actId="2696"/>
          <pc:sldLayoutMkLst>
            <pc:docMk/>
            <pc:sldMasterMk cId="3640886077" sldId="2147483677"/>
            <pc:sldLayoutMk cId="2903708070" sldId="2147483684"/>
          </pc:sldLayoutMkLst>
        </pc:sldLayoutChg>
        <pc:sldLayoutChg chg="del">
          <pc:chgData name="Blum, Philip" userId="22bc03cb-108c-4835-8329-cb195ddb6792" providerId="ADAL" clId="{E41FBFDC-4942-7848-9D28-2AA6E8C7D42F}" dt="2020-04-28T15:47:19.321" v="15" actId="2696"/>
          <pc:sldLayoutMkLst>
            <pc:docMk/>
            <pc:sldMasterMk cId="3640886077" sldId="2147483677"/>
            <pc:sldLayoutMk cId="2262391977" sldId="2147483685"/>
          </pc:sldLayoutMkLst>
        </pc:sldLayoutChg>
        <pc:sldLayoutChg chg="del">
          <pc:chgData name="Blum, Philip" userId="22bc03cb-108c-4835-8329-cb195ddb6792" providerId="ADAL" clId="{E41FBFDC-4942-7848-9D28-2AA6E8C7D42F}" dt="2020-04-28T15:47:19.338" v="16" actId="2696"/>
          <pc:sldLayoutMkLst>
            <pc:docMk/>
            <pc:sldMasterMk cId="3640886077" sldId="2147483677"/>
            <pc:sldLayoutMk cId="4202497970" sldId="2147483686"/>
          </pc:sldLayoutMkLst>
        </pc:sldLayoutChg>
        <pc:sldLayoutChg chg="del">
          <pc:chgData name="Blum, Philip" userId="22bc03cb-108c-4835-8329-cb195ddb6792" providerId="ADAL" clId="{E41FBFDC-4942-7848-9D28-2AA6E8C7D42F}" dt="2020-04-28T15:47:19.355" v="17" actId="2696"/>
          <pc:sldLayoutMkLst>
            <pc:docMk/>
            <pc:sldMasterMk cId="3640886077" sldId="2147483677"/>
            <pc:sldLayoutMk cId="1193441351" sldId="2147483687"/>
          </pc:sldLayoutMkLst>
        </pc:sldLayoutChg>
        <pc:sldLayoutChg chg="del">
          <pc:chgData name="Blum, Philip" userId="22bc03cb-108c-4835-8329-cb195ddb6792" providerId="ADAL" clId="{E41FBFDC-4942-7848-9D28-2AA6E8C7D42F}" dt="2020-04-28T15:47:19.357" v="18" actId="2696"/>
          <pc:sldLayoutMkLst>
            <pc:docMk/>
            <pc:sldMasterMk cId="3640886077" sldId="2147483677"/>
            <pc:sldLayoutMk cId="1510777266" sldId="2147483688"/>
          </pc:sldLayoutMkLst>
        </pc:sldLayoutChg>
        <pc:sldLayoutChg chg="del">
          <pc:chgData name="Blum, Philip" userId="22bc03cb-108c-4835-8329-cb195ddb6792" providerId="ADAL" clId="{E41FBFDC-4942-7848-9D28-2AA6E8C7D42F}" dt="2020-04-28T15:47:19.358" v="19" actId="2696"/>
          <pc:sldLayoutMkLst>
            <pc:docMk/>
            <pc:sldMasterMk cId="3640886077" sldId="2147483677"/>
            <pc:sldLayoutMk cId="37773465" sldId="2147483689"/>
          </pc:sldLayoutMkLst>
        </pc:sldLayoutChg>
        <pc:sldLayoutChg chg="del">
          <pc:chgData name="Blum, Philip" userId="22bc03cb-108c-4835-8329-cb195ddb6792" providerId="ADAL" clId="{E41FBFDC-4942-7848-9D28-2AA6E8C7D42F}" dt="2020-04-28T15:47:19.359" v="20" actId="2696"/>
          <pc:sldLayoutMkLst>
            <pc:docMk/>
            <pc:sldMasterMk cId="3640886077" sldId="2147483677"/>
            <pc:sldLayoutMk cId="2258668085" sldId="2147483690"/>
          </pc:sldLayoutMkLst>
        </pc:sldLayoutChg>
        <pc:sldLayoutChg chg="del">
          <pc:chgData name="Blum, Philip" userId="22bc03cb-108c-4835-8329-cb195ddb6792" providerId="ADAL" clId="{E41FBFDC-4942-7848-9D28-2AA6E8C7D42F}" dt="2020-04-28T15:47:19.361" v="21" actId="2696"/>
          <pc:sldLayoutMkLst>
            <pc:docMk/>
            <pc:sldMasterMk cId="3640886077" sldId="2147483677"/>
            <pc:sldLayoutMk cId="2738087018" sldId="2147483691"/>
          </pc:sldLayoutMkLst>
        </pc:sldLayoutChg>
        <pc:sldLayoutChg chg="del">
          <pc:chgData name="Blum, Philip" userId="22bc03cb-108c-4835-8329-cb195ddb6792" providerId="ADAL" clId="{E41FBFDC-4942-7848-9D28-2AA6E8C7D42F}" dt="2020-04-28T15:47:19.362" v="22" actId="2696"/>
          <pc:sldLayoutMkLst>
            <pc:docMk/>
            <pc:sldMasterMk cId="3640886077" sldId="2147483677"/>
            <pc:sldLayoutMk cId="823594928" sldId="2147483692"/>
          </pc:sldLayoutMkLst>
        </pc:sldLayoutChg>
        <pc:sldLayoutChg chg="del">
          <pc:chgData name="Blum, Philip" userId="22bc03cb-108c-4835-8329-cb195ddb6792" providerId="ADAL" clId="{E41FBFDC-4942-7848-9D28-2AA6E8C7D42F}" dt="2020-04-28T15:47:19.364" v="23" actId="2696"/>
          <pc:sldLayoutMkLst>
            <pc:docMk/>
            <pc:sldMasterMk cId="3640886077" sldId="2147483677"/>
            <pc:sldLayoutMk cId="452906496" sldId="2147483693"/>
          </pc:sldLayoutMkLst>
        </pc:sldLayoutChg>
        <pc:sldLayoutChg chg="del">
          <pc:chgData name="Blum, Philip" userId="22bc03cb-108c-4835-8329-cb195ddb6792" providerId="ADAL" clId="{E41FBFDC-4942-7848-9D28-2AA6E8C7D42F}" dt="2020-04-28T15:47:19.365" v="24" actId="2696"/>
          <pc:sldLayoutMkLst>
            <pc:docMk/>
            <pc:sldMasterMk cId="3640886077" sldId="2147483677"/>
            <pc:sldLayoutMk cId="204142992" sldId="2147483694"/>
          </pc:sldLayoutMkLst>
        </pc:sldLayoutChg>
        <pc:sldLayoutChg chg="del">
          <pc:chgData name="Blum, Philip" userId="22bc03cb-108c-4835-8329-cb195ddb6792" providerId="ADAL" clId="{E41FBFDC-4942-7848-9D28-2AA6E8C7D42F}" dt="2020-04-28T15:47:19.366" v="25" actId="2696"/>
          <pc:sldLayoutMkLst>
            <pc:docMk/>
            <pc:sldMasterMk cId="3640886077" sldId="2147483677"/>
            <pc:sldLayoutMk cId="1580596782" sldId="2147483695"/>
          </pc:sldLayoutMkLst>
        </pc:sldLayoutChg>
        <pc:sldLayoutChg chg="del">
          <pc:chgData name="Blum, Philip" userId="22bc03cb-108c-4835-8329-cb195ddb6792" providerId="ADAL" clId="{E41FBFDC-4942-7848-9D28-2AA6E8C7D42F}" dt="2020-04-28T15:47:19.367" v="26" actId="2696"/>
          <pc:sldLayoutMkLst>
            <pc:docMk/>
            <pc:sldMasterMk cId="3640886077" sldId="2147483677"/>
            <pc:sldLayoutMk cId="3575981347" sldId="2147483696"/>
          </pc:sldLayoutMkLst>
        </pc:sldLayoutChg>
        <pc:sldLayoutChg chg="del">
          <pc:chgData name="Blum, Philip" userId="22bc03cb-108c-4835-8329-cb195ddb6792" providerId="ADAL" clId="{E41FBFDC-4942-7848-9D28-2AA6E8C7D42F}" dt="2020-04-28T15:47:19.369" v="27" actId="2696"/>
          <pc:sldLayoutMkLst>
            <pc:docMk/>
            <pc:sldMasterMk cId="3640886077" sldId="2147483677"/>
            <pc:sldLayoutMk cId="3530833483" sldId="2147483697"/>
          </pc:sldLayoutMkLst>
        </pc:sldLayoutChg>
        <pc:sldLayoutChg chg="del">
          <pc:chgData name="Blum, Philip" userId="22bc03cb-108c-4835-8329-cb195ddb6792" providerId="ADAL" clId="{E41FBFDC-4942-7848-9D28-2AA6E8C7D42F}" dt="2020-04-28T15:47:19.370" v="28" actId="2696"/>
          <pc:sldLayoutMkLst>
            <pc:docMk/>
            <pc:sldMasterMk cId="3640886077" sldId="2147483677"/>
            <pc:sldLayoutMk cId="57591189" sldId="2147483699"/>
          </pc:sldLayoutMkLst>
        </pc:sldLayoutChg>
        <pc:sldLayoutChg chg="del">
          <pc:chgData name="Blum, Philip" userId="22bc03cb-108c-4835-8329-cb195ddb6792" providerId="ADAL" clId="{E41FBFDC-4942-7848-9D28-2AA6E8C7D42F}" dt="2020-04-28T15:47:19.371" v="29" actId="2696"/>
          <pc:sldLayoutMkLst>
            <pc:docMk/>
            <pc:sldMasterMk cId="3640886077" sldId="2147483677"/>
            <pc:sldLayoutMk cId="353693938" sldId="2147483700"/>
          </pc:sldLayoutMkLst>
        </pc:sldLayoutChg>
        <pc:sldLayoutChg chg="del">
          <pc:chgData name="Blum, Philip" userId="22bc03cb-108c-4835-8329-cb195ddb6792" providerId="ADAL" clId="{E41FBFDC-4942-7848-9D28-2AA6E8C7D42F}" dt="2020-04-28T15:47:19.373" v="30" actId="2696"/>
          <pc:sldLayoutMkLst>
            <pc:docMk/>
            <pc:sldMasterMk cId="3640886077" sldId="2147483677"/>
            <pc:sldLayoutMk cId="4294358982" sldId="2147483701"/>
          </pc:sldLayoutMkLst>
        </pc:sldLayoutChg>
        <pc:sldLayoutChg chg="del">
          <pc:chgData name="Blum, Philip" userId="22bc03cb-108c-4835-8329-cb195ddb6792" providerId="ADAL" clId="{E41FBFDC-4942-7848-9D28-2AA6E8C7D42F}" dt="2020-04-28T15:47:19.374" v="31" actId="2696"/>
          <pc:sldLayoutMkLst>
            <pc:docMk/>
            <pc:sldMasterMk cId="3640886077" sldId="2147483677"/>
            <pc:sldLayoutMk cId="3001012412" sldId="2147483702"/>
          </pc:sldLayoutMkLst>
        </pc:sldLayoutChg>
        <pc:sldLayoutChg chg="del">
          <pc:chgData name="Blum, Philip" userId="22bc03cb-108c-4835-8329-cb195ddb6792" providerId="ADAL" clId="{E41FBFDC-4942-7848-9D28-2AA6E8C7D42F}" dt="2020-04-28T15:47:19.375" v="32" actId="2696"/>
          <pc:sldLayoutMkLst>
            <pc:docMk/>
            <pc:sldMasterMk cId="3640886077" sldId="2147483677"/>
            <pc:sldLayoutMk cId="2249344472" sldId="2147483703"/>
          </pc:sldLayoutMkLst>
        </pc:sldLayoutChg>
        <pc:sldLayoutChg chg="del">
          <pc:chgData name="Blum, Philip" userId="22bc03cb-108c-4835-8329-cb195ddb6792" providerId="ADAL" clId="{E41FBFDC-4942-7848-9D28-2AA6E8C7D42F}" dt="2020-04-28T15:47:19.377" v="33" actId="2696"/>
          <pc:sldLayoutMkLst>
            <pc:docMk/>
            <pc:sldMasterMk cId="3640886077" sldId="2147483677"/>
            <pc:sldLayoutMk cId="2930972495" sldId="2147483704"/>
          </pc:sldLayoutMkLst>
        </pc:sldLayoutChg>
        <pc:sldLayoutChg chg="del">
          <pc:chgData name="Blum, Philip" userId="22bc03cb-108c-4835-8329-cb195ddb6792" providerId="ADAL" clId="{E41FBFDC-4942-7848-9D28-2AA6E8C7D42F}" dt="2020-04-28T15:47:19.378" v="34" actId="2696"/>
          <pc:sldLayoutMkLst>
            <pc:docMk/>
            <pc:sldMasterMk cId="3640886077" sldId="2147483677"/>
            <pc:sldLayoutMk cId="4253228228" sldId="2147483705"/>
          </pc:sldLayoutMkLst>
        </pc:sldLayoutChg>
        <pc:sldLayoutChg chg="del">
          <pc:chgData name="Blum, Philip" userId="22bc03cb-108c-4835-8329-cb195ddb6792" providerId="ADAL" clId="{E41FBFDC-4942-7848-9D28-2AA6E8C7D42F}" dt="2020-04-28T15:47:19.380" v="35" actId="2696"/>
          <pc:sldLayoutMkLst>
            <pc:docMk/>
            <pc:sldMasterMk cId="3640886077" sldId="2147483677"/>
            <pc:sldLayoutMk cId="260775680" sldId="2147483706"/>
          </pc:sldLayoutMkLst>
        </pc:sldLayoutChg>
        <pc:sldLayoutChg chg="del">
          <pc:chgData name="Blum, Philip" userId="22bc03cb-108c-4835-8329-cb195ddb6792" providerId="ADAL" clId="{E41FBFDC-4942-7848-9D28-2AA6E8C7D42F}" dt="2020-04-28T15:47:19.381" v="36" actId="2696"/>
          <pc:sldLayoutMkLst>
            <pc:docMk/>
            <pc:sldMasterMk cId="3640886077" sldId="2147483677"/>
            <pc:sldLayoutMk cId="1763473668" sldId="2147483707"/>
          </pc:sldLayoutMkLst>
        </pc:sldLayoutChg>
        <pc:sldLayoutChg chg="del">
          <pc:chgData name="Blum, Philip" userId="22bc03cb-108c-4835-8329-cb195ddb6792" providerId="ADAL" clId="{E41FBFDC-4942-7848-9D28-2AA6E8C7D42F}" dt="2020-04-28T15:47:19.382" v="37" actId="2696"/>
          <pc:sldLayoutMkLst>
            <pc:docMk/>
            <pc:sldMasterMk cId="3640886077" sldId="2147483677"/>
            <pc:sldLayoutMk cId="2258960529" sldId="2147483708"/>
          </pc:sldLayoutMkLst>
        </pc:sldLayoutChg>
        <pc:sldLayoutChg chg="del">
          <pc:chgData name="Blum, Philip" userId="22bc03cb-108c-4835-8329-cb195ddb6792" providerId="ADAL" clId="{E41FBFDC-4942-7848-9D28-2AA6E8C7D42F}" dt="2020-04-28T15:47:19.384" v="38" actId="2696"/>
          <pc:sldLayoutMkLst>
            <pc:docMk/>
            <pc:sldMasterMk cId="3640886077" sldId="2147483677"/>
            <pc:sldLayoutMk cId="1070268455" sldId="2147483709"/>
          </pc:sldLayoutMkLst>
        </pc:sldLayoutChg>
        <pc:sldLayoutChg chg="del">
          <pc:chgData name="Blum, Philip" userId="22bc03cb-108c-4835-8329-cb195ddb6792" providerId="ADAL" clId="{E41FBFDC-4942-7848-9D28-2AA6E8C7D42F}" dt="2020-04-28T15:47:19.385" v="39" actId="2696"/>
          <pc:sldLayoutMkLst>
            <pc:docMk/>
            <pc:sldMasterMk cId="3640886077" sldId="2147483677"/>
            <pc:sldLayoutMk cId="24712828" sldId="2147483710"/>
          </pc:sldLayoutMkLst>
        </pc:sldLayoutChg>
        <pc:sldLayoutChg chg="del">
          <pc:chgData name="Blum, Philip" userId="22bc03cb-108c-4835-8329-cb195ddb6792" providerId="ADAL" clId="{E41FBFDC-4942-7848-9D28-2AA6E8C7D42F}" dt="2020-04-28T15:47:19.387" v="40" actId="2696"/>
          <pc:sldLayoutMkLst>
            <pc:docMk/>
            <pc:sldMasterMk cId="3640886077" sldId="2147483677"/>
            <pc:sldLayoutMk cId="3207297866" sldId="2147483711"/>
          </pc:sldLayoutMkLst>
        </pc:sldLayoutChg>
        <pc:sldLayoutChg chg="del">
          <pc:chgData name="Blum, Philip" userId="22bc03cb-108c-4835-8329-cb195ddb6792" providerId="ADAL" clId="{E41FBFDC-4942-7848-9D28-2AA6E8C7D42F}" dt="2020-04-28T15:47:19.392" v="41" actId="2696"/>
          <pc:sldLayoutMkLst>
            <pc:docMk/>
            <pc:sldMasterMk cId="3640886077" sldId="2147483677"/>
            <pc:sldLayoutMk cId="2691127992" sldId="2147483712"/>
          </pc:sldLayoutMkLst>
        </pc:sldLayoutChg>
        <pc:sldLayoutChg chg="del">
          <pc:chgData name="Blum, Philip" userId="22bc03cb-108c-4835-8329-cb195ddb6792" providerId="ADAL" clId="{E41FBFDC-4942-7848-9D28-2AA6E8C7D42F}" dt="2020-04-28T15:47:19.394" v="42" actId="2696"/>
          <pc:sldLayoutMkLst>
            <pc:docMk/>
            <pc:sldMasterMk cId="3640886077" sldId="2147483677"/>
            <pc:sldLayoutMk cId="1583110084" sldId="2147483713"/>
          </pc:sldLayoutMkLst>
        </pc:sldLayoutChg>
        <pc:sldLayoutChg chg="del">
          <pc:chgData name="Blum, Philip" userId="22bc03cb-108c-4835-8329-cb195ddb6792" providerId="ADAL" clId="{E41FBFDC-4942-7848-9D28-2AA6E8C7D42F}" dt="2020-04-28T15:47:19.397" v="43" actId="2696"/>
          <pc:sldLayoutMkLst>
            <pc:docMk/>
            <pc:sldMasterMk cId="3640886077" sldId="2147483677"/>
            <pc:sldLayoutMk cId="2146754169" sldId="2147483714"/>
          </pc:sldLayoutMkLst>
        </pc:sldLayoutChg>
        <pc:sldLayoutChg chg="del">
          <pc:chgData name="Blum, Philip" userId="22bc03cb-108c-4835-8329-cb195ddb6792" providerId="ADAL" clId="{E41FBFDC-4942-7848-9D28-2AA6E8C7D42F}" dt="2020-04-28T15:47:19.403" v="44" actId="2696"/>
          <pc:sldLayoutMkLst>
            <pc:docMk/>
            <pc:sldMasterMk cId="3640886077" sldId="2147483677"/>
            <pc:sldLayoutMk cId="971585366" sldId="2147483715"/>
          </pc:sldLayoutMkLst>
        </pc:sldLayoutChg>
        <pc:sldLayoutChg chg="del">
          <pc:chgData name="Blum, Philip" userId="22bc03cb-108c-4835-8329-cb195ddb6792" providerId="ADAL" clId="{E41FBFDC-4942-7848-9D28-2AA6E8C7D42F}" dt="2020-04-28T15:47:19.413" v="45" actId="2696"/>
          <pc:sldLayoutMkLst>
            <pc:docMk/>
            <pc:sldMasterMk cId="3640886077" sldId="2147483677"/>
            <pc:sldLayoutMk cId="730040074" sldId="2147483716"/>
          </pc:sldLayoutMkLst>
        </pc:sldLayoutChg>
        <pc:sldLayoutChg chg="del">
          <pc:chgData name="Blum, Philip" userId="22bc03cb-108c-4835-8329-cb195ddb6792" providerId="ADAL" clId="{E41FBFDC-4942-7848-9D28-2AA6E8C7D42F}" dt="2020-04-28T15:47:19.418" v="46" actId="2696"/>
          <pc:sldLayoutMkLst>
            <pc:docMk/>
            <pc:sldMasterMk cId="3640886077" sldId="2147483677"/>
            <pc:sldLayoutMk cId="22593971" sldId="2147483717"/>
          </pc:sldLayoutMkLst>
        </pc:sldLayoutChg>
        <pc:sldLayoutChg chg="del">
          <pc:chgData name="Blum, Philip" userId="22bc03cb-108c-4835-8329-cb195ddb6792" providerId="ADAL" clId="{E41FBFDC-4942-7848-9D28-2AA6E8C7D42F}" dt="2020-04-28T15:47:19.421" v="47" actId="2696"/>
          <pc:sldLayoutMkLst>
            <pc:docMk/>
            <pc:sldMasterMk cId="3640886077" sldId="2147483677"/>
            <pc:sldLayoutMk cId="4002851244" sldId="2147483718"/>
          </pc:sldLayoutMkLst>
        </pc:sldLayoutChg>
        <pc:sldLayoutChg chg="del">
          <pc:chgData name="Blum, Philip" userId="22bc03cb-108c-4835-8329-cb195ddb6792" providerId="ADAL" clId="{E41FBFDC-4942-7848-9D28-2AA6E8C7D42F}" dt="2020-04-28T15:47:19.424" v="48" actId="2696"/>
          <pc:sldLayoutMkLst>
            <pc:docMk/>
            <pc:sldMasterMk cId="3640886077" sldId="2147483677"/>
            <pc:sldLayoutMk cId="3684129548" sldId="2147483719"/>
          </pc:sldLayoutMkLst>
        </pc:sldLayoutChg>
        <pc:sldLayoutChg chg="del">
          <pc:chgData name="Blum, Philip" userId="22bc03cb-108c-4835-8329-cb195ddb6792" providerId="ADAL" clId="{E41FBFDC-4942-7848-9D28-2AA6E8C7D42F}" dt="2020-04-28T15:47:19.437" v="49" actId="2696"/>
          <pc:sldLayoutMkLst>
            <pc:docMk/>
            <pc:sldMasterMk cId="3640886077" sldId="2147483677"/>
            <pc:sldLayoutMk cId="1912263264" sldId="2147483720"/>
          </pc:sldLayoutMkLst>
        </pc:sldLayoutChg>
        <pc:sldLayoutChg chg="del">
          <pc:chgData name="Blum, Philip" userId="22bc03cb-108c-4835-8329-cb195ddb6792" providerId="ADAL" clId="{E41FBFDC-4942-7848-9D28-2AA6E8C7D42F}" dt="2020-04-28T15:47:19.449" v="50" actId="2696"/>
          <pc:sldLayoutMkLst>
            <pc:docMk/>
            <pc:sldMasterMk cId="3640886077" sldId="2147483677"/>
            <pc:sldLayoutMk cId="900176436" sldId="2147483721"/>
          </pc:sldLayoutMkLst>
        </pc:sldLayoutChg>
        <pc:sldLayoutChg chg="del">
          <pc:chgData name="Blum, Philip" userId="22bc03cb-108c-4835-8329-cb195ddb6792" providerId="ADAL" clId="{E41FBFDC-4942-7848-9D28-2AA6E8C7D42F}" dt="2020-04-28T15:47:19.450" v="51" actId="2696"/>
          <pc:sldLayoutMkLst>
            <pc:docMk/>
            <pc:sldMasterMk cId="3640886077" sldId="2147483677"/>
            <pc:sldLayoutMk cId="3872246635" sldId="2147483722"/>
          </pc:sldLayoutMkLst>
        </pc:sldLayoutChg>
        <pc:sldLayoutChg chg="del">
          <pc:chgData name="Blum, Philip" userId="22bc03cb-108c-4835-8329-cb195ddb6792" providerId="ADAL" clId="{E41FBFDC-4942-7848-9D28-2AA6E8C7D42F}" dt="2020-04-28T15:47:19.452" v="52" actId="2696"/>
          <pc:sldLayoutMkLst>
            <pc:docMk/>
            <pc:sldMasterMk cId="3640886077" sldId="2147483677"/>
            <pc:sldLayoutMk cId="2534620021" sldId="2147483723"/>
          </pc:sldLayoutMkLst>
        </pc:sldLayoutChg>
        <pc:sldLayoutChg chg="del">
          <pc:chgData name="Blum, Philip" userId="22bc03cb-108c-4835-8329-cb195ddb6792" providerId="ADAL" clId="{E41FBFDC-4942-7848-9D28-2AA6E8C7D42F}" dt="2020-04-28T15:47:19.453" v="53" actId="2696"/>
          <pc:sldLayoutMkLst>
            <pc:docMk/>
            <pc:sldMasterMk cId="3640886077" sldId="2147483677"/>
            <pc:sldLayoutMk cId="208427767" sldId="2147483724"/>
          </pc:sldLayoutMkLst>
        </pc:sldLayoutChg>
        <pc:sldLayoutChg chg="del">
          <pc:chgData name="Blum, Philip" userId="22bc03cb-108c-4835-8329-cb195ddb6792" providerId="ADAL" clId="{E41FBFDC-4942-7848-9D28-2AA6E8C7D42F}" dt="2020-04-28T15:47:19.456" v="54" actId="2696"/>
          <pc:sldLayoutMkLst>
            <pc:docMk/>
            <pc:sldMasterMk cId="3640886077" sldId="2147483677"/>
            <pc:sldLayoutMk cId="162487504" sldId="2147483725"/>
          </pc:sldLayoutMkLst>
        </pc:sldLayoutChg>
        <pc:sldLayoutChg chg="del">
          <pc:chgData name="Blum, Philip" userId="22bc03cb-108c-4835-8329-cb195ddb6792" providerId="ADAL" clId="{E41FBFDC-4942-7848-9D28-2AA6E8C7D42F}" dt="2020-04-28T15:47:19.459" v="55" actId="2696"/>
          <pc:sldLayoutMkLst>
            <pc:docMk/>
            <pc:sldMasterMk cId="3640886077" sldId="2147483677"/>
            <pc:sldLayoutMk cId="3867905467" sldId="2147483726"/>
          </pc:sldLayoutMkLst>
        </pc:sldLayoutChg>
        <pc:sldLayoutChg chg="del">
          <pc:chgData name="Blum, Philip" userId="22bc03cb-108c-4835-8329-cb195ddb6792" providerId="ADAL" clId="{E41FBFDC-4942-7848-9D28-2AA6E8C7D42F}" dt="2020-04-28T15:47:19.462" v="56" actId="2696"/>
          <pc:sldLayoutMkLst>
            <pc:docMk/>
            <pc:sldMasterMk cId="3640886077" sldId="2147483677"/>
            <pc:sldLayoutMk cId="117612835" sldId="2147483727"/>
          </pc:sldLayoutMkLst>
        </pc:sldLayoutChg>
        <pc:sldLayoutChg chg="del">
          <pc:chgData name="Blum, Philip" userId="22bc03cb-108c-4835-8329-cb195ddb6792" providerId="ADAL" clId="{E41FBFDC-4942-7848-9D28-2AA6E8C7D42F}" dt="2020-04-28T15:47:19.465" v="57" actId="2696"/>
          <pc:sldLayoutMkLst>
            <pc:docMk/>
            <pc:sldMasterMk cId="3640886077" sldId="2147483677"/>
            <pc:sldLayoutMk cId="4220049194" sldId="2147483728"/>
          </pc:sldLayoutMkLst>
        </pc:sldLayoutChg>
        <pc:sldLayoutChg chg="del">
          <pc:chgData name="Blum, Philip" userId="22bc03cb-108c-4835-8329-cb195ddb6792" providerId="ADAL" clId="{E41FBFDC-4942-7848-9D28-2AA6E8C7D42F}" dt="2020-04-28T15:47:19.467" v="58" actId="2696"/>
          <pc:sldLayoutMkLst>
            <pc:docMk/>
            <pc:sldMasterMk cId="3640886077" sldId="2147483677"/>
            <pc:sldLayoutMk cId="2443844532" sldId="2147483729"/>
          </pc:sldLayoutMkLst>
        </pc:sldLayoutChg>
        <pc:sldLayoutChg chg="del">
          <pc:chgData name="Blum, Philip" userId="22bc03cb-108c-4835-8329-cb195ddb6792" providerId="ADAL" clId="{E41FBFDC-4942-7848-9D28-2AA6E8C7D42F}" dt="2020-04-28T15:47:19.470" v="59" actId="2696"/>
          <pc:sldLayoutMkLst>
            <pc:docMk/>
            <pc:sldMasterMk cId="3640886077" sldId="2147483677"/>
            <pc:sldLayoutMk cId="1963658436" sldId="2147483730"/>
          </pc:sldLayoutMkLst>
        </pc:sldLayoutChg>
        <pc:sldLayoutChg chg="del">
          <pc:chgData name="Blum, Philip" userId="22bc03cb-108c-4835-8329-cb195ddb6792" providerId="ADAL" clId="{E41FBFDC-4942-7848-9D28-2AA6E8C7D42F}" dt="2020-04-28T15:47:19.473" v="60" actId="2696"/>
          <pc:sldLayoutMkLst>
            <pc:docMk/>
            <pc:sldMasterMk cId="3640886077" sldId="2147483677"/>
            <pc:sldLayoutMk cId="3221368241" sldId="2147483731"/>
          </pc:sldLayoutMkLst>
        </pc:sldLayoutChg>
        <pc:sldLayoutChg chg="del">
          <pc:chgData name="Blum, Philip" userId="22bc03cb-108c-4835-8329-cb195ddb6792" providerId="ADAL" clId="{E41FBFDC-4942-7848-9D28-2AA6E8C7D42F}" dt="2020-04-28T15:47:19.478" v="61" actId="2696"/>
          <pc:sldLayoutMkLst>
            <pc:docMk/>
            <pc:sldMasterMk cId="3640886077" sldId="2147483677"/>
            <pc:sldLayoutMk cId="16877443" sldId="2147483732"/>
          </pc:sldLayoutMkLst>
        </pc:sldLayoutChg>
        <pc:sldLayoutChg chg="del">
          <pc:chgData name="Blum, Philip" userId="22bc03cb-108c-4835-8329-cb195ddb6792" providerId="ADAL" clId="{E41FBFDC-4942-7848-9D28-2AA6E8C7D42F}" dt="2020-04-28T15:47:19.479" v="62" actId="2696"/>
          <pc:sldLayoutMkLst>
            <pc:docMk/>
            <pc:sldMasterMk cId="3640886077" sldId="2147483677"/>
            <pc:sldLayoutMk cId="2006725408" sldId="2147483733"/>
          </pc:sldLayoutMkLst>
        </pc:sldLayoutChg>
        <pc:sldLayoutChg chg="del">
          <pc:chgData name="Blum, Philip" userId="22bc03cb-108c-4835-8329-cb195ddb6792" providerId="ADAL" clId="{E41FBFDC-4942-7848-9D28-2AA6E8C7D42F}" dt="2020-04-28T15:47:19.481" v="63" actId="2696"/>
          <pc:sldLayoutMkLst>
            <pc:docMk/>
            <pc:sldMasterMk cId="3640886077" sldId="2147483677"/>
            <pc:sldLayoutMk cId="3957812526" sldId="2147483734"/>
          </pc:sldLayoutMkLst>
        </pc:sldLayoutChg>
        <pc:sldLayoutChg chg="del">
          <pc:chgData name="Blum, Philip" userId="22bc03cb-108c-4835-8329-cb195ddb6792" providerId="ADAL" clId="{E41FBFDC-4942-7848-9D28-2AA6E8C7D42F}" dt="2020-04-28T15:47:19.486" v="64" actId="2696"/>
          <pc:sldLayoutMkLst>
            <pc:docMk/>
            <pc:sldMasterMk cId="3640886077" sldId="2147483677"/>
            <pc:sldLayoutMk cId="2024342429" sldId="2147483735"/>
          </pc:sldLayoutMkLst>
        </pc:sldLayoutChg>
        <pc:sldLayoutChg chg="del">
          <pc:chgData name="Blum, Philip" userId="22bc03cb-108c-4835-8329-cb195ddb6792" providerId="ADAL" clId="{E41FBFDC-4942-7848-9D28-2AA6E8C7D42F}" dt="2020-04-28T15:47:19.499" v="65" actId="2696"/>
          <pc:sldLayoutMkLst>
            <pc:docMk/>
            <pc:sldMasterMk cId="3640886077" sldId="2147483677"/>
            <pc:sldLayoutMk cId="3261760853" sldId="2147483736"/>
          </pc:sldLayoutMkLst>
        </pc:sldLayoutChg>
        <pc:sldLayoutChg chg="del">
          <pc:chgData name="Blum, Philip" userId="22bc03cb-108c-4835-8329-cb195ddb6792" providerId="ADAL" clId="{E41FBFDC-4942-7848-9D28-2AA6E8C7D42F}" dt="2020-04-28T15:47:19.510" v="66" actId="2696"/>
          <pc:sldLayoutMkLst>
            <pc:docMk/>
            <pc:sldMasterMk cId="3640886077" sldId="2147483677"/>
            <pc:sldLayoutMk cId="1126581688" sldId="2147483737"/>
          </pc:sldLayoutMkLst>
        </pc:sldLayoutChg>
        <pc:sldLayoutChg chg="del">
          <pc:chgData name="Blum, Philip" userId="22bc03cb-108c-4835-8329-cb195ddb6792" providerId="ADAL" clId="{E41FBFDC-4942-7848-9D28-2AA6E8C7D42F}" dt="2020-04-28T15:47:19.522" v="67" actId="2696"/>
          <pc:sldLayoutMkLst>
            <pc:docMk/>
            <pc:sldMasterMk cId="3640886077" sldId="2147483677"/>
            <pc:sldLayoutMk cId="3340330391" sldId="2147483738"/>
          </pc:sldLayoutMkLst>
        </pc:sldLayoutChg>
        <pc:sldLayoutChg chg="del">
          <pc:chgData name="Blum, Philip" userId="22bc03cb-108c-4835-8329-cb195ddb6792" providerId="ADAL" clId="{E41FBFDC-4942-7848-9D28-2AA6E8C7D42F}" dt="2020-04-28T15:47:19.531" v="68" actId="2696"/>
          <pc:sldLayoutMkLst>
            <pc:docMk/>
            <pc:sldMasterMk cId="3640886077" sldId="2147483677"/>
            <pc:sldLayoutMk cId="899997663" sldId="2147483739"/>
          </pc:sldLayoutMkLst>
        </pc:sldLayoutChg>
        <pc:sldLayoutChg chg="del">
          <pc:chgData name="Blum, Philip" userId="22bc03cb-108c-4835-8329-cb195ddb6792" providerId="ADAL" clId="{E41FBFDC-4942-7848-9D28-2AA6E8C7D42F}" dt="2020-04-28T15:47:19.534" v="69" actId="2696"/>
          <pc:sldLayoutMkLst>
            <pc:docMk/>
            <pc:sldMasterMk cId="3640886077" sldId="2147483677"/>
            <pc:sldLayoutMk cId="3999526732" sldId="2147483740"/>
          </pc:sldLayoutMkLst>
        </pc:sldLayoutChg>
        <pc:sldLayoutChg chg="del">
          <pc:chgData name="Blum, Philip" userId="22bc03cb-108c-4835-8329-cb195ddb6792" providerId="ADAL" clId="{E41FBFDC-4942-7848-9D28-2AA6E8C7D42F}" dt="2020-04-28T15:47:19.536" v="70" actId="2696"/>
          <pc:sldLayoutMkLst>
            <pc:docMk/>
            <pc:sldMasterMk cId="3640886077" sldId="2147483677"/>
            <pc:sldLayoutMk cId="1708161377" sldId="2147483741"/>
          </pc:sldLayoutMkLst>
        </pc:sldLayoutChg>
        <pc:sldLayoutChg chg="del">
          <pc:chgData name="Blum, Philip" userId="22bc03cb-108c-4835-8329-cb195ddb6792" providerId="ADAL" clId="{E41FBFDC-4942-7848-9D28-2AA6E8C7D42F}" dt="2020-04-28T15:47:19.538" v="71" actId="2696"/>
          <pc:sldLayoutMkLst>
            <pc:docMk/>
            <pc:sldMasterMk cId="3640886077" sldId="2147483677"/>
            <pc:sldLayoutMk cId="3922111446" sldId="2147483742"/>
          </pc:sldLayoutMkLst>
        </pc:sldLayoutChg>
        <pc:sldLayoutChg chg="del">
          <pc:chgData name="Blum, Philip" userId="22bc03cb-108c-4835-8329-cb195ddb6792" providerId="ADAL" clId="{E41FBFDC-4942-7848-9D28-2AA6E8C7D42F}" dt="2020-04-28T15:47:19.541" v="72" actId="2696"/>
          <pc:sldLayoutMkLst>
            <pc:docMk/>
            <pc:sldMasterMk cId="3640886077" sldId="2147483677"/>
            <pc:sldLayoutMk cId="1390830888" sldId="2147483743"/>
          </pc:sldLayoutMkLst>
        </pc:sldLayoutChg>
        <pc:sldLayoutChg chg="del">
          <pc:chgData name="Blum, Philip" userId="22bc03cb-108c-4835-8329-cb195ddb6792" providerId="ADAL" clId="{E41FBFDC-4942-7848-9D28-2AA6E8C7D42F}" dt="2020-04-28T15:47:19.542" v="73" actId="2696"/>
          <pc:sldLayoutMkLst>
            <pc:docMk/>
            <pc:sldMasterMk cId="3640886077" sldId="2147483677"/>
            <pc:sldLayoutMk cId="2319602031" sldId="2147483744"/>
          </pc:sldLayoutMkLst>
        </pc:sldLayoutChg>
        <pc:sldLayoutChg chg="del">
          <pc:chgData name="Blum, Philip" userId="22bc03cb-108c-4835-8329-cb195ddb6792" providerId="ADAL" clId="{E41FBFDC-4942-7848-9D28-2AA6E8C7D42F}" dt="2020-04-28T15:47:19.543" v="74" actId="2696"/>
          <pc:sldLayoutMkLst>
            <pc:docMk/>
            <pc:sldMasterMk cId="3640886077" sldId="2147483677"/>
            <pc:sldLayoutMk cId="2409554837" sldId="2147483745"/>
          </pc:sldLayoutMkLst>
        </pc:sldLayoutChg>
        <pc:sldLayoutChg chg="del">
          <pc:chgData name="Blum, Philip" userId="22bc03cb-108c-4835-8329-cb195ddb6792" providerId="ADAL" clId="{E41FBFDC-4942-7848-9D28-2AA6E8C7D42F}" dt="2020-04-28T15:47:19.544" v="75" actId="2696"/>
          <pc:sldLayoutMkLst>
            <pc:docMk/>
            <pc:sldMasterMk cId="3640886077" sldId="2147483677"/>
            <pc:sldLayoutMk cId="133859897" sldId="2147483746"/>
          </pc:sldLayoutMkLst>
        </pc:sldLayoutChg>
        <pc:sldLayoutChg chg="del">
          <pc:chgData name="Blum, Philip" userId="22bc03cb-108c-4835-8329-cb195ddb6792" providerId="ADAL" clId="{E41FBFDC-4942-7848-9D28-2AA6E8C7D42F}" dt="2020-04-28T15:47:19.546" v="76" actId="2696"/>
          <pc:sldLayoutMkLst>
            <pc:docMk/>
            <pc:sldMasterMk cId="3640886077" sldId="2147483677"/>
            <pc:sldLayoutMk cId="2125944442" sldId="2147483747"/>
          </pc:sldLayoutMkLst>
        </pc:sldLayoutChg>
        <pc:sldLayoutChg chg="del">
          <pc:chgData name="Blum, Philip" userId="22bc03cb-108c-4835-8329-cb195ddb6792" providerId="ADAL" clId="{E41FBFDC-4942-7848-9D28-2AA6E8C7D42F}" dt="2020-04-28T15:47:19.547" v="77" actId="2696"/>
          <pc:sldLayoutMkLst>
            <pc:docMk/>
            <pc:sldMasterMk cId="3640886077" sldId="2147483677"/>
            <pc:sldLayoutMk cId="1158571809" sldId="2147483748"/>
          </pc:sldLayoutMkLst>
        </pc:sldLayoutChg>
        <pc:sldLayoutChg chg="del">
          <pc:chgData name="Blum, Philip" userId="22bc03cb-108c-4835-8329-cb195ddb6792" providerId="ADAL" clId="{E41FBFDC-4942-7848-9D28-2AA6E8C7D42F}" dt="2020-04-28T15:47:19.550" v="78" actId="2696"/>
          <pc:sldLayoutMkLst>
            <pc:docMk/>
            <pc:sldMasterMk cId="3640886077" sldId="2147483677"/>
            <pc:sldLayoutMk cId="1165193316" sldId="2147483749"/>
          </pc:sldLayoutMkLst>
        </pc:sldLayoutChg>
        <pc:sldLayoutChg chg="del">
          <pc:chgData name="Blum, Philip" userId="22bc03cb-108c-4835-8329-cb195ddb6792" providerId="ADAL" clId="{E41FBFDC-4942-7848-9D28-2AA6E8C7D42F}" dt="2020-04-28T15:47:19.553" v="79" actId="2696"/>
          <pc:sldLayoutMkLst>
            <pc:docMk/>
            <pc:sldMasterMk cId="3640886077" sldId="2147483677"/>
            <pc:sldLayoutMk cId="1902770763" sldId="2147483750"/>
          </pc:sldLayoutMkLst>
        </pc:sldLayoutChg>
        <pc:sldLayoutChg chg="del">
          <pc:chgData name="Blum, Philip" userId="22bc03cb-108c-4835-8329-cb195ddb6792" providerId="ADAL" clId="{E41FBFDC-4942-7848-9D28-2AA6E8C7D42F}" dt="2020-04-28T15:47:19.557" v="80" actId="2696"/>
          <pc:sldLayoutMkLst>
            <pc:docMk/>
            <pc:sldMasterMk cId="3640886077" sldId="2147483677"/>
            <pc:sldLayoutMk cId="3469327722" sldId="2147483751"/>
          </pc:sldLayoutMkLst>
        </pc:sldLayoutChg>
        <pc:sldLayoutChg chg="del">
          <pc:chgData name="Blum, Philip" userId="22bc03cb-108c-4835-8329-cb195ddb6792" providerId="ADAL" clId="{E41FBFDC-4942-7848-9D28-2AA6E8C7D42F}" dt="2020-04-28T15:47:19.560" v="81" actId="2696"/>
          <pc:sldLayoutMkLst>
            <pc:docMk/>
            <pc:sldMasterMk cId="3640886077" sldId="2147483677"/>
            <pc:sldLayoutMk cId="2688310956" sldId="2147483752"/>
          </pc:sldLayoutMkLst>
        </pc:sldLayoutChg>
        <pc:sldLayoutChg chg="del">
          <pc:chgData name="Blum, Philip" userId="22bc03cb-108c-4835-8329-cb195ddb6792" providerId="ADAL" clId="{E41FBFDC-4942-7848-9D28-2AA6E8C7D42F}" dt="2020-04-28T15:47:19.561" v="82" actId="2696"/>
          <pc:sldLayoutMkLst>
            <pc:docMk/>
            <pc:sldMasterMk cId="3640886077" sldId="2147483677"/>
            <pc:sldLayoutMk cId="1179909354" sldId="2147483753"/>
          </pc:sldLayoutMkLst>
        </pc:sldLayoutChg>
        <pc:sldLayoutChg chg="del">
          <pc:chgData name="Blum, Philip" userId="22bc03cb-108c-4835-8329-cb195ddb6792" providerId="ADAL" clId="{E41FBFDC-4942-7848-9D28-2AA6E8C7D42F}" dt="2020-04-28T15:47:19.562" v="83" actId="2696"/>
          <pc:sldLayoutMkLst>
            <pc:docMk/>
            <pc:sldMasterMk cId="3640886077" sldId="2147483677"/>
            <pc:sldLayoutMk cId="3357069972" sldId="2147483754"/>
          </pc:sldLayoutMkLst>
        </pc:sldLayoutChg>
        <pc:sldLayoutChg chg="del">
          <pc:chgData name="Blum, Philip" userId="22bc03cb-108c-4835-8329-cb195ddb6792" providerId="ADAL" clId="{E41FBFDC-4942-7848-9D28-2AA6E8C7D42F}" dt="2020-04-28T15:47:19.565" v="84" actId="2696"/>
          <pc:sldLayoutMkLst>
            <pc:docMk/>
            <pc:sldMasterMk cId="3640886077" sldId="2147483677"/>
            <pc:sldLayoutMk cId="65117039" sldId="2147483755"/>
          </pc:sldLayoutMkLst>
        </pc:sldLayoutChg>
        <pc:sldLayoutChg chg="del">
          <pc:chgData name="Blum, Philip" userId="22bc03cb-108c-4835-8329-cb195ddb6792" providerId="ADAL" clId="{E41FBFDC-4942-7848-9D28-2AA6E8C7D42F}" dt="2020-04-28T15:47:19.568" v="85" actId="2696"/>
          <pc:sldLayoutMkLst>
            <pc:docMk/>
            <pc:sldMasterMk cId="3640886077" sldId="2147483677"/>
            <pc:sldLayoutMk cId="1959959040" sldId="2147483756"/>
          </pc:sldLayoutMkLst>
        </pc:sldLayoutChg>
        <pc:sldLayoutChg chg="addSp delSp modSp">
          <pc:chgData name="Blum, Philip" userId="22bc03cb-108c-4835-8329-cb195ddb6792" providerId="ADAL" clId="{E41FBFDC-4942-7848-9D28-2AA6E8C7D42F}" dt="2020-04-28T16:21:11.221" v="230"/>
          <pc:sldLayoutMkLst>
            <pc:docMk/>
            <pc:sldMasterMk cId="3925175366" sldId="2147483660"/>
            <pc:sldLayoutMk cId="4092762054" sldId="2147483757"/>
          </pc:sldLayoutMkLst>
          <pc:spChg chg="del mod">
            <ac:chgData name="Blum, Philip" userId="22bc03cb-108c-4835-8329-cb195ddb6792" providerId="ADAL" clId="{E41FBFDC-4942-7848-9D28-2AA6E8C7D42F}" dt="2020-04-28T16:21:10.504" v="229" actId="478"/>
            <ac:spMkLst>
              <pc:docMk/>
              <pc:sldMasterMk cId="3925175366" sldId="2147483660"/>
              <pc:sldLayoutMk cId="4092762054" sldId="2147483757"/>
              <ac:spMk id="8" creationId="{B89B252E-4D62-5B47-84ED-830076E1B03E}"/>
            </ac:spMkLst>
          </pc:spChg>
          <pc:spChg chg="del">
            <ac:chgData name="Blum, Philip" userId="22bc03cb-108c-4835-8329-cb195ddb6792" providerId="ADAL" clId="{E41FBFDC-4942-7848-9D28-2AA6E8C7D42F}" dt="2020-04-28T16:21:10.504" v="229" actId="478"/>
            <ac:spMkLst>
              <pc:docMk/>
              <pc:sldMasterMk cId="3925175366" sldId="2147483660"/>
              <pc:sldLayoutMk cId="4092762054" sldId="2147483757"/>
              <ac:spMk id="9" creationId="{E6EF3C0C-1C90-E944-B50A-F683EE8C68BE}"/>
            </ac:spMkLst>
          </pc:spChg>
          <pc:spChg chg="del">
            <ac:chgData name="Blum, Philip" userId="22bc03cb-108c-4835-8329-cb195ddb6792" providerId="ADAL" clId="{E41FBFDC-4942-7848-9D28-2AA6E8C7D42F}" dt="2020-04-28T16:21:10.504" v="229" actId="478"/>
            <ac:spMkLst>
              <pc:docMk/>
              <pc:sldMasterMk cId="3925175366" sldId="2147483660"/>
              <pc:sldLayoutMk cId="4092762054" sldId="2147483757"/>
              <ac:spMk id="13" creationId="{F0E314D9-3CAD-7148-AD70-96D832D1E741}"/>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5" creationId="{7B415942-9864-6949-851A-0E2D8BA7D64F}"/>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6" creationId="{C52D821F-29D2-B547-9952-BEE6B1793379}"/>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7" creationId="{D61E38B1-27FC-B745-911B-F888C7CE58E3}"/>
            </ac:spMkLst>
          </pc:spChg>
          <pc:picChg chg="del">
            <ac:chgData name="Blum, Philip" userId="22bc03cb-108c-4835-8329-cb195ddb6792" providerId="ADAL" clId="{E41FBFDC-4942-7848-9D28-2AA6E8C7D42F}" dt="2020-04-28T15:48:23.589" v="111" actId="478"/>
            <ac:picMkLst>
              <pc:docMk/>
              <pc:sldMasterMk cId="3925175366" sldId="2147483660"/>
              <pc:sldLayoutMk cId="4092762054" sldId="2147483757"/>
              <ac:picMk id="10" creationId="{BB77E5B2-B423-EF44-BBF9-441B2F9CA76D}"/>
            </ac:picMkLst>
          </pc:picChg>
          <pc:picChg chg="add mod">
            <ac:chgData name="Blum, Philip" userId="22bc03cb-108c-4835-8329-cb195ddb6792" providerId="ADAL" clId="{E41FBFDC-4942-7848-9D28-2AA6E8C7D42F}" dt="2020-04-28T15:48:31.798" v="113" actId="12788"/>
            <ac:picMkLst>
              <pc:docMk/>
              <pc:sldMasterMk cId="3925175366" sldId="2147483660"/>
              <pc:sldLayoutMk cId="4092762054" sldId="2147483757"/>
              <ac:picMk id="11" creationId="{815751D9-C673-C540-A387-0241F725A907}"/>
            </ac:picMkLst>
          </pc:picChg>
          <pc:picChg chg="del mod modCrop">
            <ac:chgData name="Blum, Philip" userId="22bc03cb-108c-4835-8329-cb195ddb6792" providerId="ADAL" clId="{E41FBFDC-4942-7848-9D28-2AA6E8C7D42F}" dt="2020-04-28T16:21:10.504" v="229" actId="478"/>
            <ac:picMkLst>
              <pc:docMk/>
              <pc:sldMasterMk cId="3925175366" sldId="2147483660"/>
              <pc:sldLayoutMk cId="4092762054" sldId="2147483757"/>
              <ac:picMk id="12" creationId="{B07B4C9B-9824-404E-832F-9F9C5FD4F3E4}"/>
            </ac:picMkLst>
          </pc:picChg>
          <pc:picChg chg="add del mod">
            <ac:chgData name="Blum, Philip" userId="22bc03cb-108c-4835-8329-cb195ddb6792" providerId="ADAL" clId="{E41FBFDC-4942-7848-9D28-2AA6E8C7D42F}" dt="2020-04-28T16:21:10.504" v="229" actId="478"/>
            <ac:picMkLst>
              <pc:docMk/>
              <pc:sldMasterMk cId="3925175366" sldId="2147483660"/>
              <pc:sldLayoutMk cId="4092762054" sldId="2147483757"/>
              <ac:picMk id="14" creationId="{88E3991C-AE5D-E54D-8103-91145A130682}"/>
            </ac:picMkLst>
          </pc:picChg>
          <pc:picChg chg="add mod">
            <ac:chgData name="Blum, Philip" userId="22bc03cb-108c-4835-8329-cb195ddb6792" providerId="ADAL" clId="{E41FBFDC-4942-7848-9D28-2AA6E8C7D42F}" dt="2020-04-28T16:21:11.221" v="230"/>
            <ac:picMkLst>
              <pc:docMk/>
              <pc:sldMasterMk cId="3925175366" sldId="2147483660"/>
              <pc:sldLayoutMk cId="4092762054" sldId="2147483757"/>
              <ac:picMk id="18" creationId="{D2B6C207-E130-0846-AB95-DDAB2E023C34}"/>
            </ac:picMkLst>
          </pc:picChg>
          <pc:picChg chg="add mod">
            <ac:chgData name="Blum, Philip" userId="22bc03cb-108c-4835-8329-cb195ddb6792" providerId="ADAL" clId="{E41FBFDC-4942-7848-9D28-2AA6E8C7D42F}" dt="2020-04-28T16:21:11.221" v="230"/>
            <ac:picMkLst>
              <pc:docMk/>
              <pc:sldMasterMk cId="3925175366" sldId="2147483660"/>
              <pc:sldLayoutMk cId="4092762054" sldId="2147483757"/>
              <ac:picMk id="19" creationId="{379A1E49-2288-CF4D-B53C-455B83D1B115}"/>
            </ac:picMkLst>
          </pc:picChg>
        </pc:sldLayoutChg>
        <pc:sldLayoutChg chg="addSp delSp modSp">
          <pc:chgData name="Blum, Philip" userId="22bc03cb-108c-4835-8329-cb195ddb6792" providerId="ADAL" clId="{E41FBFDC-4942-7848-9D28-2AA6E8C7D42F}" dt="2020-04-28T16:20:42.354" v="224"/>
          <pc:sldLayoutMkLst>
            <pc:docMk/>
            <pc:sldMasterMk cId="3925175366" sldId="2147483660"/>
            <pc:sldLayoutMk cId="3700980002" sldId="2147483758"/>
          </pc:sldLayoutMkLst>
          <pc:spChg chg="del mod">
            <ac:chgData name="Blum, Philip" userId="22bc03cb-108c-4835-8329-cb195ddb6792" providerId="ADAL" clId="{E41FBFDC-4942-7848-9D28-2AA6E8C7D42F}" dt="2020-04-28T16:20:41.741" v="223" actId="478"/>
            <ac:spMkLst>
              <pc:docMk/>
              <pc:sldMasterMk cId="3925175366" sldId="2147483660"/>
              <pc:sldLayoutMk cId="3700980002" sldId="2147483758"/>
              <ac:spMk id="3" creationId="{4E2E1555-A60F-B140-B804-915C748FC4AB}"/>
            </ac:spMkLst>
          </pc:spChg>
          <pc:spChg chg="add del mod">
            <ac:chgData name="Blum, Philip" userId="22bc03cb-108c-4835-8329-cb195ddb6792" providerId="ADAL" clId="{E41FBFDC-4942-7848-9D28-2AA6E8C7D42F}" dt="2020-04-28T16:16:50.347" v="172"/>
            <ac:spMkLst>
              <pc:docMk/>
              <pc:sldMasterMk cId="3925175366" sldId="2147483660"/>
              <pc:sldLayoutMk cId="3700980002" sldId="2147483758"/>
              <ac:spMk id="4" creationId="{CCF18B66-EDC1-C749-BDC7-3837CC565EDF}"/>
            </ac:spMkLst>
          </pc:spChg>
          <pc:spChg chg="del">
            <ac:chgData name="Blum, Philip" userId="22bc03cb-108c-4835-8329-cb195ddb6792" providerId="ADAL" clId="{E41FBFDC-4942-7848-9D28-2AA6E8C7D42F}" dt="2020-04-28T16:20:41.741" v="223" actId="478"/>
            <ac:spMkLst>
              <pc:docMk/>
              <pc:sldMasterMk cId="3925175366" sldId="2147483660"/>
              <pc:sldLayoutMk cId="3700980002" sldId="2147483758"/>
              <ac:spMk id="12" creationId="{6EAEAFF2-5816-F845-81E5-5FA5F9426433}"/>
            </ac:spMkLst>
          </pc:spChg>
          <pc:spChg chg="del">
            <ac:chgData name="Blum, Philip" userId="22bc03cb-108c-4835-8329-cb195ddb6792" providerId="ADAL" clId="{E41FBFDC-4942-7848-9D28-2AA6E8C7D42F}" dt="2020-04-28T16:20:41.741" v="223" actId="478"/>
            <ac:spMkLst>
              <pc:docMk/>
              <pc:sldMasterMk cId="3925175366" sldId="2147483660"/>
              <pc:sldLayoutMk cId="3700980002" sldId="2147483758"/>
              <ac:spMk id="13" creationId="{A634297F-F779-8043-93AA-1D56DD591515}"/>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5" creationId="{47F8341F-52F8-4E42-AD26-2DEBE4814E26}"/>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6" creationId="{85B65462-2508-DB47-B0C7-92CA8BBCD325}"/>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7" creationId="{9D93C4E1-3405-DA41-90EA-16520133A16C}"/>
            </ac:spMkLst>
          </pc:spChg>
          <pc:picChg chg="del mod modCrop">
            <ac:chgData name="Blum, Philip" userId="22bc03cb-108c-4835-8329-cb195ddb6792" providerId="ADAL" clId="{E41FBFDC-4942-7848-9D28-2AA6E8C7D42F}" dt="2020-04-28T16:20:41.741" v="223" actId="478"/>
            <ac:picMkLst>
              <pc:docMk/>
              <pc:sldMasterMk cId="3925175366" sldId="2147483660"/>
              <pc:sldLayoutMk cId="3700980002" sldId="2147483758"/>
              <ac:picMk id="8" creationId="{241FF9A9-49E1-2947-B290-3FF4CC7FFABD}"/>
            </ac:picMkLst>
          </pc:picChg>
          <pc:picChg chg="add mod">
            <ac:chgData name="Blum, Philip" userId="22bc03cb-108c-4835-8329-cb195ddb6792" providerId="ADAL" clId="{E41FBFDC-4942-7848-9D28-2AA6E8C7D42F}" dt="2020-04-28T15:48:45.934" v="116" actId="12788"/>
            <ac:picMkLst>
              <pc:docMk/>
              <pc:sldMasterMk cId="3925175366" sldId="2147483660"/>
              <pc:sldLayoutMk cId="3700980002" sldId="2147483758"/>
              <ac:picMk id="9" creationId="{93D98853-AA04-4944-A162-01E0D09F17F9}"/>
            </ac:picMkLst>
          </pc:picChg>
          <pc:picChg chg="add del mod">
            <ac:chgData name="Blum, Philip" userId="22bc03cb-108c-4835-8329-cb195ddb6792" providerId="ADAL" clId="{E41FBFDC-4942-7848-9D28-2AA6E8C7D42F}" dt="2020-04-28T16:16:17.924" v="152" actId="478"/>
            <ac:picMkLst>
              <pc:docMk/>
              <pc:sldMasterMk cId="3925175366" sldId="2147483660"/>
              <pc:sldLayoutMk cId="3700980002" sldId="2147483758"/>
              <ac:picMk id="10" creationId="{F342777C-A8ED-064A-A27C-268EA4473ABA}"/>
            </ac:picMkLst>
          </pc:picChg>
          <pc:picChg chg="add del mod">
            <ac:chgData name="Blum, Philip" userId="22bc03cb-108c-4835-8329-cb195ddb6792" providerId="ADAL" clId="{E41FBFDC-4942-7848-9D28-2AA6E8C7D42F}" dt="2020-04-28T16:20:41.741" v="223" actId="478"/>
            <ac:picMkLst>
              <pc:docMk/>
              <pc:sldMasterMk cId="3925175366" sldId="2147483660"/>
              <pc:sldLayoutMk cId="3700980002" sldId="2147483758"/>
              <ac:picMk id="11" creationId="{17C1188F-9BFF-0C4D-83DE-FC95157D46F2}"/>
            </ac:picMkLst>
          </pc:picChg>
          <pc:picChg chg="del">
            <ac:chgData name="Blum, Philip" userId="22bc03cb-108c-4835-8329-cb195ddb6792" providerId="ADAL" clId="{E41FBFDC-4942-7848-9D28-2AA6E8C7D42F}" dt="2020-04-28T15:48:41.634" v="114" actId="478"/>
            <ac:picMkLst>
              <pc:docMk/>
              <pc:sldMasterMk cId="3925175366" sldId="2147483660"/>
              <pc:sldLayoutMk cId="3700980002" sldId="2147483758"/>
              <ac:picMk id="14" creationId="{E4DDB188-EB48-8D4E-BE8F-DB0A79A9DE32}"/>
            </ac:picMkLst>
          </pc:picChg>
          <pc:picChg chg="add mod">
            <ac:chgData name="Blum, Philip" userId="22bc03cb-108c-4835-8329-cb195ddb6792" providerId="ADAL" clId="{E41FBFDC-4942-7848-9D28-2AA6E8C7D42F}" dt="2020-04-28T16:20:42.354" v="224"/>
            <ac:picMkLst>
              <pc:docMk/>
              <pc:sldMasterMk cId="3925175366" sldId="2147483660"/>
              <pc:sldLayoutMk cId="3700980002" sldId="2147483758"/>
              <ac:picMk id="18" creationId="{57D4B8E5-9436-C24F-88BA-5B5CCDA02DF3}"/>
            </ac:picMkLst>
          </pc:picChg>
          <pc:picChg chg="add mod">
            <ac:chgData name="Blum, Philip" userId="22bc03cb-108c-4835-8329-cb195ddb6792" providerId="ADAL" clId="{E41FBFDC-4942-7848-9D28-2AA6E8C7D42F}" dt="2020-04-28T16:20:42.354" v="224"/>
            <ac:picMkLst>
              <pc:docMk/>
              <pc:sldMasterMk cId="3925175366" sldId="2147483660"/>
              <pc:sldLayoutMk cId="3700980002" sldId="2147483758"/>
              <ac:picMk id="19" creationId="{D435E5B5-E099-374C-AB39-727A713B4517}"/>
            </ac:picMkLst>
          </pc:picChg>
        </pc:sldLayoutChg>
        <pc:sldLayoutChg chg="addSp delSp modSp">
          <pc:chgData name="Blum, Philip" userId="22bc03cb-108c-4835-8329-cb195ddb6792" providerId="ADAL" clId="{E41FBFDC-4942-7848-9D28-2AA6E8C7D42F}" dt="2020-04-28T15:47:53.356" v="106" actId="478"/>
          <pc:sldLayoutMkLst>
            <pc:docMk/>
            <pc:sldMasterMk cId="3925175366" sldId="2147483660"/>
            <pc:sldLayoutMk cId="2714751323" sldId="2147483759"/>
          </pc:sldLayoutMkLst>
          <pc:spChg chg="del">
            <ac:chgData name="Blum, Philip" userId="22bc03cb-108c-4835-8329-cb195ddb6792" providerId="ADAL" clId="{E41FBFDC-4942-7848-9D28-2AA6E8C7D42F}" dt="2020-04-28T15:47:53.356" v="106" actId="478"/>
            <ac:spMkLst>
              <pc:docMk/>
              <pc:sldMasterMk cId="3925175366" sldId="2147483660"/>
              <pc:sldLayoutMk cId="2714751323" sldId="2147483759"/>
              <ac:spMk id="2" creationId="{157B05B7-30EF-EC46-8701-D7555F56166F}"/>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3" creationId="{4E2E1555-A60F-B140-B804-915C748FC4AB}"/>
            </ac:spMkLst>
          </pc:spChg>
          <pc:spChg chg="add del mod">
            <ac:chgData name="Blum, Philip" userId="22bc03cb-108c-4835-8329-cb195ddb6792" providerId="ADAL" clId="{E41FBFDC-4942-7848-9D28-2AA6E8C7D42F}" dt="2020-04-28T15:47:47.886" v="103" actId="478"/>
            <ac:spMkLst>
              <pc:docMk/>
              <pc:sldMasterMk cId="3925175366" sldId="2147483660"/>
              <pc:sldLayoutMk cId="2714751323" sldId="2147483759"/>
              <ac:spMk id="4" creationId="{18473353-8089-8547-B57A-259B66516D8D}"/>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6" creationId="{C91C9FC8-8806-C04F-9873-985B8FF3F44C}"/>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7" creationId="{B6667747-173A-1149-AC92-450CF37A8216}"/>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12" creationId="{6EAEAFF2-5816-F845-81E5-5FA5F9426433}"/>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13" creationId="{A634297F-F779-8043-93AA-1D56DD591515}"/>
            </ac:spMkLst>
          </pc:spChg>
          <pc:picChg chg="del mod">
            <ac:chgData name="Blum, Philip" userId="22bc03cb-108c-4835-8329-cb195ddb6792" providerId="ADAL" clId="{E41FBFDC-4942-7848-9D28-2AA6E8C7D42F}" dt="2020-04-28T15:47:53.356" v="106" actId="478"/>
            <ac:picMkLst>
              <pc:docMk/>
              <pc:sldMasterMk cId="3925175366" sldId="2147483660"/>
              <pc:sldLayoutMk cId="2714751323" sldId="2147483759"/>
              <ac:picMk id="8" creationId="{241FF9A9-49E1-2947-B290-3FF4CC7FFABD}"/>
            </ac:picMkLst>
          </pc:picChg>
          <pc:picChg chg="del">
            <ac:chgData name="Blum, Philip" userId="22bc03cb-108c-4835-8329-cb195ddb6792" providerId="ADAL" clId="{E41FBFDC-4942-7848-9D28-2AA6E8C7D42F}" dt="2020-04-28T15:47:51.191" v="104" actId="478"/>
            <ac:picMkLst>
              <pc:docMk/>
              <pc:sldMasterMk cId="3925175366" sldId="2147483660"/>
              <pc:sldLayoutMk cId="2714751323" sldId="2147483759"/>
              <ac:picMk id="10" creationId="{BB77E5B2-B423-EF44-BBF9-441B2F9CA76D}"/>
            </ac:picMkLst>
          </pc:picChg>
          <pc:cxnChg chg="del">
            <ac:chgData name="Blum, Philip" userId="22bc03cb-108c-4835-8329-cb195ddb6792" providerId="ADAL" clId="{E41FBFDC-4942-7848-9D28-2AA6E8C7D42F}" dt="2020-04-28T15:47:51.191" v="104" actId="478"/>
            <ac:cxnSpMkLst>
              <pc:docMk/>
              <pc:sldMasterMk cId="3925175366" sldId="2147483660"/>
              <pc:sldLayoutMk cId="2714751323" sldId="2147483759"/>
              <ac:cxnSpMk id="11" creationId="{14269F1C-F516-FB4B-8C07-67DBA021A473}"/>
            </ac:cxnSpMkLst>
          </pc:cxnChg>
        </pc:sldLayoutChg>
        <pc:sldLayoutChg chg="addSp delSp modSp">
          <pc:chgData name="Blum, Philip" userId="22bc03cb-108c-4835-8329-cb195ddb6792" providerId="ADAL" clId="{E41FBFDC-4942-7848-9D28-2AA6E8C7D42F}" dt="2020-04-28T16:19:22.803" v="202" actId="478"/>
          <pc:sldLayoutMkLst>
            <pc:docMk/>
            <pc:sldMasterMk cId="3925175366" sldId="2147483660"/>
            <pc:sldLayoutMk cId="3343388189" sldId="2147483760"/>
          </pc:sldLayoutMkLst>
          <pc:spChg chg="add del mod">
            <ac:chgData name="Blum, Philip" userId="22bc03cb-108c-4835-8329-cb195ddb6792" providerId="ADAL" clId="{E41FBFDC-4942-7848-9D28-2AA6E8C7D42F}" dt="2020-04-28T16:19:22.803" v="202" actId="478"/>
            <ac:spMkLst>
              <pc:docMk/>
              <pc:sldMasterMk cId="3925175366" sldId="2147483660"/>
              <pc:sldLayoutMk cId="3343388189" sldId="2147483760"/>
              <ac:spMk id="2" creationId="{2CF7A838-7381-244B-9A05-4FFFC6321522}"/>
            </ac:spMkLst>
          </pc:spChg>
          <pc:spChg chg="mod">
            <ac:chgData name="Blum, Philip" userId="22bc03cb-108c-4835-8329-cb195ddb6792" providerId="ADAL" clId="{E41FBFDC-4942-7848-9D28-2AA6E8C7D42F}" dt="2020-04-28T16:18:52.261" v="197" actId="1076"/>
            <ac:spMkLst>
              <pc:docMk/>
              <pc:sldMasterMk cId="3925175366" sldId="2147483660"/>
              <pc:sldLayoutMk cId="3343388189" sldId="2147483760"/>
              <ac:spMk id="9" creationId="{B3EBEE78-42C2-D441-A3C0-A96B6B054057}"/>
            </ac:spMkLst>
          </pc:spChg>
          <pc:spChg chg="mod">
            <ac:chgData name="Blum, Philip" userId="22bc03cb-108c-4835-8329-cb195ddb6792" providerId="ADAL" clId="{E41FBFDC-4942-7848-9D28-2AA6E8C7D42F}" dt="2020-04-28T16:18:52.261" v="197" actId="1076"/>
            <ac:spMkLst>
              <pc:docMk/>
              <pc:sldMasterMk cId="3925175366" sldId="2147483660"/>
              <pc:sldLayoutMk cId="3343388189" sldId="2147483760"/>
              <ac:spMk id="12" creationId="{381D01B7-B29B-B94E-8AC3-DAF336D791F0}"/>
            </ac:spMkLst>
          </pc:spChg>
          <pc:picChg chg="del">
            <ac:chgData name="Blum, Philip" userId="22bc03cb-108c-4835-8329-cb195ddb6792" providerId="ADAL" clId="{E41FBFDC-4942-7848-9D28-2AA6E8C7D42F}" dt="2020-04-28T15:48:52.158" v="117" actId="478"/>
            <ac:picMkLst>
              <pc:docMk/>
              <pc:sldMasterMk cId="3925175366" sldId="2147483660"/>
              <pc:sldLayoutMk cId="3343388189" sldId="2147483760"/>
              <ac:picMk id="10" creationId="{F3D077C6-B8BE-3841-838F-155BD227B164}"/>
            </ac:picMkLst>
          </pc:picChg>
          <pc:picChg chg="add mod">
            <ac:chgData name="Blum, Philip" userId="22bc03cb-108c-4835-8329-cb195ddb6792" providerId="ADAL" clId="{E41FBFDC-4942-7848-9D28-2AA6E8C7D42F}" dt="2020-04-28T15:48:54.930" v="119" actId="12788"/>
            <ac:picMkLst>
              <pc:docMk/>
              <pc:sldMasterMk cId="3925175366" sldId="2147483660"/>
              <pc:sldLayoutMk cId="3343388189" sldId="2147483760"/>
              <ac:picMk id="11" creationId="{9871D848-12C5-6740-8A69-21F45C99CDB0}"/>
            </ac:picMkLst>
          </pc:picChg>
          <pc:picChg chg="add del mod">
            <ac:chgData name="Blum, Philip" userId="22bc03cb-108c-4835-8329-cb195ddb6792" providerId="ADAL" clId="{E41FBFDC-4942-7848-9D28-2AA6E8C7D42F}" dt="2020-04-28T16:17:06.216" v="177" actId="478"/>
            <ac:picMkLst>
              <pc:docMk/>
              <pc:sldMasterMk cId="3925175366" sldId="2147483660"/>
              <pc:sldLayoutMk cId="3343388189" sldId="2147483760"/>
              <ac:picMk id="13" creationId="{57E31FE5-F4DD-DC4E-883C-ADD887E5F38C}"/>
            </ac:picMkLst>
          </pc:picChg>
          <pc:picChg chg="add mod">
            <ac:chgData name="Blum, Philip" userId="22bc03cb-108c-4835-8329-cb195ddb6792" providerId="ADAL" clId="{E41FBFDC-4942-7848-9D28-2AA6E8C7D42F}" dt="2020-04-28T16:18:52.261" v="197" actId="1076"/>
            <ac:picMkLst>
              <pc:docMk/>
              <pc:sldMasterMk cId="3925175366" sldId="2147483660"/>
              <pc:sldLayoutMk cId="3343388189" sldId="2147483760"/>
              <ac:picMk id="14" creationId="{D5DC1849-8F2A-7D42-8798-5E77FE95097D}"/>
            </ac:picMkLst>
          </pc:picChg>
          <pc:picChg chg="mod modCrop">
            <ac:chgData name="Blum, Philip" userId="22bc03cb-108c-4835-8329-cb195ddb6792" providerId="ADAL" clId="{E41FBFDC-4942-7848-9D28-2AA6E8C7D42F}" dt="2020-04-28T16:18:52.261" v="197" actId="1076"/>
            <ac:picMkLst>
              <pc:docMk/>
              <pc:sldMasterMk cId="3925175366" sldId="2147483660"/>
              <pc:sldLayoutMk cId="3343388189" sldId="2147483760"/>
              <ac:picMk id="15" creationId="{D208C10E-1838-6748-9F39-8C43B5515AE9}"/>
            </ac:picMkLst>
          </pc:picChg>
        </pc:sldLayoutChg>
        <pc:sldLayoutChg chg="addSp delSp modSp">
          <pc:chgData name="Blum, Philip" userId="22bc03cb-108c-4835-8329-cb195ddb6792" providerId="ADAL" clId="{E41FBFDC-4942-7848-9D28-2AA6E8C7D42F}" dt="2020-04-28T16:20:01.257" v="218"/>
          <pc:sldLayoutMkLst>
            <pc:docMk/>
            <pc:sldMasterMk cId="3925175366" sldId="2147483660"/>
            <pc:sldLayoutMk cId="1792366260" sldId="2147483761"/>
          </pc:sldLayoutMkLst>
          <pc:spChg chg="add del mod">
            <ac:chgData name="Blum, Philip" userId="22bc03cb-108c-4835-8329-cb195ddb6792" providerId="ADAL" clId="{E41FBFDC-4942-7848-9D28-2AA6E8C7D42F}" dt="2020-04-28T16:20:01.257" v="218"/>
            <ac:spMkLst>
              <pc:docMk/>
              <pc:sldMasterMk cId="3925175366" sldId="2147483660"/>
              <pc:sldLayoutMk cId="1792366260" sldId="2147483761"/>
              <ac:spMk id="2" creationId="{CD20454A-0316-6A43-9904-90BEEA6BDCF7}"/>
            </ac:spMkLst>
          </pc:spChg>
          <pc:spChg chg="mod">
            <ac:chgData name="Blum, Philip" userId="22bc03cb-108c-4835-8329-cb195ddb6792" providerId="ADAL" clId="{E41FBFDC-4942-7848-9D28-2AA6E8C7D42F}" dt="2020-04-28T16:19:35.620" v="211" actId="1037"/>
            <ac:spMkLst>
              <pc:docMk/>
              <pc:sldMasterMk cId="3925175366" sldId="2147483660"/>
              <pc:sldLayoutMk cId="1792366260" sldId="2147483761"/>
              <ac:spMk id="5" creationId="{3CF0BCF7-79F6-8D4E-ADDB-197F89CDA2FC}"/>
            </ac:spMkLst>
          </pc:spChg>
          <pc:spChg chg="mod">
            <ac:chgData name="Blum, Philip" userId="22bc03cb-108c-4835-8329-cb195ddb6792" providerId="ADAL" clId="{E41FBFDC-4942-7848-9D28-2AA6E8C7D42F}" dt="2020-04-28T16:19:49.392" v="214" actId="12788"/>
            <ac:spMkLst>
              <pc:docMk/>
              <pc:sldMasterMk cId="3925175366" sldId="2147483660"/>
              <pc:sldLayoutMk cId="1792366260" sldId="2147483761"/>
              <ac:spMk id="9" creationId="{2C66AB15-50A9-644E-A05A-9F21FCDDC0D9}"/>
            </ac:spMkLst>
          </pc:spChg>
          <pc:spChg chg="mod">
            <ac:chgData name="Blum, Philip" userId="22bc03cb-108c-4835-8329-cb195ddb6792" providerId="ADAL" clId="{E41FBFDC-4942-7848-9D28-2AA6E8C7D42F}" dt="2020-04-28T16:19:39.403" v="212" actId="1036"/>
            <ac:spMkLst>
              <pc:docMk/>
              <pc:sldMasterMk cId="3925175366" sldId="2147483660"/>
              <pc:sldLayoutMk cId="1792366260" sldId="2147483761"/>
              <ac:spMk id="15" creationId="{81FE95B0-5742-2F4B-8AB2-3CA1AD6FCB55}"/>
            </ac:spMkLst>
          </pc:spChg>
          <pc:spChg chg="add del mod">
            <ac:chgData name="Blum, Philip" userId="22bc03cb-108c-4835-8329-cb195ddb6792" providerId="ADAL" clId="{E41FBFDC-4942-7848-9D28-2AA6E8C7D42F}" dt="2020-04-28T16:19:41.795" v="213" actId="478"/>
            <ac:spMkLst>
              <pc:docMk/>
              <pc:sldMasterMk cId="3925175366" sldId="2147483660"/>
              <pc:sldLayoutMk cId="1792366260" sldId="2147483761"/>
              <ac:spMk id="16" creationId="{5AF1EDB1-6596-404B-ADF7-6E5A8E0AC312}"/>
            </ac:spMkLst>
          </pc:spChg>
          <pc:picChg chg="add mod">
            <ac:chgData name="Blum, Philip" userId="22bc03cb-108c-4835-8329-cb195ddb6792" providerId="ADAL" clId="{E41FBFDC-4942-7848-9D28-2AA6E8C7D42F}" dt="2020-04-28T15:49:02.697" v="122" actId="12788"/>
            <ac:picMkLst>
              <pc:docMk/>
              <pc:sldMasterMk cId="3925175366" sldId="2147483660"/>
              <pc:sldLayoutMk cId="1792366260" sldId="2147483761"/>
              <ac:picMk id="10" creationId="{BB0F8DCC-CE70-9A48-811F-A878A6312D19}"/>
            </ac:picMkLst>
          </pc:picChg>
          <pc:picChg chg="del">
            <ac:chgData name="Blum, Philip" userId="22bc03cb-108c-4835-8329-cb195ddb6792" providerId="ADAL" clId="{E41FBFDC-4942-7848-9D28-2AA6E8C7D42F}" dt="2020-04-28T15:49:00.078" v="120" actId="478"/>
            <ac:picMkLst>
              <pc:docMk/>
              <pc:sldMasterMk cId="3925175366" sldId="2147483660"/>
              <pc:sldLayoutMk cId="1792366260" sldId="2147483761"/>
              <ac:picMk id="11" creationId="{E5A8C1A3-B35C-7B41-98F7-925907485E9A}"/>
            </ac:picMkLst>
          </pc:picChg>
          <pc:picChg chg="add del mod">
            <ac:chgData name="Blum, Philip" userId="22bc03cb-108c-4835-8329-cb195ddb6792" providerId="ADAL" clId="{E41FBFDC-4942-7848-9D28-2AA6E8C7D42F}" dt="2020-04-28T16:17:51.146" v="190" actId="478"/>
            <ac:picMkLst>
              <pc:docMk/>
              <pc:sldMasterMk cId="3925175366" sldId="2147483660"/>
              <pc:sldLayoutMk cId="1792366260" sldId="2147483761"/>
              <ac:picMk id="12" creationId="{77BF0D1D-D3F1-1042-A2D4-7D9012A20DC5}"/>
            </ac:picMkLst>
          </pc:picChg>
          <pc:picChg chg="add mod">
            <ac:chgData name="Blum, Philip" userId="22bc03cb-108c-4835-8329-cb195ddb6792" providerId="ADAL" clId="{E41FBFDC-4942-7848-9D28-2AA6E8C7D42F}" dt="2020-04-28T16:19:53.271" v="215" actId="1076"/>
            <ac:picMkLst>
              <pc:docMk/>
              <pc:sldMasterMk cId="3925175366" sldId="2147483660"/>
              <pc:sldLayoutMk cId="1792366260" sldId="2147483761"/>
              <ac:picMk id="13" creationId="{3D2A1A98-C750-BB46-9E00-4B459B32BFDA}"/>
            </ac:picMkLst>
          </pc:picChg>
          <pc:picChg chg="mod modCrop">
            <ac:chgData name="Blum, Philip" userId="22bc03cb-108c-4835-8329-cb195ddb6792" providerId="ADAL" clId="{E41FBFDC-4942-7848-9D28-2AA6E8C7D42F}" dt="2020-04-28T16:19:53.271" v="215" actId="1076"/>
            <ac:picMkLst>
              <pc:docMk/>
              <pc:sldMasterMk cId="3925175366" sldId="2147483660"/>
              <pc:sldLayoutMk cId="1792366260" sldId="2147483761"/>
              <ac:picMk id="14" creationId="{AA0350E3-3EDD-F345-9E93-83B6735AB4E2}"/>
            </ac:picMkLst>
          </pc:picChg>
        </pc:sldLayoutChg>
        <pc:sldLayoutChg chg="del">
          <pc:chgData name="Blum, Philip" userId="22bc03cb-108c-4835-8329-cb195ddb6792" providerId="ADAL" clId="{E41FBFDC-4942-7848-9D28-2AA6E8C7D42F}" dt="2020-04-28T15:47:19.569" v="86" actId="2696"/>
          <pc:sldLayoutMkLst>
            <pc:docMk/>
            <pc:sldMasterMk cId="3640886077" sldId="2147483677"/>
            <pc:sldLayoutMk cId="2467965401" sldId="2147483762"/>
          </pc:sldLayoutMkLst>
        </pc:sldLayoutChg>
        <pc:sldLayoutChg chg="del">
          <pc:chgData name="Blum, Philip" userId="22bc03cb-108c-4835-8329-cb195ddb6792" providerId="ADAL" clId="{E41FBFDC-4942-7848-9D28-2AA6E8C7D42F}" dt="2020-04-28T15:47:32.638" v="90" actId="2696"/>
          <pc:sldLayoutMkLst>
            <pc:docMk/>
            <pc:sldMasterMk cId="2567550218" sldId="2147483763"/>
            <pc:sldLayoutMk cId="1065949731" sldId="2147483764"/>
          </pc:sldLayoutMkLst>
        </pc:sldLayoutChg>
        <pc:sldLayoutChg chg="del">
          <pc:chgData name="Blum, Philip" userId="22bc03cb-108c-4835-8329-cb195ddb6792" providerId="ADAL" clId="{E41FBFDC-4942-7848-9D28-2AA6E8C7D42F}" dt="2020-04-28T15:47:32.641" v="91" actId="2696"/>
          <pc:sldLayoutMkLst>
            <pc:docMk/>
            <pc:sldMasterMk cId="2567550218" sldId="2147483763"/>
            <pc:sldLayoutMk cId="3483088541" sldId="2147483765"/>
          </pc:sldLayoutMkLst>
        </pc:sldLayoutChg>
        <pc:sldLayoutChg chg="del">
          <pc:chgData name="Blum, Philip" userId="22bc03cb-108c-4835-8329-cb195ddb6792" providerId="ADAL" clId="{E41FBFDC-4942-7848-9D28-2AA6E8C7D42F}" dt="2020-04-28T15:47:32.643" v="92" actId="2696"/>
          <pc:sldLayoutMkLst>
            <pc:docMk/>
            <pc:sldMasterMk cId="2567550218" sldId="2147483763"/>
            <pc:sldLayoutMk cId="453279308" sldId="2147483766"/>
          </pc:sldLayoutMkLst>
        </pc:sldLayoutChg>
        <pc:sldLayoutChg chg="del">
          <pc:chgData name="Blum, Philip" userId="22bc03cb-108c-4835-8329-cb195ddb6792" providerId="ADAL" clId="{E41FBFDC-4942-7848-9D28-2AA6E8C7D42F}" dt="2020-04-28T15:47:32.645" v="93" actId="2696"/>
          <pc:sldLayoutMkLst>
            <pc:docMk/>
            <pc:sldMasterMk cId="2567550218" sldId="2147483763"/>
            <pc:sldLayoutMk cId="2409461033" sldId="2147483767"/>
          </pc:sldLayoutMkLst>
        </pc:sldLayoutChg>
        <pc:sldLayoutChg chg="del">
          <pc:chgData name="Blum, Philip" userId="22bc03cb-108c-4835-8329-cb195ddb6792" providerId="ADAL" clId="{E41FBFDC-4942-7848-9D28-2AA6E8C7D42F}" dt="2020-04-28T15:47:32.646" v="94" actId="2696"/>
          <pc:sldLayoutMkLst>
            <pc:docMk/>
            <pc:sldMasterMk cId="2567550218" sldId="2147483763"/>
            <pc:sldLayoutMk cId="630809221" sldId="2147483768"/>
          </pc:sldLayoutMkLst>
        </pc:sldLayoutChg>
        <pc:sldLayoutChg chg="del">
          <pc:chgData name="Blum, Philip" userId="22bc03cb-108c-4835-8329-cb195ddb6792" providerId="ADAL" clId="{E41FBFDC-4942-7848-9D28-2AA6E8C7D42F}" dt="2020-04-28T15:47:32.648" v="95" actId="2696"/>
          <pc:sldLayoutMkLst>
            <pc:docMk/>
            <pc:sldMasterMk cId="2567550218" sldId="2147483763"/>
            <pc:sldLayoutMk cId="3535414849" sldId="2147483769"/>
          </pc:sldLayoutMkLst>
        </pc:sldLayoutChg>
        <pc:sldLayoutChg chg="del">
          <pc:chgData name="Blum, Philip" userId="22bc03cb-108c-4835-8329-cb195ddb6792" providerId="ADAL" clId="{E41FBFDC-4942-7848-9D28-2AA6E8C7D42F}" dt="2020-04-28T15:47:32.649" v="96" actId="2696"/>
          <pc:sldLayoutMkLst>
            <pc:docMk/>
            <pc:sldMasterMk cId="2567550218" sldId="2147483763"/>
            <pc:sldLayoutMk cId="2324059184" sldId="2147483770"/>
          </pc:sldLayoutMkLst>
        </pc:sldLayoutChg>
        <pc:sldLayoutChg chg="del">
          <pc:chgData name="Blum, Philip" userId="22bc03cb-108c-4835-8329-cb195ddb6792" providerId="ADAL" clId="{E41FBFDC-4942-7848-9D28-2AA6E8C7D42F}" dt="2020-04-28T15:47:32.651" v="97" actId="2696"/>
          <pc:sldLayoutMkLst>
            <pc:docMk/>
            <pc:sldMasterMk cId="2567550218" sldId="2147483763"/>
            <pc:sldLayoutMk cId="172960200" sldId="2147483771"/>
          </pc:sldLayoutMkLst>
        </pc:sldLayoutChg>
        <pc:sldLayoutChg chg="del">
          <pc:chgData name="Blum, Philip" userId="22bc03cb-108c-4835-8329-cb195ddb6792" providerId="ADAL" clId="{E41FBFDC-4942-7848-9D28-2AA6E8C7D42F}" dt="2020-04-28T15:47:32.653" v="98" actId="2696"/>
          <pc:sldLayoutMkLst>
            <pc:docMk/>
            <pc:sldMasterMk cId="2567550218" sldId="2147483763"/>
            <pc:sldLayoutMk cId="1963546531" sldId="2147483772"/>
          </pc:sldLayoutMkLst>
        </pc:sldLayoutChg>
        <pc:sldLayoutChg chg="del">
          <pc:chgData name="Blum, Philip" userId="22bc03cb-108c-4835-8329-cb195ddb6792" providerId="ADAL" clId="{E41FBFDC-4942-7848-9D28-2AA6E8C7D42F}" dt="2020-04-28T15:47:32.654" v="99" actId="2696"/>
          <pc:sldLayoutMkLst>
            <pc:docMk/>
            <pc:sldMasterMk cId="2567550218" sldId="2147483763"/>
            <pc:sldLayoutMk cId="3371159496" sldId="2147483773"/>
          </pc:sldLayoutMkLst>
        </pc:sldLayoutChg>
        <pc:sldLayoutChg chg="del">
          <pc:chgData name="Blum, Philip" userId="22bc03cb-108c-4835-8329-cb195ddb6792" providerId="ADAL" clId="{E41FBFDC-4942-7848-9D28-2AA6E8C7D42F}" dt="2020-04-28T15:47:32.656" v="100" actId="2696"/>
          <pc:sldLayoutMkLst>
            <pc:docMk/>
            <pc:sldMasterMk cId="2567550218" sldId="2147483763"/>
            <pc:sldLayoutMk cId="3692094221" sldId="2147483774"/>
          </pc:sldLayoutMkLst>
        </pc:sldLayoutChg>
        <pc:sldLayoutChg chg="del">
          <pc:chgData name="Blum, Philip" userId="22bc03cb-108c-4835-8329-cb195ddb6792" providerId="ADAL" clId="{E41FBFDC-4942-7848-9D28-2AA6E8C7D42F}" dt="2020-04-28T15:47:32.657" v="101" actId="2696"/>
          <pc:sldLayoutMkLst>
            <pc:docMk/>
            <pc:sldMasterMk cId="2567550218" sldId="2147483763"/>
            <pc:sldLayoutMk cId="1871068526" sldId="2147483775"/>
          </pc:sldLayoutMkLst>
        </pc:sldLayoutChg>
        <pc:sldLayoutChg chg="del">
          <pc:chgData name="Blum, Philip" userId="22bc03cb-108c-4835-8329-cb195ddb6792" providerId="ADAL" clId="{E41FBFDC-4942-7848-9D28-2AA6E8C7D42F}" dt="2020-04-28T15:47:25.742" v="89" actId="2696"/>
          <pc:sldLayoutMkLst>
            <pc:docMk/>
            <pc:sldMasterMk cId="2567550218" sldId="2147483763"/>
            <pc:sldLayoutMk cId="2518878004" sldId="2147483776"/>
          </pc:sldLayoutMkLst>
        </pc:sldLayoutChg>
        <pc:sldLayoutChg chg="del">
          <pc:chgData name="Blum, Philip" userId="22bc03cb-108c-4835-8329-cb195ddb6792" providerId="ADAL" clId="{E41FBFDC-4942-7848-9D28-2AA6E8C7D42F}" dt="2020-04-28T15:47:24.440" v="88" actId="2696"/>
          <pc:sldLayoutMkLst>
            <pc:docMk/>
            <pc:sldMasterMk cId="2567550218" sldId="2147483763"/>
            <pc:sldLayoutMk cId="1990569725" sldId="2147483777"/>
          </pc:sldLayoutMkLst>
        </pc:sldLayoutChg>
        <pc:sldLayoutChg chg="delSp">
          <pc:chgData name="Blum, Philip" userId="22bc03cb-108c-4835-8329-cb195ddb6792" providerId="ADAL" clId="{E41FBFDC-4942-7848-9D28-2AA6E8C7D42F}" dt="2020-04-28T15:47:58.845" v="107" actId="478"/>
          <pc:sldLayoutMkLst>
            <pc:docMk/>
            <pc:sldMasterMk cId="3925175366" sldId="2147483660"/>
            <pc:sldLayoutMk cId="2977699951" sldId="2147483778"/>
          </pc:sldLayoutMkLst>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3"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7"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8"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9"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53"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54"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64881-F719-7C44-93A3-9B7457E9AA81}" type="datetimeFigureOut">
              <a:rPr lang="en-US" smtClean="0"/>
              <a:t>6/12/2020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69E5A-93F1-664B-AEF0-544F1B122363}" type="slidenum">
              <a:rPr lang="en-US" smtClean="0"/>
              <a:t>‹#›</a:t>
            </a:fld>
            <a:endParaRPr lang="en-US"/>
          </a:p>
        </p:txBody>
      </p:sp>
    </p:spTree>
    <p:extLst>
      <p:ext uri="{BB962C8B-B14F-4D97-AF65-F5344CB8AC3E}">
        <p14:creationId xmlns:p14="http://schemas.microsoft.com/office/powerpoint/2010/main" val="226591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a:defRPr/>
            </a:lvl1pPr>
          </a:lstStyle>
          <a:p>
            <a:r>
              <a:rPr lang="en-US"/>
              <a:t>Photo</a:t>
            </a:r>
          </a:p>
          <a:p>
            <a:endParaRPr lang="en-US"/>
          </a:p>
        </p:txBody>
      </p:sp>
      <p:pic>
        <p:nvPicPr>
          <p:cNvPr id="11" name="Picture 10" descr="A picture containing drawing&#10;&#10;Description automatically generated">
            <a:extLst>
              <a:ext uri="{FF2B5EF4-FFF2-40B4-BE49-F238E27FC236}">
                <a16:creationId xmlns:a16="http://schemas.microsoft.com/office/drawing/2014/main" id="{815751D9-C673-C540-A387-0241F725A9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34567" y="4829949"/>
            <a:ext cx="1504733" cy="928469"/>
          </a:xfrm>
          <a:prstGeom prst="rect">
            <a:avLst/>
          </a:prstGeom>
        </p:spPr>
      </p:pic>
      <p:sp>
        <p:nvSpPr>
          <p:cNvPr id="15" name="TextBox 14">
            <a:extLst>
              <a:ext uri="{FF2B5EF4-FFF2-40B4-BE49-F238E27FC236}">
                <a16:creationId xmlns:a16="http://schemas.microsoft.com/office/drawing/2014/main" id="{7B415942-9864-6949-851A-0E2D8BA7D64F}"/>
              </a:ext>
            </a:extLst>
          </p:cNvPr>
          <p:cNvSpPr txBox="1"/>
          <p:nvPr userDrawn="1"/>
        </p:nvSpPr>
        <p:spPr>
          <a:xfrm>
            <a:off x="36334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C52D821F-29D2-B547-9952-BEE6B1793379}"/>
              </a:ext>
            </a:extLst>
          </p:cNvPr>
          <p:cNvSpPr>
            <a:spLocks noGrp="1"/>
          </p:cNvSpPr>
          <p:nvPr>
            <p:ph type="body" sz="quarter" idx="14" hasCustomPrompt="1"/>
          </p:nvPr>
        </p:nvSpPr>
        <p:spPr>
          <a:xfrm>
            <a:off x="33655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D61E38B1-27FC-B745-911B-F888C7CE58E3}"/>
              </a:ext>
            </a:extLst>
          </p:cNvPr>
          <p:cNvSpPr>
            <a:spLocks noGrp="1"/>
          </p:cNvSpPr>
          <p:nvPr>
            <p:ph type="body" sz="quarter" idx="15" hasCustomPrompt="1"/>
          </p:nvPr>
        </p:nvSpPr>
        <p:spPr>
          <a:xfrm>
            <a:off x="1346200" y="3026298"/>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a:extLst>
              <a:ext uri="{FF2B5EF4-FFF2-40B4-BE49-F238E27FC236}">
                <a16:creationId xmlns:a16="http://schemas.microsoft.com/office/drawing/2014/main" id="{8C23739F-6269-D24A-9A7B-969E18F4435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60774" y="0"/>
            <a:ext cx="11426967" cy="5980113"/>
          </a:xfrm>
          <a:prstGeom prst="rect">
            <a:avLst/>
          </a:prstGeom>
        </p:spPr>
      </p:pic>
    </p:spTree>
    <p:extLst>
      <p:ext uri="{BB962C8B-B14F-4D97-AF65-F5344CB8AC3E}">
        <p14:creationId xmlns:p14="http://schemas.microsoft.com/office/powerpoint/2010/main" val="4092762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699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a:extLst>
              <a:ext uri="{FF2B5EF4-FFF2-40B4-BE49-F238E27FC236}">
                <a16:creationId xmlns:a16="http://schemas.microsoft.com/office/drawing/2014/main" id="{4EBD88AB-9E40-7340-A646-4BABA9D96E7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60774" y="0"/>
            <a:ext cx="11426967" cy="5980113"/>
          </a:xfrm>
          <a:prstGeom prst="rect">
            <a:avLst/>
          </a:prstGeom>
        </p:spPr>
      </p:pic>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8" name="TextBox 7">
            <a:extLst>
              <a:ext uri="{FF2B5EF4-FFF2-40B4-BE49-F238E27FC236}">
                <a16:creationId xmlns:a16="http://schemas.microsoft.com/office/drawing/2014/main" id="{B89B252E-4D62-5B47-84ED-830076E1B03E}"/>
              </a:ext>
            </a:extLst>
          </p:cNvPr>
          <p:cNvSpPr txBox="1"/>
          <p:nvPr userDrawn="1"/>
        </p:nvSpPr>
        <p:spPr>
          <a:xfrm>
            <a:off x="36334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33655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1346200" y="3026298"/>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descr="A picture containing drawing&#10;&#10;Description automatically generated">
            <a:extLst>
              <a:ext uri="{FF2B5EF4-FFF2-40B4-BE49-F238E27FC236}">
                <a16:creationId xmlns:a16="http://schemas.microsoft.com/office/drawing/2014/main" id="{09D62521-6496-7847-B947-7D83598D048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5" name="Straight Connector 14">
            <a:extLst>
              <a:ext uri="{FF2B5EF4-FFF2-40B4-BE49-F238E27FC236}">
                <a16:creationId xmlns:a16="http://schemas.microsoft.com/office/drawing/2014/main" id="{D05951F0-E52E-8D4B-8C24-785DE1234C5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621174A-EAE3-7346-A04A-607D79D4F47B}"/>
              </a:ext>
            </a:extLst>
          </p:cNvPr>
          <p:cNvSpPr>
            <a:spLocks noGrp="1"/>
          </p:cNvSpPr>
          <p:nvPr>
            <p:ph type="pic" sz="quarter" idx="16"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Tree>
    <p:extLst>
      <p:ext uri="{BB962C8B-B14F-4D97-AF65-F5344CB8AC3E}">
        <p14:creationId xmlns:p14="http://schemas.microsoft.com/office/powerpoint/2010/main" val="3024145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0" name="Picture 9">
            <a:extLst>
              <a:ext uri="{FF2B5EF4-FFF2-40B4-BE49-F238E27FC236}">
                <a16:creationId xmlns:a16="http://schemas.microsoft.com/office/drawing/2014/main" id="{42843895-27D4-3847-8003-BBD683E776C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0144" y="-10048"/>
            <a:ext cx="11426967" cy="5980112"/>
          </a:xfrm>
          <a:prstGeom prst="rect">
            <a:avLst/>
          </a:prstGeom>
        </p:spPr>
      </p:pic>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pic>
        <p:nvPicPr>
          <p:cNvPr id="9" name="Picture 8" descr="A picture containing drawing&#10;&#10;Description automatically generated">
            <a:extLst>
              <a:ext uri="{FF2B5EF4-FFF2-40B4-BE49-F238E27FC236}">
                <a16:creationId xmlns:a16="http://schemas.microsoft.com/office/drawing/2014/main" id="{93D98853-AA04-4944-A162-01E0D09F17F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402817" y="4829949"/>
            <a:ext cx="1504733" cy="928469"/>
          </a:xfrm>
          <a:prstGeom prst="rect">
            <a:avLst/>
          </a:prstGeom>
        </p:spPr>
      </p:pic>
      <p:sp>
        <p:nvSpPr>
          <p:cNvPr id="15" name="TextBox 14">
            <a:extLst>
              <a:ext uri="{FF2B5EF4-FFF2-40B4-BE49-F238E27FC236}">
                <a16:creationId xmlns:a16="http://schemas.microsoft.com/office/drawing/2014/main" id="{47F8341F-52F8-4E42-AD26-2DEBE4814E26}"/>
              </a:ext>
            </a:extLst>
          </p:cNvPr>
          <p:cNvSpPr txBox="1"/>
          <p:nvPr userDrawn="1"/>
        </p:nvSpPr>
        <p:spPr>
          <a:xfrm>
            <a:off x="381839"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7" name="TextBox 16">
            <a:extLst>
              <a:ext uri="{FF2B5EF4-FFF2-40B4-BE49-F238E27FC236}">
                <a16:creationId xmlns:a16="http://schemas.microsoft.com/office/drawing/2014/main" id="{9D93C4E1-3405-DA41-90EA-16520133A16C}"/>
              </a:ext>
            </a:extLst>
          </p:cNvPr>
          <p:cNvSpPr txBox="1"/>
          <p:nvPr userDrawn="1"/>
        </p:nvSpPr>
        <p:spPr>
          <a:xfrm>
            <a:off x="331599"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sp>
        <p:nvSpPr>
          <p:cNvPr id="11" name="Text Placeholder 2">
            <a:extLst>
              <a:ext uri="{FF2B5EF4-FFF2-40B4-BE49-F238E27FC236}">
                <a16:creationId xmlns:a16="http://schemas.microsoft.com/office/drawing/2014/main" id="{8C468158-C3AD-8843-B7DF-7D6F6A0CE7FE}"/>
              </a:ext>
            </a:extLst>
          </p:cNvPr>
          <p:cNvSpPr>
            <a:spLocks noGrp="1"/>
          </p:cNvSpPr>
          <p:nvPr>
            <p:ph type="body" sz="quarter" idx="16" hasCustomPrompt="1"/>
          </p:nvPr>
        </p:nvSpPr>
        <p:spPr>
          <a:xfrm>
            <a:off x="263891" y="4390854"/>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p:txBody>
      </p:sp>
    </p:spTree>
    <p:extLst>
      <p:ext uri="{BB962C8B-B14F-4D97-AF65-F5344CB8AC3E}">
        <p14:creationId xmlns:p14="http://schemas.microsoft.com/office/powerpoint/2010/main" val="3700980002"/>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3" name="TextBox 2">
            <a:extLst>
              <a:ext uri="{FF2B5EF4-FFF2-40B4-BE49-F238E27FC236}">
                <a16:creationId xmlns:a16="http://schemas.microsoft.com/office/drawing/2014/main" id="{4E2E1555-A60F-B140-B804-915C748FC4AB}"/>
              </a:ext>
            </a:extLst>
          </p:cNvPr>
          <p:cNvSpPr txBox="1"/>
          <p:nvPr userDrawn="1"/>
        </p:nvSpPr>
        <p:spPr>
          <a:xfrm>
            <a:off x="381839"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263891" y="4390854"/>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331599"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6" name="Picture 15">
            <a:extLst>
              <a:ext uri="{FF2B5EF4-FFF2-40B4-BE49-F238E27FC236}">
                <a16:creationId xmlns:a16="http://schemas.microsoft.com/office/drawing/2014/main" id="{41EBD6D8-F67E-1F46-968E-9F8BF754724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42702"/>
          <a:stretch/>
        </p:blipFill>
        <p:spPr>
          <a:xfrm>
            <a:off x="-30144" y="-10048"/>
            <a:ext cx="11426967" cy="3426488"/>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9C69ACE8-AC33-3049-A84E-CE2A5A4762E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5" name="Straight Connector 14">
            <a:extLst>
              <a:ext uri="{FF2B5EF4-FFF2-40B4-BE49-F238E27FC236}">
                <a16:creationId xmlns:a16="http://schemas.microsoft.com/office/drawing/2014/main" id="{142A9493-5144-4F4C-969A-50D9576FFDE1}"/>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3">
            <a:extLst>
              <a:ext uri="{FF2B5EF4-FFF2-40B4-BE49-F238E27FC236}">
                <a16:creationId xmlns:a16="http://schemas.microsoft.com/office/drawing/2014/main" id="{1B292467-66D5-8346-8F99-FD2F0D8C1142}"/>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Tree>
    <p:extLst>
      <p:ext uri="{BB962C8B-B14F-4D97-AF65-F5344CB8AC3E}">
        <p14:creationId xmlns:p14="http://schemas.microsoft.com/office/powerpoint/2010/main" val="3997122358"/>
      </p:ext>
    </p:extLst>
  </p:cSld>
  <p:clrMapOvr>
    <a:masterClrMapping/>
  </p:clrMapOvr>
  <p:extLst>
    <p:ext uri="{DCECCB84-F9BA-43D5-87BE-67443E8EF086}">
      <p15:sldGuideLst xmlns:p15="http://schemas.microsoft.com/office/powerpoint/2012/main">
        <p15:guide id="1" orient="horz" pos="188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403944" y="213828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552329" y="371719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1" name="Picture 10" descr="A picture containing drawing&#10;&#10;Description automatically generated">
            <a:extLst>
              <a:ext uri="{FF2B5EF4-FFF2-40B4-BE49-F238E27FC236}">
                <a16:creationId xmlns:a16="http://schemas.microsoft.com/office/drawing/2014/main" id="{9871D848-12C5-6740-8A69-21F45C99CD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90237" y="4829949"/>
            <a:ext cx="1504733" cy="928469"/>
          </a:xfrm>
          <a:prstGeom prst="rect">
            <a:avLst/>
          </a:prstGeom>
        </p:spPr>
      </p:pic>
      <p:pic>
        <p:nvPicPr>
          <p:cNvPr id="10" name="Picture 9">
            <a:extLst>
              <a:ext uri="{FF2B5EF4-FFF2-40B4-BE49-F238E27FC236}">
                <a16:creationId xmlns:a16="http://schemas.microsoft.com/office/drawing/2014/main" id="{0CB2B3CE-CD7F-6D4B-8292-05E342573F2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 y="0"/>
            <a:ext cx="11426965" cy="5980112"/>
          </a:xfrm>
          <a:prstGeom prst="rect">
            <a:avLst/>
          </a:prstGeom>
        </p:spPr>
      </p:pic>
    </p:spTree>
    <p:extLst>
      <p:ext uri="{BB962C8B-B14F-4D97-AF65-F5344CB8AC3E}">
        <p14:creationId xmlns:p14="http://schemas.microsoft.com/office/powerpoint/2010/main" val="3343388189"/>
      </p:ext>
    </p:extLst>
  </p:cSld>
  <p:clrMapOvr>
    <a:masterClrMapping/>
  </p:clrMapOvr>
  <p:extLst>
    <p:ext uri="{DCECCB84-F9BA-43D5-87BE-67443E8EF086}">
      <p15:sldGuideLst xmlns:p15="http://schemas.microsoft.com/office/powerpoint/2012/main">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18" name="TextBox 17">
            <a:extLst>
              <a:ext uri="{FF2B5EF4-FFF2-40B4-BE49-F238E27FC236}">
                <a16:creationId xmlns:a16="http://schemas.microsoft.com/office/drawing/2014/main" id="{8A6B33DB-EE7A-5145-88C8-290B6278C8F1}"/>
              </a:ext>
            </a:extLst>
          </p:cNvPr>
          <p:cNvSpPr txBox="1"/>
          <p:nvPr userDrawn="1"/>
        </p:nvSpPr>
        <p:spPr>
          <a:xfrm>
            <a:off x="403944" y="213828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19" name="Text Placeholder 2">
            <a:extLst>
              <a:ext uri="{FF2B5EF4-FFF2-40B4-BE49-F238E27FC236}">
                <a16:creationId xmlns:a16="http://schemas.microsoft.com/office/drawing/2014/main" id="{5BE4BC6A-F5CA-A144-B407-08A09226A320}"/>
              </a:ext>
            </a:extLst>
          </p:cNvPr>
          <p:cNvSpPr>
            <a:spLocks noGrp="1"/>
          </p:cNvSpPr>
          <p:nvPr>
            <p:ph type="body" sz="quarter" idx="16" hasCustomPrompt="1"/>
          </p:nvPr>
        </p:nvSpPr>
        <p:spPr>
          <a:xfrm>
            <a:off x="552329" y="371719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2" name="Picture 11">
            <a:extLst>
              <a:ext uri="{FF2B5EF4-FFF2-40B4-BE49-F238E27FC236}">
                <a16:creationId xmlns:a16="http://schemas.microsoft.com/office/drawing/2014/main" id="{DD53FB24-4FA6-2444-B916-55B5E6D2BE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41358"/>
          <a:stretch/>
        </p:blipFill>
        <p:spPr>
          <a:xfrm>
            <a:off x="1" y="0"/>
            <a:ext cx="11426965" cy="350687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BA944066-DC4F-C74F-994E-37DAC8D5C62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5" name="Straight Connector 14">
            <a:extLst>
              <a:ext uri="{FF2B5EF4-FFF2-40B4-BE49-F238E27FC236}">
                <a16:creationId xmlns:a16="http://schemas.microsoft.com/office/drawing/2014/main" id="{77828AA5-33BA-5E47-A04D-277A56CA2DF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3">
            <a:extLst>
              <a:ext uri="{FF2B5EF4-FFF2-40B4-BE49-F238E27FC236}">
                <a16:creationId xmlns:a16="http://schemas.microsoft.com/office/drawing/2014/main" id="{4A9C888D-F27E-544D-A89D-8A60E7847388}"/>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Tree>
    <p:extLst>
      <p:ext uri="{BB962C8B-B14F-4D97-AF65-F5344CB8AC3E}">
        <p14:creationId xmlns:p14="http://schemas.microsoft.com/office/powerpoint/2010/main" val="144526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405955" y="2309111"/>
            <a:ext cx="5613010"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1436914" y="3166810"/>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pic>
        <p:nvPicPr>
          <p:cNvPr id="10" name="Picture 9" descr="A picture containing drawing&#10;&#10;Description automatically generated">
            <a:extLst>
              <a:ext uri="{FF2B5EF4-FFF2-40B4-BE49-F238E27FC236}">
                <a16:creationId xmlns:a16="http://schemas.microsoft.com/office/drawing/2014/main" id="{BB0F8DCC-CE70-9A48-811F-A878A6312D1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379705" y="4829949"/>
            <a:ext cx="1504733" cy="928469"/>
          </a:xfrm>
          <a:prstGeom prst="rect">
            <a:avLst/>
          </a:prstGeom>
        </p:spPr>
      </p:pic>
      <p:pic>
        <p:nvPicPr>
          <p:cNvPr id="11" name="Picture 10">
            <a:extLst>
              <a:ext uri="{FF2B5EF4-FFF2-40B4-BE49-F238E27FC236}">
                <a16:creationId xmlns:a16="http://schemas.microsoft.com/office/drawing/2014/main" id="{7C8AE9D2-5E30-1D48-AD5E-C26CDBE8051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43666"/>
          <a:stretch/>
        </p:blipFill>
        <p:spPr>
          <a:xfrm>
            <a:off x="1" y="1"/>
            <a:ext cx="11426965" cy="3368842"/>
          </a:xfrm>
          <a:prstGeom prst="rect">
            <a:avLst/>
          </a:prstGeom>
        </p:spPr>
      </p:pic>
      <p:sp>
        <p:nvSpPr>
          <p:cNvPr id="12" name="Text Placeholder 4">
            <a:extLst>
              <a:ext uri="{FF2B5EF4-FFF2-40B4-BE49-F238E27FC236}">
                <a16:creationId xmlns:a16="http://schemas.microsoft.com/office/drawing/2014/main" id="{B9BEDF7E-3D5F-A049-AD6E-6209A9E94553}"/>
              </a:ext>
            </a:extLst>
          </p:cNvPr>
          <p:cNvSpPr>
            <a:spLocks noGrp="1"/>
          </p:cNvSpPr>
          <p:nvPr>
            <p:ph type="body" sz="quarter" idx="15" hasCustomPrompt="1"/>
          </p:nvPr>
        </p:nvSpPr>
        <p:spPr>
          <a:xfrm>
            <a:off x="391226" y="4280894"/>
            <a:ext cx="4321175" cy="401638"/>
          </a:xfrm>
          <a:prstGeom prst="rect">
            <a:avLst/>
          </a:prstGeom>
        </p:spPr>
        <p:txBody>
          <a:bodyPr/>
          <a:lstStyle>
            <a:lvl1pPr marL="0" indent="0">
              <a:buNone/>
              <a:defRPr sz="1800" cap="all" baseline="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a:p>
            <a:r>
              <a:rPr lang="en-US">
                <a:solidFill>
                  <a:schemeClr val="bg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79236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19" name="TextBox 18">
            <a:extLst>
              <a:ext uri="{FF2B5EF4-FFF2-40B4-BE49-F238E27FC236}">
                <a16:creationId xmlns:a16="http://schemas.microsoft.com/office/drawing/2014/main" id="{F0B36945-B08E-B846-9F20-F7D332E4E677}"/>
              </a:ext>
            </a:extLst>
          </p:cNvPr>
          <p:cNvSpPr txBox="1"/>
          <p:nvPr userDrawn="1"/>
        </p:nvSpPr>
        <p:spPr>
          <a:xfrm>
            <a:off x="405955" y="2309111"/>
            <a:ext cx="5613010"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20" name="Text Placeholder 4">
            <a:extLst>
              <a:ext uri="{FF2B5EF4-FFF2-40B4-BE49-F238E27FC236}">
                <a16:creationId xmlns:a16="http://schemas.microsoft.com/office/drawing/2014/main" id="{02FE29FD-1270-9749-8BEC-4B7ED217BBDC}"/>
              </a:ext>
            </a:extLst>
          </p:cNvPr>
          <p:cNvSpPr>
            <a:spLocks noGrp="1"/>
          </p:cNvSpPr>
          <p:nvPr>
            <p:ph type="body" sz="quarter" idx="15" hasCustomPrompt="1"/>
          </p:nvPr>
        </p:nvSpPr>
        <p:spPr>
          <a:xfrm>
            <a:off x="391226" y="4280894"/>
            <a:ext cx="4321175" cy="401638"/>
          </a:xfrm>
          <a:prstGeom prst="rect">
            <a:avLst/>
          </a:prstGeom>
        </p:spPr>
        <p:txBody>
          <a:bodyPr/>
          <a:lstStyle>
            <a:lvl1pPr marL="0" indent="0">
              <a:buNone/>
              <a:defRPr sz="1800" cap="all" baseline="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a:p>
            <a:r>
              <a:rPr lang="en-US">
                <a:solidFill>
                  <a:schemeClr val="bg1"/>
                </a:solidFill>
                <a:latin typeface="Arial" panose="020B0604020202020204" pitchFamily="34" charset="0"/>
                <a:cs typeface="Arial" panose="020B0604020202020204" pitchFamily="34" charset="0"/>
              </a:rPr>
              <a:t> </a:t>
            </a:r>
          </a:p>
        </p:txBody>
      </p:sp>
      <p:sp>
        <p:nvSpPr>
          <p:cNvPr id="21" name="Text Placeholder 4">
            <a:extLst>
              <a:ext uri="{FF2B5EF4-FFF2-40B4-BE49-F238E27FC236}">
                <a16:creationId xmlns:a16="http://schemas.microsoft.com/office/drawing/2014/main" id="{618FC33F-8ACD-C243-AD0E-0FEAE635B683}"/>
              </a:ext>
            </a:extLst>
          </p:cNvPr>
          <p:cNvSpPr>
            <a:spLocks noGrp="1"/>
          </p:cNvSpPr>
          <p:nvPr>
            <p:ph type="body" sz="quarter" idx="16" hasCustomPrompt="1"/>
          </p:nvPr>
        </p:nvSpPr>
        <p:spPr>
          <a:xfrm>
            <a:off x="1436914" y="3166810"/>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sp>
        <p:nvSpPr>
          <p:cNvPr id="23" name="TextBox 22">
            <a:extLst>
              <a:ext uri="{FF2B5EF4-FFF2-40B4-BE49-F238E27FC236}">
                <a16:creationId xmlns:a16="http://schemas.microsoft.com/office/drawing/2014/main" id="{B5BC1069-13DF-2A4D-89AA-308129631B03}"/>
              </a:ext>
            </a:extLst>
          </p:cNvPr>
          <p:cNvSpPr txBox="1"/>
          <p:nvPr userDrawn="1"/>
        </p:nvSpPr>
        <p:spPr>
          <a:xfrm>
            <a:off x="1276141" y="-100484"/>
            <a:ext cx="184731" cy="369332"/>
          </a:xfrm>
          <a:prstGeom prst="rect">
            <a:avLst/>
          </a:prstGeom>
          <a:noFill/>
        </p:spPr>
        <p:txBody>
          <a:bodyPr wrap="none" rtlCol="0">
            <a:spAutoFit/>
          </a:bodyPr>
          <a:lstStyle/>
          <a:p>
            <a:endParaRPr lang="en-US"/>
          </a:p>
        </p:txBody>
      </p:sp>
      <p:pic>
        <p:nvPicPr>
          <p:cNvPr id="14" name="Picture 13">
            <a:extLst>
              <a:ext uri="{FF2B5EF4-FFF2-40B4-BE49-F238E27FC236}">
                <a16:creationId xmlns:a16="http://schemas.microsoft.com/office/drawing/2014/main" id="{6A87F249-4A0F-C54A-8F3B-A7329955DDA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36653"/>
          <a:stretch/>
        </p:blipFill>
        <p:spPr>
          <a:xfrm>
            <a:off x="1" y="0"/>
            <a:ext cx="11426965" cy="3788229"/>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9DFD74EF-77CF-B440-A238-8D1F7488A6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6" name="Straight Connector 15">
            <a:extLst>
              <a:ext uri="{FF2B5EF4-FFF2-40B4-BE49-F238E27FC236}">
                <a16:creationId xmlns:a16="http://schemas.microsoft.com/office/drawing/2014/main" id="{34A76087-B880-B944-A47E-22864B5C99B6}"/>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Picture Placeholder 3">
            <a:extLst>
              <a:ext uri="{FF2B5EF4-FFF2-40B4-BE49-F238E27FC236}">
                <a16:creationId xmlns:a16="http://schemas.microsoft.com/office/drawing/2014/main" id="{46ADE614-B188-704B-9AF3-0A54075117A2}"/>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Tree>
    <p:extLst>
      <p:ext uri="{BB962C8B-B14F-4D97-AF65-F5344CB8AC3E}">
        <p14:creationId xmlns:p14="http://schemas.microsoft.com/office/powerpoint/2010/main" val="299145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544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757" r:id="rId1"/>
    <p:sldLayoutId id="2147483667" r:id="rId2"/>
    <p:sldLayoutId id="2147483758" r:id="rId3"/>
    <p:sldLayoutId id="2147483669" r:id="rId4"/>
    <p:sldLayoutId id="2147483760" r:id="rId5"/>
    <p:sldLayoutId id="2147483670" r:id="rId6"/>
    <p:sldLayoutId id="2147483761" r:id="rId7"/>
    <p:sldLayoutId id="2147483673" r:id="rId8"/>
    <p:sldLayoutId id="2147483676" r:id="rId9"/>
    <p:sldLayoutId id="2147483778"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nchor="t"/>
          <a:lstStyle/>
          <a:p>
            <a:pPr algn="ctr"/>
            <a:r>
              <a:rPr lang="en-US" sz="4400" b="1">
                <a:solidFill>
                  <a:schemeClr val="tx2"/>
                </a:solidFill>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58233" y="1315153"/>
            <a:ext cx="5633789" cy="422845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buFont typeface="Arial" panose="020B0604020202020204" pitchFamily="34" charset="0"/>
              <a:buChar char="•"/>
            </a:pPr>
            <a:r>
              <a:rPr lang="en-US" sz="1600" spc="0">
                <a:solidFill>
                  <a:schemeClr val="tx2"/>
                </a:solidFill>
                <a:latin typeface="+mn-lt"/>
                <a:cs typeface="Arial"/>
              </a:rPr>
              <a:t>Size: </a:t>
            </a:r>
            <a:r>
              <a:rPr lang="en-US" sz="1600" b="0" spc="0">
                <a:solidFill>
                  <a:schemeClr val="tx2"/>
                </a:solidFill>
                <a:latin typeface="+mn-lt"/>
                <a:cs typeface="Arial"/>
              </a:rPr>
              <a:t>1200x628</a:t>
            </a:r>
          </a:p>
          <a:p>
            <a:endParaRPr lang="en-US" sz="1600" spc="0">
              <a:solidFill>
                <a:schemeClr val="tx2"/>
              </a:solidFill>
              <a:latin typeface="+mn-lt"/>
              <a:cs typeface="Arial"/>
            </a:endParaRPr>
          </a:p>
          <a:p>
            <a:pPr marL="457200" indent="-457200">
              <a:buFont typeface="Arial" panose="020B0604020202020204" pitchFamily="34" charset="0"/>
              <a:buChar char="•"/>
            </a:pPr>
            <a:r>
              <a:rPr lang="en-US" sz="1600" spc="0">
                <a:solidFill>
                  <a:schemeClr val="tx2"/>
                </a:solidFill>
                <a:latin typeface="+mn-lt"/>
                <a:cs typeface="Arial"/>
              </a:rPr>
              <a:t>Social Media Channels: </a:t>
            </a:r>
            <a:r>
              <a:rPr lang="en-US" sz="1600" b="0" spc="0">
                <a:solidFill>
                  <a:schemeClr val="tx2"/>
                </a:solidFill>
                <a:latin typeface="+mn-lt"/>
                <a:cs typeface="Arial"/>
              </a:rPr>
              <a:t>Facebook, Instagram and Twitter.</a:t>
            </a:r>
            <a:br>
              <a:rPr lang="en-US" sz="1600" b="0" spc="0">
                <a:latin typeface="+mn-lt"/>
              </a:rPr>
            </a:br>
            <a:endParaRPr lang="en-US" sz="1600" b="0" spc="0">
              <a:solidFill>
                <a:schemeClr val="tx2"/>
              </a:solidFill>
              <a:latin typeface="+mn-lt"/>
            </a:endParaRPr>
          </a:p>
          <a:p>
            <a:pPr marL="457200" indent="-457200">
              <a:buFont typeface="Arial" panose="020B0604020202020204" pitchFamily="34" charset="0"/>
              <a:buChar char="•"/>
            </a:pPr>
            <a:r>
              <a:rPr lang="en-US" sz="1600" spc="0">
                <a:solidFill>
                  <a:schemeClr val="tx2"/>
                </a:solidFill>
                <a:latin typeface="+mn-lt"/>
                <a:cs typeface="Arial"/>
              </a:rPr>
              <a:t>Customization: </a:t>
            </a:r>
            <a:r>
              <a:rPr lang="en-US" sz="1600" b="0" spc="0">
                <a:solidFill>
                  <a:schemeClr val="tx2"/>
                </a:solidFill>
                <a:latin typeface="+mn-lt"/>
                <a:cs typeface="Arial"/>
              </a:rPr>
              <a:t>Customize the social media posts with images and text that highlight your PTA’s accomplishments and priorities for the school. You can refer to the "PTA Membership Toolkit" for National PTA proof points and thought starters on for adding your own local PTA examples.</a:t>
            </a:r>
          </a:p>
          <a:p>
            <a:pPr marL="457200" indent="-457200">
              <a:buFont typeface="Arial" panose="020B0604020202020204" pitchFamily="34" charset="0"/>
              <a:buChar char="•"/>
            </a:pPr>
            <a:endParaRPr lang="en-US" sz="1600" b="0" spc="0">
              <a:solidFill>
                <a:schemeClr val="tx2"/>
              </a:solidFill>
            </a:endParaRPr>
          </a:p>
          <a:p>
            <a:pPr marL="457200" indent="-457200">
              <a:buFont typeface="Arial" panose="020B0604020202020204" pitchFamily="34" charset="0"/>
              <a:buChar char="•"/>
            </a:pPr>
            <a:r>
              <a:rPr lang="en-US" sz="1600" spc="0">
                <a:solidFill>
                  <a:schemeClr val="tx2"/>
                </a:solidFill>
                <a:cs typeface="Arial"/>
              </a:rPr>
              <a:t>Text for Social Media Post: </a:t>
            </a:r>
            <a:r>
              <a:rPr lang="en-US" sz="1600" b="0" spc="0">
                <a:solidFill>
                  <a:schemeClr val="tx2"/>
                </a:solidFill>
                <a:cs typeface="Arial"/>
              </a:rPr>
              <a:t>When posting these graphics on social media, make sure to always include a call-to-action in the copy of your social media posts. We recommend including: “Join Today at &lt;INSERT LOCAL PTA URL&gt;!”</a:t>
            </a:r>
          </a:p>
          <a:p>
            <a:pPr marL="457200" indent="-457200">
              <a:buFont typeface="Arial" panose="020B0604020202020204" pitchFamily="34" charset="0"/>
              <a:buChar char="•"/>
            </a:pPr>
            <a:endParaRPr lang="en-US" sz="1600" b="0" spc="0">
              <a:solidFill>
                <a:schemeClr val="tx2"/>
              </a:solidFill>
            </a:endParaRPr>
          </a:p>
          <a:p>
            <a:pPr marL="457200" indent="-457200">
              <a:buFont typeface="Arial" panose="020B0604020202020204" pitchFamily="34" charset="0"/>
              <a:buChar char="•"/>
            </a:pPr>
            <a:r>
              <a:rPr lang="en-US" sz="1600" spc="0">
                <a:solidFill>
                  <a:schemeClr val="tx2"/>
                </a:solidFill>
                <a:cs typeface="Arial"/>
              </a:rPr>
              <a:t>Additional Directions: </a:t>
            </a:r>
            <a:r>
              <a:rPr lang="en-US" sz="1600" b="0" spc="0">
                <a:solidFill>
                  <a:schemeClr val="tx2"/>
                </a:solidFill>
                <a:cs typeface="Arial"/>
              </a:rPr>
              <a:t>See slides 11-14 for detailed instructions on how to download and use the graphics.</a:t>
            </a:r>
          </a:p>
          <a:p>
            <a:endParaRPr lang="en-US" sz="4400"/>
          </a:p>
          <a:p>
            <a:endParaRPr lang="en-US" sz="4400"/>
          </a:p>
        </p:txBody>
      </p:sp>
      <p:pic>
        <p:nvPicPr>
          <p:cNvPr id="8" name="Picture 7" descr="A screenshot of a cell phone&#10;&#10;Description automatically generated">
            <a:extLst>
              <a:ext uri="{FF2B5EF4-FFF2-40B4-BE49-F238E27FC236}">
                <a16:creationId xmlns:a16="http://schemas.microsoft.com/office/drawing/2014/main" id="{E1BA308C-F355-4C6C-BB47-E3C0CC38DD6C}"/>
              </a:ext>
            </a:extLst>
          </p:cNvPr>
          <p:cNvPicPr>
            <a:picLocks noChangeAspect="1"/>
          </p:cNvPicPr>
          <p:nvPr/>
        </p:nvPicPr>
        <p:blipFill>
          <a:blip r:embed="rId2"/>
          <a:stretch>
            <a:fillRect/>
          </a:stretch>
        </p:blipFill>
        <p:spPr>
          <a:xfrm>
            <a:off x="6213542" y="1371600"/>
            <a:ext cx="3870435" cy="2025528"/>
          </a:xfrm>
          <a:prstGeom prst="rect">
            <a:avLst/>
          </a:prstGeom>
        </p:spPr>
      </p:pic>
      <p:sp>
        <p:nvSpPr>
          <p:cNvPr id="9" name="TextBox 8">
            <a:extLst>
              <a:ext uri="{FF2B5EF4-FFF2-40B4-BE49-F238E27FC236}">
                <a16:creationId xmlns:a16="http://schemas.microsoft.com/office/drawing/2014/main" id="{F936FCB7-6933-4965-B301-5015CCBA4A19}"/>
              </a:ext>
            </a:extLst>
          </p:cNvPr>
          <p:cNvSpPr txBox="1"/>
          <p:nvPr/>
        </p:nvSpPr>
        <p:spPr>
          <a:xfrm>
            <a:off x="6213542" y="2282814"/>
            <a:ext cx="2520779" cy="461665"/>
          </a:xfrm>
          <a:prstGeom prst="rect">
            <a:avLst/>
          </a:prstGeom>
          <a:noFill/>
        </p:spPr>
        <p:txBody>
          <a:bodyPr wrap="square" rtlCol="0">
            <a:spAutoFit/>
          </a:bodyPr>
          <a:lstStyle/>
          <a:p>
            <a:pPr algn="ctr"/>
            <a:r>
              <a:rPr lang="en-US" sz="2400">
                <a:highlight>
                  <a:srgbClr val="FFFF00"/>
                </a:highlight>
              </a:rPr>
              <a:t>EXAMPLE</a:t>
            </a:r>
          </a:p>
        </p:txBody>
      </p:sp>
      <p:pic>
        <p:nvPicPr>
          <p:cNvPr id="10" name="Picture 9">
            <a:extLst>
              <a:ext uri="{FF2B5EF4-FFF2-40B4-BE49-F238E27FC236}">
                <a16:creationId xmlns:a16="http://schemas.microsoft.com/office/drawing/2014/main" id="{C415581A-6F9D-4B4E-845D-23A2F76CB040}"/>
              </a:ext>
            </a:extLst>
          </p:cNvPr>
          <p:cNvPicPr>
            <a:picLocks noChangeAspect="1"/>
          </p:cNvPicPr>
          <p:nvPr/>
        </p:nvPicPr>
        <p:blipFill>
          <a:blip r:embed="rId3"/>
          <a:srcRect/>
          <a:stretch/>
        </p:blipFill>
        <p:spPr>
          <a:xfrm>
            <a:off x="7247993" y="3009414"/>
            <a:ext cx="4013121" cy="2091345"/>
          </a:xfrm>
          <a:prstGeom prst="rect">
            <a:avLst/>
          </a:prstGeom>
        </p:spPr>
      </p:pic>
      <p:sp>
        <p:nvSpPr>
          <p:cNvPr id="11" name="TextBox 10">
            <a:extLst>
              <a:ext uri="{FF2B5EF4-FFF2-40B4-BE49-F238E27FC236}">
                <a16:creationId xmlns:a16="http://schemas.microsoft.com/office/drawing/2014/main" id="{3638E5F0-7D51-410C-9F4F-EDA25229F99D}"/>
              </a:ext>
            </a:extLst>
          </p:cNvPr>
          <p:cNvSpPr txBox="1"/>
          <p:nvPr/>
        </p:nvSpPr>
        <p:spPr>
          <a:xfrm>
            <a:off x="7967235" y="3747474"/>
            <a:ext cx="2520779" cy="461665"/>
          </a:xfrm>
          <a:prstGeom prst="rect">
            <a:avLst/>
          </a:prstGeom>
          <a:noFill/>
        </p:spPr>
        <p:txBody>
          <a:bodyPr wrap="square" rtlCol="0">
            <a:spAutoFit/>
          </a:bodyPr>
          <a:lstStyle/>
          <a:p>
            <a:pPr algn="ctr"/>
            <a:r>
              <a:rPr lang="en-US" sz="2400">
                <a:highlight>
                  <a:srgbClr val="FFFF00"/>
                </a:highlight>
              </a:rPr>
              <a:t>EXAMPLE</a:t>
            </a:r>
          </a:p>
        </p:txBody>
      </p:sp>
    </p:spTree>
    <p:extLst>
      <p:ext uri="{BB962C8B-B14F-4D97-AF65-F5344CB8AC3E}">
        <p14:creationId xmlns:p14="http://schemas.microsoft.com/office/powerpoint/2010/main" val="390624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03E2388-2F20-3E41-9BF8-778463C50752}"/>
              </a:ext>
            </a:extLst>
          </p:cNvPr>
          <p:cNvSpPr>
            <a:spLocks noGrp="1"/>
          </p:cNvSpPr>
          <p:nvPr>
            <p:ph type="pic" sz="quarter" idx="13"/>
          </p:nvPr>
        </p:nvSpPr>
        <p:spPr/>
      </p:sp>
      <p:sp>
        <p:nvSpPr>
          <p:cNvPr id="3" name="Text Placeholder 2">
            <a:extLst>
              <a:ext uri="{FF2B5EF4-FFF2-40B4-BE49-F238E27FC236}">
                <a16:creationId xmlns:a16="http://schemas.microsoft.com/office/drawing/2014/main" id="{B0D1D121-A997-1E44-8B01-FF89D3EA643C}"/>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467FB245-4C43-F349-9689-FAFF7AEAF7D9}"/>
              </a:ext>
            </a:extLst>
          </p:cNvPr>
          <p:cNvSpPr>
            <a:spLocks noGrp="1"/>
          </p:cNvSpPr>
          <p:nvPr>
            <p:ph type="body" sz="quarter" idx="16"/>
          </p:nvPr>
        </p:nvSpPr>
        <p:spPr/>
        <p:txBody>
          <a:bodyPr/>
          <a:lstStyle/>
          <a:p>
            <a:endParaRPr lang="en-US"/>
          </a:p>
        </p:txBody>
      </p:sp>
      <p:sp>
        <p:nvSpPr>
          <p:cNvPr id="5" name="Picture Placeholder 4">
            <a:extLst>
              <a:ext uri="{FF2B5EF4-FFF2-40B4-BE49-F238E27FC236}">
                <a16:creationId xmlns:a16="http://schemas.microsoft.com/office/drawing/2014/main" id="{D6DA6FF2-224B-5A4E-BC24-2C230B2B2F62}"/>
              </a:ext>
            </a:extLst>
          </p:cNvPr>
          <p:cNvSpPr>
            <a:spLocks noGrp="1"/>
          </p:cNvSpPr>
          <p:nvPr>
            <p:ph type="pic" sz="quarter" idx="17"/>
          </p:nvPr>
        </p:nvSpPr>
        <p:spPr/>
      </p:sp>
    </p:spTree>
    <p:extLst>
      <p:ext uri="{BB962C8B-B14F-4D97-AF65-F5344CB8AC3E}">
        <p14:creationId xmlns:p14="http://schemas.microsoft.com/office/powerpoint/2010/main" val="1554895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970865"/>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Click ‘Advanced’</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endParaRPr lang="en-US" sz="1200">
              <a:cs typeface="Arial"/>
            </a:endParaRP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endParaRPr lang="en-US" sz="1300" b="1">
              <a:cs typeface="Arial"/>
            </a:endParaRPr>
          </a:p>
          <a:p>
            <a:pPr marL="800100" lvl="1" indent="-342900">
              <a:buFont typeface="+mj-lt"/>
              <a:buAutoNum type="arabicPeriod"/>
            </a:pPr>
            <a:r>
              <a:rPr lang="en-US" sz="1200"/>
              <a:t>Click the customizable textbox to directly add text for your local example of your PTA program, school name, local PTA URL where applicable. </a:t>
            </a:r>
            <a:endParaRPr lang="en-US" sz="1200">
              <a:cs typeface="Arial"/>
            </a:endParaRP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cs typeface="Arial"/>
            </a:endParaRPr>
          </a:p>
          <a:p>
            <a:r>
              <a:rPr lang="en-US" sz="1200" i="1"/>
              <a:t>Utilize slides 4, 6, 8, 10 if you wish to use your state PTA logo OR your local PTA logo along with the National PTA logo. </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endParaRPr lang="en-US" sz="1200">
              <a:cs typeface="Arial"/>
            </a:endParaRPr>
          </a:p>
          <a:p>
            <a:pPr marL="800100" lvl="1" indent="-342900">
              <a:buFont typeface="+mj-lt"/>
              <a:buAutoNum type="arabicPeriod"/>
            </a:pPr>
            <a:r>
              <a:rPr lang="en-US" sz="1200"/>
              <a:t>Locate the logo file you wish to choose. </a:t>
            </a:r>
            <a:endParaRPr lang="en-US" sz="1200">
              <a:cs typeface="Arial"/>
            </a:endParaRP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endParaRPr lang="en-US" sz="1200">
              <a:cs typeface="Arial"/>
            </a:endParaRPr>
          </a:p>
          <a:p>
            <a:pPr marL="1257300" lvl="2" indent="-342900">
              <a:buFont typeface="+mj-lt"/>
              <a:buAutoNum type="arabicPeriod"/>
            </a:pPr>
            <a:r>
              <a:rPr lang="en-US" sz="1200" u="sng"/>
              <a:t>Note:</a:t>
            </a:r>
            <a:r>
              <a:rPr lang="en-US" sz="1200"/>
              <a:t> your logo file should be high resolution at 72 dpi. To check your logo resolution, follow steps outlined on 3.3 (next slide).</a:t>
            </a:r>
            <a:endParaRPr lang="en-US" sz="1200">
              <a:cs typeface="Arial"/>
            </a:endParaRP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6694140"/>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300" b="1"/>
          </a:p>
          <a:p>
            <a:pPr marL="228600" indent="-228600">
              <a:buFont typeface="+mj-lt"/>
              <a:buAutoNum type="arabicPeriod" startAt="2"/>
            </a:pPr>
            <a:r>
              <a:rPr lang="en-US" sz="1300" b="1"/>
              <a:t>How to Place a Custom Photo:</a:t>
            </a:r>
          </a:p>
          <a:p>
            <a:pPr marL="800100" lvl="1" indent="-342900">
              <a:buFont typeface="+mj-lt"/>
              <a:buAutoNum type="arabicPeriod"/>
            </a:pPr>
            <a:r>
              <a:rPr lang="en-US" sz="1200"/>
              <a:t>Use the ‘click icon to add picture’ on the right side of the graphic to select your own photo to use. </a:t>
            </a:r>
          </a:p>
          <a:p>
            <a:pPr marL="800100" lvl="1" indent="-342900">
              <a:buFont typeface="+mj-lt"/>
              <a:buAutoNum type="arabicPeriod"/>
            </a:pPr>
            <a:r>
              <a:rPr lang="en-US" sz="1200"/>
              <a:t>A dialog box will pop up prompting you to select a photo file from your computer. </a:t>
            </a:r>
          </a:p>
          <a:p>
            <a:pPr marL="1257300" lvl="2" indent="-342900">
              <a:buFont typeface="+mj-lt"/>
              <a:buAutoNum type="arabicPeriod"/>
            </a:pPr>
            <a:r>
              <a:rPr lang="en-US" sz="1200" u="sng"/>
              <a:t>Note:</a:t>
            </a:r>
            <a:r>
              <a:rPr lang="en-US" sz="1200"/>
              <a:t> if you need to send a photo from your smartphone to your computer, follow these steps:</a:t>
            </a:r>
          </a:p>
          <a:p>
            <a:pPr marL="1714500" lvl="3" indent="-342900">
              <a:buFont typeface="+mj-lt"/>
              <a:buAutoNum type="arabicPeriod"/>
            </a:pPr>
            <a:r>
              <a:rPr lang="en-US" sz="1200"/>
              <a:t>Locate the photo on your smartphone</a:t>
            </a:r>
          </a:p>
          <a:p>
            <a:pPr marL="1714500" lvl="3" indent="-342900">
              <a:buFont typeface="+mj-lt"/>
              <a:buAutoNum type="arabicPeriod"/>
            </a:pPr>
            <a:r>
              <a:rPr lang="en-US" sz="1200"/>
              <a:t>Select the option to send file</a:t>
            </a:r>
          </a:p>
          <a:p>
            <a:pPr marL="1714500" lvl="3" indent="-342900">
              <a:buFont typeface="+mj-lt"/>
              <a:buAutoNum type="arabicPeriod"/>
            </a:pPr>
            <a:r>
              <a:rPr lang="en-US" sz="1200"/>
              <a:t>Choose email, use your own email address to send yourself the photo</a:t>
            </a:r>
          </a:p>
          <a:p>
            <a:pPr marL="1714500" lvl="3" indent="-342900">
              <a:buFont typeface="+mj-lt"/>
              <a:buAutoNum type="arabicPeriod"/>
            </a:pPr>
            <a:r>
              <a:rPr lang="en-US" sz="1200"/>
              <a:t>Click send</a:t>
            </a:r>
          </a:p>
          <a:p>
            <a:pPr marL="1714500" lvl="3" indent="-342900">
              <a:buFont typeface="+mj-lt"/>
              <a:buAutoNum type="arabicPeriod"/>
            </a:pPr>
            <a:r>
              <a:rPr lang="en-US" sz="1200"/>
              <a:t>If prompted for file size, ensure you select ‘Actual size’ which ensures you maintain the highest resolution (72 dpi)</a:t>
            </a:r>
          </a:p>
          <a:p>
            <a:pPr marL="800100" lvl="1" indent="-342900">
              <a:buFont typeface="+mj-lt"/>
              <a:buAutoNum type="arabicPeriod"/>
            </a:pPr>
            <a:r>
              <a:rPr lang="en-US" sz="1200"/>
              <a:t>Locate the photo you wish to choose. </a:t>
            </a:r>
          </a:p>
          <a:p>
            <a:pPr marL="1257300" lvl="2" indent="-342900">
              <a:buFont typeface="+mj-lt"/>
              <a:buAutoNum type="arabicPeriod"/>
            </a:pPr>
            <a:r>
              <a:rPr lang="en-US" sz="1200" u="sng"/>
              <a:t>Note:</a:t>
            </a:r>
            <a:r>
              <a:rPr lang="en-US" sz="1200"/>
              <a:t> you need to ensure your photo size is high resolution, and will not appear blurry</a:t>
            </a:r>
          </a:p>
          <a:p>
            <a:pPr marL="1257300" lvl="2" indent="-342900">
              <a:buFont typeface="+mj-lt"/>
              <a:buAutoNum type="arabicPeriod"/>
            </a:pPr>
            <a:r>
              <a:rPr lang="en-US" sz="1200">
                <a:solidFill>
                  <a:srgbClr val="FF0000"/>
                </a:solidFill>
              </a:rPr>
              <a:t>Windows users </a:t>
            </a:r>
            <a:r>
              <a:rPr lang="en-US" sz="1200"/>
              <a:t>to do so, follow these steps:</a:t>
            </a:r>
          </a:p>
          <a:p>
            <a:pPr marL="1714500" lvl="3" indent="-342900">
              <a:buFont typeface="+mj-lt"/>
              <a:buAutoNum type="arabicPeriod"/>
            </a:pPr>
            <a:r>
              <a:rPr lang="en-US" sz="1200"/>
              <a:t>Right click the photo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5" name="TextBox 4">
            <a:extLst>
              <a:ext uri="{FF2B5EF4-FFF2-40B4-BE49-F238E27FC236}">
                <a16:creationId xmlns:a16="http://schemas.microsoft.com/office/drawing/2014/main" id="{99626B8E-34E3-4F22-BB5E-8096B2C4EE8B}"/>
              </a:ext>
            </a:extLst>
          </p:cNvPr>
          <p:cNvSpPr txBox="1"/>
          <p:nvPr/>
        </p:nvSpPr>
        <p:spPr>
          <a:xfrm>
            <a:off x="6857991" y="4351461"/>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to do so,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8093F3-0B3E-42A9-A60D-DFB4A4F01A5B}"/>
              </a:ext>
            </a:extLst>
          </p:cNvPr>
          <p:cNvSpPr txBox="1"/>
          <p:nvPr/>
        </p:nvSpPr>
        <p:spPr>
          <a:xfrm>
            <a:off x="97536" y="19364"/>
            <a:ext cx="7715205" cy="6417141"/>
          </a:xfrm>
          <a:prstGeom prst="rect">
            <a:avLst/>
          </a:prstGeom>
          <a:noFill/>
        </p:spPr>
        <p:txBody>
          <a:bodyPr wrap="square" rtlCol="0">
            <a:spAutoFit/>
          </a:bodyPr>
          <a:lstStyle/>
          <a:p>
            <a:pPr marL="228600" indent="-228600">
              <a:buFont typeface="+mj-lt"/>
              <a:buAutoNum type="arabicPeriod" startAt="3"/>
            </a:pPr>
            <a:r>
              <a:rPr lang="en-US" sz="1300" b="1"/>
              <a:t>How to Place a Custom Photo (Cont.):</a:t>
            </a:r>
          </a:p>
          <a:p>
            <a:pPr marL="1143000" lvl="2" indent="-228600">
              <a:buFont typeface="+mj-lt"/>
              <a:buAutoNum type="arabicPeriod" startAt="3"/>
            </a:pPr>
            <a:r>
              <a:rPr lang="en-US" sz="1200" u="sng"/>
              <a:t>Note:</a:t>
            </a:r>
            <a:r>
              <a:rPr lang="en-US" sz="1200"/>
              <a:t> you may need to size your photo to ensure it is not automatically </a:t>
            </a:r>
            <a:br>
              <a:rPr lang="en-US" sz="1200"/>
            </a:br>
            <a:r>
              <a:rPr lang="en-US" sz="1200"/>
              <a:t>cropped when importing. First check the current size of your photo.</a:t>
            </a:r>
          </a:p>
          <a:p>
            <a:pPr marL="1143000" lvl="2" indent="-228600">
              <a:buFont typeface="+mj-lt"/>
              <a:buAutoNum type="arabicPeriod" startAt="3"/>
            </a:pPr>
            <a:r>
              <a:rPr lang="en-US" sz="1200">
                <a:solidFill>
                  <a:srgbClr val="FF0000"/>
                </a:solidFill>
              </a:rPr>
              <a:t>Windows users </a:t>
            </a:r>
            <a:r>
              <a:rPr lang="en-US" sz="1200"/>
              <a:t>to check current size of your photo, follow these steps:</a:t>
            </a:r>
          </a:p>
          <a:p>
            <a:pPr marL="1600200" lvl="3" indent="-228600">
              <a:buFont typeface="+mj-lt"/>
              <a:buAutoNum type="arabicPeriod"/>
            </a:pPr>
            <a:r>
              <a:rPr lang="en-US" sz="1200"/>
              <a:t>Right click the photo file</a:t>
            </a:r>
          </a:p>
          <a:p>
            <a:pPr marL="1600200" lvl="3" indent="-228600">
              <a:buFont typeface="+mj-lt"/>
              <a:buAutoNum type="arabicPeriod"/>
            </a:pPr>
            <a:r>
              <a:rPr lang="en-US" sz="1200"/>
              <a:t>Select ‘Properties’ </a:t>
            </a:r>
          </a:p>
          <a:p>
            <a:pPr marL="1600200" lvl="3" indent="-228600">
              <a:buFont typeface="+mj-lt"/>
              <a:buAutoNum type="arabicPeriod"/>
            </a:pPr>
            <a:r>
              <a:rPr lang="en-US" sz="1200"/>
              <a:t>Change the tab at the top from ‘General’ to ‘Details’</a:t>
            </a:r>
          </a:p>
          <a:p>
            <a:pPr marL="1600200" lvl="3" indent="-228600">
              <a:buFont typeface="+mj-lt"/>
              <a:buAutoNum type="arabicPeriod"/>
            </a:pPr>
            <a:r>
              <a:rPr lang="en-US" sz="1200"/>
              <a:t>Scroll down to see the ‘Image’ section</a:t>
            </a:r>
          </a:p>
          <a:p>
            <a:pPr marL="1600200" lvl="3" indent="-228600">
              <a:buFont typeface="+mj-lt"/>
              <a:buAutoNum type="arabicPeriod"/>
            </a:pPr>
            <a:r>
              <a:rPr lang="en-US" sz="1200"/>
              <a:t>Next to ‘Dimensions’ is ‘Width’ and ‘Height’ where you will see the pixel </a:t>
            </a:r>
            <a:br>
              <a:rPr lang="en-US" sz="1200"/>
            </a:br>
            <a:r>
              <a:rPr lang="en-US" sz="1200"/>
              <a:t>size of your photo</a:t>
            </a:r>
          </a:p>
          <a:p>
            <a:pPr marL="1600200" lvl="3" indent="-228600">
              <a:buFont typeface="+mj-lt"/>
              <a:buAutoNum type="arabicPeriod"/>
            </a:pPr>
            <a:r>
              <a:rPr lang="en-US" sz="1200"/>
              <a:t>Photos must be 494x520, or very close to this size</a:t>
            </a:r>
          </a:p>
          <a:p>
            <a:pPr marL="1143000" lvl="2" indent="-228600">
              <a:buFont typeface="+mj-lt"/>
              <a:buAutoNum type="arabicPeriod" startAt="5"/>
            </a:pPr>
            <a:r>
              <a:rPr lang="en-US" sz="1200"/>
              <a:t>To resize your photo follow these steps:</a:t>
            </a:r>
          </a:p>
          <a:p>
            <a:pPr marL="1600200" lvl="3" indent="-228600">
              <a:buFont typeface="+mj-lt"/>
              <a:buAutoNum type="arabicPeriod"/>
            </a:pPr>
            <a:r>
              <a:rPr lang="en-US" sz="1200"/>
              <a:t>Locate your photo file on your computer</a:t>
            </a:r>
          </a:p>
          <a:p>
            <a:pPr marL="2057400" lvl="4" indent="-228600">
              <a:buFont typeface="+mj-lt"/>
              <a:buAutoNum type="arabicPeriod"/>
            </a:pPr>
            <a:r>
              <a:rPr lang="en-US" sz="1200"/>
              <a:t>Right click and find ‘Open with’ – and hover over. </a:t>
            </a:r>
          </a:p>
          <a:p>
            <a:pPr marL="2057400" lvl="4" indent="-228600">
              <a:buFont typeface="+mj-lt"/>
              <a:buAutoNum type="arabicPeriod"/>
            </a:pPr>
            <a:r>
              <a:rPr lang="en-US" sz="1200"/>
              <a:t>You should see ‘Paint’ application as an option. Click it. </a:t>
            </a:r>
          </a:p>
          <a:p>
            <a:pPr marL="2514600" lvl="5" indent="-228600">
              <a:buFont typeface="+mj-lt"/>
              <a:buAutoNum type="arabicPeriod"/>
            </a:pPr>
            <a:r>
              <a:rPr lang="en-US" sz="1200"/>
              <a:t>If you do not see ‘Paint’ application as an option, find </a:t>
            </a:r>
            <a:br>
              <a:rPr lang="en-US" sz="1200"/>
            </a:br>
            <a:r>
              <a:rPr lang="en-US" sz="1200"/>
              <a:t>‘choose another app’ </a:t>
            </a:r>
          </a:p>
          <a:p>
            <a:pPr marL="2514600" lvl="5" indent="-228600">
              <a:buFont typeface="+mj-lt"/>
              <a:buAutoNum type="arabicPeriod"/>
            </a:pPr>
            <a:r>
              <a:rPr lang="en-US" sz="1200"/>
              <a:t>Scroll through various application or click ‘More apps’ in order to find ‘Paint’</a:t>
            </a:r>
          </a:p>
          <a:p>
            <a:pPr marL="2057400" lvl="4" indent="-228600">
              <a:buFont typeface="+mj-lt"/>
              <a:buAutoNum type="arabicPeriod"/>
            </a:pPr>
            <a:r>
              <a:rPr lang="en-US" sz="1200"/>
              <a:t>The photo will open in ‘Paint’</a:t>
            </a:r>
          </a:p>
          <a:p>
            <a:pPr marL="2057400" lvl="4" indent="-228600">
              <a:buFont typeface="+mj-lt"/>
              <a:buAutoNum type="arabicPeriod"/>
            </a:pPr>
            <a:r>
              <a:rPr lang="en-US" sz="1200"/>
              <a:t>At the top within the ‘Image’ section look for ‘Resize’ and click it</a:t>
            </a:r>
          </a:p>
          <a:p>
            <a:pPr marL="2057400" lvl="4" indent="-228600">
              <a:buFont typeface="+mj-lt"/>
              <a:buAutoNum type="arabicPeriod"/>
            </a:pPr>
            <a:r>
              <a:rPr lang="en-US" sz="1200"/>
              <a:t>A dialog box will pop up</a:t>
            </a:r>
          </a:p>
          <a:p>
            <a:pPr marL="2057400" lvl="4" indent="-228600">
              <a:buFont typeface="+mj-lt"/>
              <a:buAutoNum type="arabicPeriod"/>
            </a:pPr>
            <a:r>
              <a:rPr lang="en-US" sz="1200"/>
              <a:t>Select pixels</a:t>
            </a:r>
          </a:p>
          <a:p>
            <a:pPr marL="2057400" lvl="4" indent="-228600">
              <a:buFont typeface="+mj-lt"/>
              <a:buAutoNum type="arabicPeriod"/>
            </a:pPr>
            <a:r>
              <a:rPr lang="en-US" sz="1200"/>
              <a:t>Edit the horizontal (width) pixels to 494</a:t>
            </a:r>
          </a:p>
          <a:p>
            <a:pPr marL="2057400" lvl="4" indent="-228600">
              <a:buFont typeface="+mj-lt"/>
              <a:buAutoNum type="arabicPeriod"/>
            </a:pPr>
            <a:r>
              <a:rPr lang="en-US" sz="1200"/>
              <a:t>Edit the vertical (height) pixels to 520 </a:t>
            </a:r>
          </a:p>
          <a:p>
            <a:pPr marL="2514600" lvl="5" indent="-228600">
              <a:buFont typeface="+mj-lt"/>
              <a:buAutoNum type="arabicPeriod"/>
            </a:pPr>
            <a:r>
              <a:rPr lang="en-US" sz="1200"/>
              <a:t>You may find the numbers re-adjusting themselves.</a:t>
            </a:r>
          </a:p>
          <a:p>
            <a:pPr marL="2514600" lvl="5" indent="-228600">
              <a:buFont typeface="+mj-lt"/>
              <a:buAutoNum type="arabicPeriod"/>
            </a:pPr>
            <a:r>
              <a:rPr lang="en-US" sz="1200"/>
              <a:t>It’s important to keep ‘Maintain aspect ratio’ checked</a:t>
            </a:r>
          </a:p>
          <a:p>
            <a:pPr marL="2514600" lvl="5" indent="-228600">
              <a:buFont typeface="+mj-lt"/>
              <a:buAutoNum type="arabicPeriod"/>
            </a:pPr>
            <a:r>
              <a:rPr lang="en-US" sz="1200"/>
              <a:t>The automatic adjustment of numbers is to ensure scaling is appropriate. </a:t>
            </a:r>
          </a:p>
          <a:p>
            <a:pPr marL="2514600" lvl="5" indent="-228600">
              <a:buFont typeface="+mj-lt"/>
              <a:buAutoNum type="arabicPeriod"/>
            </a:pPr>
            <a:r>
              <a:rPr lang="en-US" sz="1200"/>
              <a:t>Allow numbers to adjust automatically.</a:t>
            </a:r>
          </a:p>
          <a:p>
            <a:pPr marL="2057400" lvl="4" indent="-228600">
              <a:buFont typeface="+mj-lt"/>
              <a:buAutoNum type="arabicPeriod"/>
            </a:pPr>
            <a:r>
              <a:rPr lang="en-US" sz="1200"/>
              <a:t>Click ‘OK’</a:t>
            </a:r>
          </a:p>
          <a:p>
            <a:pPr marL="2057400" lvl="4" indent="-228600">
              <a:buFont typeface="+mj-lt"/>
              <a:buAutoNum type="arabicPeriod"/>
            </a:pPr>
            <a:r>
              <a:rPr lang="en-US" sz="1200"/>
              <a:t>Click ‘File’ and ‘Save As’ to save this newly sized version of your photo.</a:t>
            </a:r>
          </a:p>
          <a:p>
            <a:pPr marL="2057400" lvl="4" indent="-228600">
              <a:buFont typeface="+mj-lt"/>
              <a:buAutoNum type="arabicPeriod"/>
            </a:pPr>
            <a:r>
              <a:rPr lang="en-US" sz="1200"/>
              <a:t>Begin step 3, 1 (slide 12)</a:t>
            </a:r>
            <a:br>
              <a:rPr lang="en-US" sz="1200"/>
            </a:br>
            <a:endParaRPr lang="en-US" sz="1200"/>
          </a:p>
          <a:p>
            <a:pPr marL="2057400" lvl="4" indent="-228600">
              <a:buFont typeface="+mj-lt"/>
              <a:buAutoNum type="arabicPeriod"/>
            </a:pPr>
            <a:endParaRPr lang="en-US" sz="1400" b="1"/>
          </a:p>
        </p:txBody>
      </p:sp>
      <p:sp>
        <p:nvSpPr>
          <p:cNvPr id="3" name="TextBox 2">
            <a:extLst>
              <a:ext uri="{FF2B5EF4-FFF2-40B4-BE49-F238E27FC236}">
                <a16:creationId xmlns:a16="http://schemas.microsoft.com/office/drawing/2014/main" id="{CD354F03-47F7-4F7B-B1FF-E2884DA0772C}"/>
              </a:ext>
            </a:extLst>
          </p:cNvPr>
          <p:cNvSpPr txBox="1"/>
          <p:nvPr/>
        </p:nvSpPr>
        <p:spPr>
          <a:xfrm>
            <a:off x="6535269" y="627944"/>
            <a:ext cx="5029201" cy="4339650"/>
          </a:xfrm>
          <a:prstGeom prst="rect">
            <a:avLst/>
          </a:prstGeom>
          <a:noFill/>
        </p:spPr>
        <p:txBody>
          <a:bodyPr wrap="square" rtlCol="0">
            <a:spAutoFit/>
          </a:bodyPr>
          <a:lstStyle/>
          <a:p>
            <a:pPr marL="228600" indent="-228600">
              <a:buFont typeface="+mj-lt"/>
              <a:buAutoNum type="arabicPeriod" startAt="4"/>
            </a:pPr>
            <a:r>
              <a:rPr lang="en-US" sz="1200">
                <a:solidFill>
                  <a:srgbClr val="FF0000"/>
                </a:solidFill>
              </a:rPr>
              <a:t>Mac users </a:t>
            </a:r>
            <a:r>
              <a:rPr lang="en-US" sz="1200"/>
              <a:t>to check current size of your photo, 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 and a dialog box will pop up</a:t>
            </a:r>
          </a:p>
          <a:p>
            <a:pPr marL="685800" lvl="1" indent="-228600">
              <a:buFont typeface="+mj-lt"/>
              <a:buAutoNum type="arabicPeriod"/>
            </a:pPr>
            <a:r>
              <a:rPr lang="en-US" sz="1200"/>
              <a:t>Next to ‘Width’ and “Height’ you will see current size in the measurement ‘Inches’</a:t>
            </a:r>
          </a:p>
          <a:p>
            <a:pPr marL="685800" lvl="1" indent="-228600">
              <a:buFont typeface="+mj-lt"/>
              <a:buAutoNum type="arabicPeriod"/>
            </a:pPr>
            <a:r>
              <a:rPr lang="en-US" sz="1200"/>
              <a:t>Change ‘Inches’ to ‘Pixels’</a:t>
            </a:r>
          </a:p>
          <a:p>
            <a:pPr marL="685800" lvl="1" indent="-228600">
              <a:buFont typeface="+mj-lt"/>
              <a:buAutoNum type="arabicPeriod"/>
            </a:pPr>
            <a:r>
              <a:rPr lang="en-US" sz="1200"/>
              <a:t>Photos must be 494x520, or very close to this size</a:t>
            </a:r>
          </a:p>
          <a:p>
            <a:pPr marL="228600" indent="-228600">
              <a:buFont typeface="+mj-lt"/>
              <a:buAutoNum type="arabicPeriod" startAt="4"/>
            </a:pPr>
            <a:r>
              <a:rPr lang="en-US" sz="1200"/>
              <a:t>To resize your photo follow these steps:</a:t>
            </a:r>
          </a:p>
          <a:p>
            <a:pPr marL="685800" lvl="1" indent="-228600">
              <a:buFont typeface="+mj-lt"/>
              <a:buAutoNum type="arabicPeriod"/>
            </a:pPr>
            <a:r>
              <a:rPr lang="en-US" sz="1200"/>
              <a:t>Follow steps 4, 1-5 above.</a:t>
            </a:r>
          </a:p>
          <a:p>
            <a:pPr marL="1143000" lvl="2" indent="-228600">
              <a:buFont typeface="+mj-lt"/>
              <a:buAutoNum type="arabicPeriod"/>
            </a:pPr>
            <a:r>
              <a:rPr lang="en-US" sz="1200"/>
              <a:t>Adjust ‘Width’ and ‘Height’ manually to 494x520</a:t>
            </a:r>
          </a:p>
          <a:p>
            <a:pPr marL="1143000" lvl="2" indent="-228600">
              <a:buFont typeface="+mj-lt"/>
              <a:buAutoNum type="arabicPeriod"/>
            </a:pPr>
            <a:r>
              <a:rPr lang="en-US" sz="1200"/>
              <a:t>You may notice the ‘Height’ automatically populating a pixel size based on the ‘Width’ you entered. </a:t>
            </a:r>
          </a:p>
          <a:p>
            <a:pPr marL="1143000" lvl="2" indent="-228600">
              <a:buFont typeface="+mj-lt"/>
              <a:buAutoNum type="arabicPeriod"/>
            </a:pPr>
            <a:r>
              <a:rPr lang="en-US" sz="1200"/>
              <a:t>By changing ‘Height’ you may notice ‘Width’ is automatically populating a new pixel size.</a:t>
            </a:r>
          </a:p>
          <a:p>
            <a:pPr marL="1143000" lvl="2" indent="-228600">
              <a:buFont typeface="+mj-lt"/>
              <a:buAutoNum type="arabicPeriod"/>
            </a:pPr>
            <a:r>
              <a:rPr lang="en-US" sz="1200"/>
              <a:t>Keep ‘Scale proportionally’ checked. </a:t>
            </a:r>
          </a:p>
          <a:p>
            <a:pPr marL="1143000" lvl="2" indent="-228600">
              <a:buFont typeface="+mj-lt"/>
              <a:buAutoNum type="arabicPeriod"/>
            </a:pPr>
            <a:r>
              <a:rPr lang="en-US" sz="1200"/>
              <a:t>Allow numbers to automatically adjust. </a:t>
            </a:r>
          </a:p>
          <a:p>
            <a:pPr marL="1143000" lvl="2" indent="-228600">
              <a:buFont typeface="+mj-lt"/>
              <a:buAutoNum type="arabicPeriod"/>
            </a:pPr>
            <a:r>
              <a:rPr lang="en-US" sz="1200"/>
              <a:t>Click ‘OK’</a:t>
            </a:r>
          </a:p>
          <a:p>
            <a:pPr marL="1143000" lvl="2" indent="-228600">
              <a:buFont typeface="+mj-lt"/>
              <a:buAutoNum type="arabicPeriod"/>
            </a:pPr>
            <a:r>
              <a:rPr lang="en-US" sz="1200"/>
              <a:t>Click ‘File’ and ‘Save As’ to save this newly sized version of your photo.</a:t>
            </a:r>
          </a:p>
          <a:p>
            <a:pPr marL="1143000" lvl="2" indent="-228600">
              <a:buFont typeface="+mj-lt"/>
              <a:buAutoNum type="arabicPeriod"/>
            </a:pPr>
            <a:r>
              <a:rPr lang="en-US" sz="1200"/>
              <a:t>Begin step 3, 1 (slide 12)</a:t>
            </a:r>
          </a:p>
          <a:p>
            <a:pPr marL="685800" lvl="1" indent="-228600">
              <a:buFont typeface="+mj-lt"/>
              <a:buAutoNum type="arabicPeriod"/>
            </a:pPr>
            <a:endParaRPr lang="en-US" sz="1200"/>
          </a:p>
          <a:p>
            <a:pPr marL="1143000" lvl="2" indent="-228600">
              <a:buFont typeface="+mj-lt"/>
              <a:buAutoNum type="arabicPeriod"/>
            </a:pPr>
            <a:endParaRPr lang="en-US" sz="1200"/>
          </a:p>
        </p:txBody>
      </p:sp>
    </p:spTree>
    <p:extLst>
      <p:ext uri="{BB962C8B-B14F-4D97-AF65-F5344CB8AC3E}">
        <p14:creationId xmlns:p14="http://schemas.microsoft.com/office/powerpoint/2010/main" val="494989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110CE1-4726-4E5B-9B80-ACFC4B264924}"/>
              </a:ext>
            </a:extLst>
          </p:cNvPr>
          <p:cNvSpPr/>
          <p:nvPr/>
        </p:nvSpPr>
        <p:spPr>
          <a:xfrm>
            <a:off x="141194" y="297011"/>
            <a:ext cx="11288806" cy="1769715"/>
          </a:xfrm>
          <a:prstGeom prst="rect">
            <a:avLst/>
          </a:prstGeom>
        </p:spPr>
        <p:txBody>
          <a:bodyPr wrap="square" anchor="t">
            <a:spAutoFit/>
          </a:bodyPr>
          <a:lstStyle/>
          <a:p>
            <a:pPr marL="342900" lvl="0" indent="-342900">
              <a:buFont typeface="+mj-lt"/>
              <a:buAutoNum type="arabicPeriod" startAt="4"/>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p>
        </p:txBody>
      </p:sp>
    </p:spTree>
    <p:extLst>
      <p:ext uri="{BB962C8B-B14F-4D97-AF65-F5344CB8AC3E}">
        <p14:creationId xmlns:p14="http://schemas.microsoft.com/office/powerpoint/2010/main" val="1655457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B914EB-1C4D-44DA-AF9C-60FEA1AE2D16}"/>
              </a:ext>
            </a:extLst>
          </p:cNvPr>
          <p:cNvPicPr>
            <a:picLocks noChangeAspect="1"/>
          </p:cNvPicPr>
          <p:nvPr/>
        </p:nvPicPr>
        <p:blipFill>
          <a:blip r:embed="rId2"/>
          <a:srcRect/>
          <a:stretch/>
        </p:blipFill>
        <p:spPr>
          <a:xfrm>
            <a:off x="2853149" y="3289295"/>
            <a:ext cx="4921480" cy="2570046"/>
          </a:xfrm>
          <a:prstGeom prst="rect">
            <a:avLst/>
          </a:prstGeom>
          <a:noFill/>
        </p:spPr>
      </p:pic>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354217"/>
          </a:xfrm>
          <a:prstGeom prst="rect">
            <a:avLst/>
          </a:prstGeom>
          <a:noFill/>
        </p:spPr>
        <p:txBody>
          <a:bodyPr wrap="square" rtlCol="0">
            <a:spAutoFit/>
          </a:bodyPr>
          <a:lstStyle/>
          <a:p>
            <a:r>
              <a:rPr lang="en-US" b="1">
                <a:solidFill>
                  <a:srgbClr val="003C71"/>
                </a:solidFill>
              </a:rPr>
              <a:t>The following slides allow for customization in the following areas:</a:t>
            </a:r>
          </a:p>
          <a:p>
            <a:pPr marL="285750" indent="-285750">
              <a:buFont typeface="Arial" panose="020B0604020202020204" pitchFamily="34" charset="0"/>
              <a:buChar char="•"/>
            </a:pPr>
            <a:r>
              <a:rPr lang="en-US" sz="1600">
                <a:solidFill>
                  <a:srgbClr val="003C71"/>
                </a:solidFill>
              </a:rPr>
              <a:t>Custom text – type in verbiage about your local PTA</a:t>
            </a:r>
          </a:p>
          <a:p>
            <a:pPr marL="285750" indent="-285750">
              <a:buFont typeface="Arial" panose="020B0604020202020204" pitchFamily="34" charset="0"/>
              <a:buChar char="•"/>
            </a:pPr>
            <a:r>
              <a:rPr lang="en-US" sz="1600">
                <a:solidFill>
                  <a:srgbClr val="003C71"/>
                </a:solidFill>
              </a:rPr>
              <a:t>Custom logos – options to use a combination of logos: National PTA, state PTA or local PTA logo </a:t>
            </a:r>
          </a:p>
          <a:p>
            <a:pPr marL="285750" indent="-285750">
              <a:buFont typeface="Arial" panose="020B0604020202020204" pitchFamily="34" charset="0"/>
              <a:buChar char="•"/>
            </a:pPr>
            <a:r>
              <a:rPr lang="en-US" sz="1600">
                <a:solidFill>
                  <a:srgbClr val="003C71"/>
                </a:solidFill>
              </a:rPr>
              <a:t>Custom photo – use your own photos of your PTA in action</a:t>
            </a:r>
          </a:p>
          <a:p>
            <a:r>
              <a:rPr lang="en-US" sz="1400" b="1" i="1">
                <a:solidFill>
                  <a:srgbClr val="003C71"/>
                </a:solidFill>
              </a:rPr>
              <a:t>For detailed instructions on each step, review slides 11-14</a:t>
            </a:r>
          </a:p>
        </p:txBody>
      </p:sp>
      <p:pic>
        <p:nvPicPr>
          <p:cNvPr id="5" name="Picture 4">
            <a:extLst>
              <a:ext uri="{FF2B5EF4-FFF2-40B4-BE49-F238E27FC236}">
                <a16:creationId xmlns:a16="http://schemas.microsoft.com/office/drawing/2014/main" id="{EE6764B2-68A3-4544-A4B3-FA1F72E0B56A}"/>
              </a:ext>
            </a:extLst>
          </p:cNvPr>
          <p:cNvPicPr>
            <a:picLocks noChangeAspect="1"/>
          </p:cNvPicPr>
          <p:nvPr/>
        </p:nvPicPr>
        <p:blipFill>
          <a:blip r:embed="rId2"/>
          <a:srcRect/>
          <a:stretch/>
        </p:blipFill>
        <p:spPr>
          <a:xfrm>
            <a:off x="6283464" y="1606924"/>
            <a:ext cx="4586773" cy="2395259"/>
          </a:xfrm>
          <a:prstGeom prst="rect">
            <a:avLst/>
          </a:prstGeom>
        </p:spPr>
      </p:pic>
      <p:pic>
        <p:nvPicPr>
          <p:cNvPr id="10" name="Picture 9">
            <a:extLst>
              <a:ext uri="{FF2B5EF4-FFF2-40B4-BE49-F238E27FC236}">
                <a16:creationId xmlns:a16="http://schemas.microsoft.com/office/drawing/2014/main" id="{861E43F3-1176-4854-882F-2666B6E562A8}"/>
              </a:ext>
            </a:extLst>
          </p:cNvPr>
          <p:cNvPicPr>
            <a:picLocks noChangeAspect="1"/>
          </p:cNvPicPr>
          <p:nvPr/>
        </p:nvPicPr>
        <p:blipFill>
          <a:blip r:embed="rId2"/>
          <a:srcRect/>
          <a:stretch/>
        </p:blipFill>
        <p:spPr>
          <a:xfrm>
            <a:off x="343348" y="1606958"/>
            <a:ext cx="4785491" cy="2499032"/>
          </a:xfrm>
          <a:prstGeom prst="rect">
            <a:avLst/>
          </a:prstGeom>
        </p:spPr>
      </p:pic>
      <p:sp>
        <p:nvSpPr>
          <p:cNvPr id="2" name="Rectangle 1">
            <a:extLst>
              <a:ext uri="{FF2B5EF4-FFF2-40B4-BE49-F238E27FC236}">
                <a16:creationId xmlns:a16="http://schemas.microsoft.com/office/drawing/2014/main" id="{97FDFE55-729D-0A42-9561-235AFC170D80}"/>
              </a:ext>
            </a:extLst>
          </p:cNvPr>
          <p:cNvSpPr/>
          <p:nvPr/>
        </p:nvSpPr>
        <p:spPr>
          <a:xfrm>
            <a:off x="4226011" y="5362832"/>
            <a:ext cx="580767" cy="40777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1064EED-E98B-8747-B501-4C3CC756E743}"/>
              </a:ext>
            </a:extLst>
          </p:cNvPr>
          <p:cNvSpPr/>
          <p:nvPr/>
        </p:nvSpPr>
        <p:spPr>
          <a:xfrm>
            <a:off x="8785654" y="1816443"/>
            <a:ext cx="1878227" cy="198943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6193086-9BFA-AC47-AD40-A0D5F900F4C2}"/>
              </a:ext>
            </a:extLst>
          </p:cNvPr>
          <p:cNvSpPr/>
          <p:nvPr/>
        </p:nvSpPr>
        <p:spPr>
          <a:xfrm>
            <a:off x="481913" y="3179526"/>
            <a:ext cx="2174789" cy="4904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BEFB3E8-3592-DC49-AA8C-B20B8CEB1C59}"/>
              </a:ext>
            </a:extLst>
          </p:cNvPr>
          <p:cNvSpPr/>
          <p:nvPr/>
        </p:nvSpPr>
        <p:spPr>
          <a:xfrm>
            <a:off x="895865" y="2842054"/>
            <a:ext cx="1828800" cy="27568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a:extLst>
              <a:ext uri="{FF2B5EF4-FFF2-40B4-BE49-F238E27FC236}">
                <a16:creationId xmlns:a16="http://schemas.microsoft.com/office/drawing/2014/main" id="{81D27BF9-BE4E-6F4C-8769-1C686725C7B2}"/>
              </a:ext>
            </a:extLst>
          </p:cNvPr>
          <p:cNvSpPr/>
          <p:nvPr/>
        </p:nvSpPr>
        <p:spPr>
          <a:xfrm>
            <a:off x="1569308" y="1791730"/>
            <a:ext cx="679622" cy="96382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extLst>
              <a:ext uri="{FF2B5EF4-FFF2-40B4-BE49-F238E27FC236}">
                <a16:creationId xmlns:a16="http://schemas.microsoft.com/office/drawing/2014/main" id="{C003286B-802B-0D4A-A764-063204346469}"/>
              </a:ext>
            </a:extLst>
          </p:cNvPr>
          <p:cNvSpPr/>
          <p:nvPr/>
        </p:nvSpPr>
        <p:spPr>
          <a:xfrm rot="16200000">
            <a:off x="7363600" y="1796878"/>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extLst>
              <a:ext uri="{FF2B5EF4-FFF2-40B4-BE49-F238E27FC236}">
                <a16:creationId xmlns:a16="http://schemas.microsoft.com/office/drawing/2014/main" id="{8238DBCB-F499-8B47-B2B6-85E45D161EC3}"/>
              </a:ext>
            </a:extLst>
          </p:cNvPr>
          <p:cNvSpPr/>
          <p:nvPr/>
        </p:nvSpPr>
        <p:spPr>
          <a:xfrm rot="5400000">
            <a:off x="5748982" y="4488312"/>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DEC23C74-29C9-104C-96BC-B2F8A40DCB08}"/>
              </a:ext>
            </a:extLst>
          </p:cNvPr>
          <p:cNvSpPr>
            <a:spLocks noGrp="1"/>
          </p:cNvSpPr>
          <p:nvPr>
            <p:ph type="pic" sz="quarter" idx="13"/>
          </p:nvPr>
        </p:nvSpPr>
        <p:spPr/>
      </p:sp>
      <p:sp>
        <p:nvSpPr>
          <p:cNvPr id="3" name="Text Placeholder 2">
            <a:extLst>
              <a:ext uri="{FF2B5EF4-FFF2-40B4-BE49-F238E27FC236}">
                <a16:creationId xmlns:a16="http://schemas.microsoft.com/office/drawing/2014/main" id="{5E621FC8-FB0C-A845-B72F-DAAE22061D01}"/>
              </a:ext>
            </a:extLst>
          </p:cNvPr>
          <p:cNvSpPr>
            <a:spLocks noGrp="1"/>
          </p:cNvSpPr>
          <p:nvPr>
            <p:ph type="body" sz="quarter" idx="14"/>
          </p:nvPr>
        </p:nvSpPr>
        <p:spPr/>
        <p:txBody>
          <a:bodyPr/>
          <a:lstStyle/>
          <a:p>
            <a:endParaRPr lang="en-US"/>
          </a:p>
        </p:txBody>
      </p:sp>
      <p:sp>
        <p:nvSpPr>
          <p:cNvPr id="4" name="Text Placeholder 3">
            <a:extLst>
              <a:ext uri="{FF2B5EF4-FFF2-40B4-BE49-F238E27FC236}">
                <a16:creationId xmlns:a16="http://schemas.microsoft.com/office/drawing/2014/main" id="{DAA1F5D7-86A4-BA46-8900-7902AB450323}"/>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413045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4B0CE28-07CA-644C-89B9-29D19FD1297E}"/>
              </a:ext>
            </a:extLst>
          </p:cNvPr>
          <p:cNvSpPr>
            <a:spLocks noGrp="1"/>
          </p:cNvSpPr>
          <p:nvPr>
            <p:ph type="pic" sz="quarter" idx="13"/>
          </p:nvPr>
        </p:nvSpPr>
        <p:spPr/>
      </p:sp>
      <p:sp>
        <p:nvSpPr>
          <p:cNvPr id="3" name="Text Placeholder 2">
            <a:extLst>
              <a:ext uri="{FF2B5EF4-FFF2-40B4-BE49-F238E27FC236}">
                <a16:creationId xmlns:a16="http://schemas.microsoft.com/office/drawing/2014/main" id="{312C491A-D096-7C46-AD1B-1C3C26557734}"/>
              </a:ext>
            </a:extLst>
          </p:cNvPr>
          <p:cNvSpPr>
            <a:spLocks noGrp="1"/>
          </p:cNvSpPr>
          <p:nvPr>
            <p:ph type="body" sz="quarter" idx="14"/>
          </p:nvPr>
        </p:nvSpPr>
        <p:spPr>
          <a:xfrm>
            <a:off x="336550" y="3854450"/>
            <a:ext cx="5200650" cy="878188"/>
          </a:xfrm>
        </p:spPr>
        <p:txBody>
          <a:bodyPr/>
          <a:lstStyle/>
          <a:p>
            <a:endParaRPr lang="en-US"/>
          </a:p>
        </p:txBody>
      </p:sp>
      <p:sp>
        <p:nvSpPr>
          <p:cNvPr id="4" name="Text Placeholder 3">
            <a:extLst>
              <a:ext uri="{FF2B5EF4-FFF2-40B4-BE49-F238E27FC236}">
                <a16:creationId xmlns:a16="http://schemas.microsoft.com/office/drawing/2014/main" id="{5FCE9B11-80F9-D54B-B9DA-F508799525A2}"/>
              </a:ext>
            </a:extLst>
          </p:cNvPr>
          <p:cNvSpPr>
            <a:spLocks noGrp="1"/>
          </p:cNvSpPr>
          <p:nvPr>
            <p:ph type="body" sz="quarter" idx="15"/>
          </p:nvPr>
        </p:nvSpPr>
        <p:spPr/>
        <p:txBody>
          <a:bodyPr/>
          <a:lstStyle/>
          <a:p>
            <a:endParaRPr lang="en-US"/>
          </a:p>
        </p:txBody>
      </p:sp>
      <p:sp>
        <p:nvSpPr>
          <p:cNvPr id="5" name="Picture Placeholder 4">
            <a:extLst>
              <a:ext uri="{FF2B5EF4-FFF2-40B4-BE49-F238E27FC236}">
                <a16:creationId xmlns:a16="http://schemas.microsoft.com/office/drawing/2014/main" id="{1C46CC01-D6BA-2945-B1C0-7FCA4C97321B}"/>
              </a:ext>
            </a:extLst>
          </p:cNvPr>
          <p:cNvSpPr>
            <a:spLocks noGrp="1"/>
          </p:cNvSpPr>
          <p:nvPr>
            <p:ph type="pic" sz="quarter" idx="16"/>
          </p:nvPr>
        </p:nvSpPr>
        <p:spPr/>
      </p:sp>
    </p:spTree>
    <p:extLst>
      <p:ext uri="{BB962C8B-B14F-4D97-AF65-F5344CB8AC3E}">
        <p14:creationId xmlns:p14="http://schemas.microsoft.com/office/powerpoint/2010/main" val="2775620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47B7509-EDAA-B244-8C96-1C25E97613A6}"/>
              </a:ext>
            </a:extLst>
          </p:cNvPr>
          <p:cNvSpPr>
            <a:spLocks noGrp="1"/>
          </p:cNvSpPr>
          <p:nvPr>
            <p:ph type="pic" sz="quarter" idx="13"/>
          </p:nvPr>
        </p:nvSpPr>
        <p:spPr/>
      </p:sp>
      <p:sp>
        <p:nvSpPr>
          <p:cNvPr id="3" name="Text Placeholder 2">
            <a:extLst>
              <a:ext uri="{FF2B5EF4-FFF2-40B4-BE49-F238E27FC236}">
                <a16:creationId xmlns:a16="http://schemas.microsoft.com/office/drawing/2014/main" id="{6028ECF1-E387-C64D-8063-F0A0B7FB764A}"/>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1020701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3321B34-F48C-E940-AA22-9FAAE75EDC1F}"/>
              </a:ext>
            </a:extLst>
          </p:cNvPr>
          <p:cNvSpPr>
            <a:spLocks noGrp="1"/>
          </p:cNvSpPr>
          <p:nvPr>
            <p:ph type="pic" sz="quarter" idx="13"/>
          </p:nvPr>
        </p:nvSpPr>
        <p:spPr/>
      </p:sp>
      <p:sp>
        <p:nvSpPr>
          <p:cNvPr id="3" name="Text Placeholder 2">
            <a:extLst>
              <a:ext uri="{FF2B5EF4-FFF2-40B4-BE49-F238E27FC236}">
                <a16:creationId xmlns:a16="http://schemas.microsoft.com/office/drawing/2014/main" id="{871840BD-BE75-6842-AD7B-E99EE410F95C}"/>
              </a:ext>
            </a:extLst>
          </p:cNvPr>
          <p:cNvSpPr>
            <a:spLocks noGrp="1"/>
          </p:cNvSpPr>
          <p:nvPr>
            <p:ph type="body" sz="quarter" idx="16"/>
          </p:nvPr>
        </p:nvSpPr>
        <p:spPr/>
        <p:txBody>
          <a:bodyPr/>
          <a:lstStyle/>
          <a:p>
            <a:endParaRPr lang="en-US"/>
          </a:p>
        </p:txBody>
      </p:sp>
      <p:sp>
        <p:nvSpPr>
          <p:cNvPr id="4" name="Picture Placeholder 3">
            <a:extLst>
              <a:ext uri="{FF2B5EF4-FFF2-40B4-BE49-F238E27FC236}">
                <a16:creationId xmlns:a16="http://schemas.microsoft.com/office/drawing/2014/main" id="{7701B5B6-1A4A-6445-B206-7A03E8D3CAF4}"/>
              </a:ext>
            </a:extLst>
          </p:cNvPr>
          <p:cNvSpPr>
            <a:spLocks noGrp="1"/>
          </p:cNvSpPr>
          <p:nvPr>
            <p:ph type="pic" sz="quarter" idx="17"/>
          </p:nvPr>
        </p:nvSpPr>
        <p:spPr/>
      </p:sp>
    </p:spTree>
    <p:extLst>
      <p:ext uri="{BB962C8B-B14F-4D97-AF65-F5344CB8AC3E}">
        <p14:creationId xmlns:p14="http://schemas.microsoft.com/office/powerpoint/2010/main" val="329584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81F5847F-7C85-D649-86CD-77ED5E14C2D9}"/>
              </a:ext>
            </a:extLst>
          </p:cNvPr>
          <p:cNvSpPr>
            <a:spLocks noGrp="1"/>
          </p:cNvSpPr>
          <p:nvPr>
            <p:ph type="pic" sz="quarter" idx="13"/>
          </p:nvPr>
        </p:nvSpPr>
        <p:spPr/>
      </p:sp>
      <p:sp>
        <p:nvSpPr>
          <p:cNvPr id="3" name="Text Placeholder 2">
            <a:extLst>
              <a:ext uri="{FF2B5EF4-FFF2-40B4-BE49-F238E27FC236}">
                <a16:creationId xmlns:a16="http://schemas.microsoft.com/office/drawing/2014/main" id="{B6937106-6DA5-5947-854E-AF2200FA2E90}"/>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4260569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F780000-5406-0C46-A656-2D92D05829B1}"/>
              </a:ext>
            </a:extLst>
          </p:cNvPr>
          <p:cNvSpPr>
            <a:spLocks noGrp="1"/>
          </p:cNvSpPr>
          <p:nvPr>
            <p:ph type="pic" sz="quarter" idx="13"/>
          </p:nvPr>
        </p:nvSpPr>
        <p:spPr/>
      </p:sp>
      <p:sp>
        <p:nvSpPr>
          <p:cNvPr id="3" name="Text Placeholder 2">
            <a:extLst>
              <a:ext uri="{FF2B5EF4-FFF2-40B4-BE49-F238E27FC236}">
                <a16:creationId xmlns:a16="http://schemas.microsoft.com/office/drawing/2014/main" id="{DEADFF82-9E89-AF4E-8B60-5551CAA4FCDB}"/>
              </a:ext>
            </a:extLst>
          </p:cNvPr>
          <p:cNvSpPr>
            <a:spLocks noGrp="1"/>
          </p:cNvSpPr>
          <p:nvPr>
            <p:ph type="body" sz="quarter" idx="16"/>
          </p:nvPr>
        </p:nvSpPr>
        <p:spPr/>
        <p:txBody>
          <a:bodyPr/>
          <a:lstStyle/>
          <a:p>
            <a:endParaRPr lang="en-US"/>
          </a:p>
        </p:txBody>
      </p:sp>
      <p:sp>
        <p:nvSpPr>
          <p:cNvPr id="4" name="Picture Placeholder 3">
            <a:extLst>
              <a:ext uri="{FF2B5EF4-FFF2-40B4-BE49-F238E27FC236}">
                <a16:creationId xmlns:a16="http://schemas.microsoft.com/office/drawing/2014/main" id="{288C8F16-0BCC-2A46-B84E-88CDDE10EABD}"/>
              </a:ext>
            </a:extLst>
          </p:cNvPr>
          <p:cNvSpPr>
            <a:spLocks noGrp="1"/>
          </p:cNvSpPr>
          <p:nvPr>
            <p:ph type="pic" sz="quarter" idx="17"/>
          </p:nvPr>
        </p:nvSpPr>
        <p:spPr/>
      </p:sp>
    </p:spTree>
    <p:extLst>
      <p:ext uri="{BB962C8B-B14F-4D97-AF65-F5344CB8AC3E}">
        <p14:creationId xmlns:p14="http://schemas.microsoft.com/office/powerpoint/2010/main" val="2842944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64D1DFD-3507-E240-865D-F0C47E40FD24}"/>
              </a:ext>
            </a:extLst>
          </p:cNvPr>
          <p:cNvSpPr>
            <a:spLocks noGrp="1"/>
          </p:cNvSpPr>
          <p:nvPr>
            <p:ph type="pic" sz="quarter" idx="13"/>
          </p:nvPr>
        </p:nvSpPr>
        <p:spPr/>
      </p:sp>
      <p:sp>
        <p:nvSpPr>
          <p:cNvPr id="4" name="Text Placeholder 3">
            <a:extLst>
              <a:ext uri="{FF2B5EF4-FFF2-40B4-BE49-F238E27FC236}">
                <a16:creationId xmlns:a16="http://schemas.microsoft.com/office/drawing/2014/main" id="{BA502D68-CABF-9B41-8BE5-34171F71C00B}"/>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id="{1A512E77-9986-EE47-84B9-7E75850A970E}"/>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187221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D8DD0-88B8-424B-ABCB-964B1A8AF3E7}">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2EF20D2-1520-4BAD-9026-53881E2E4A9C}"/>
</file>

<file path=customXml/itemProps3.xml><?xml version="1.0" encoding="utf-8"?>
<ds:datastoreItem xmlns:ds="http://schemas.openxmlformats.org/officeDocument/2006/customXml" ds:itemID="{D556C41D-7BC0-4A0E-9A82-998E13E43D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Custom</PresentationFormat>
  <Slides>14</Slides>
  <Notes>0</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Social Media Posts: PTA For Your Child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revision>1</cp:revision>
  <dcterms:created xsi:type="dcterms:W3CDTF">2020-04-14T15:06:47Z</dcterms:created>
  <dcterms:modified xsi:type="dcterms:W3CDTF">2020-06-12T15:06:57Z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