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1" r:id="rId5"/>
    <p:sldId id="503" r:id="rId6"/>
    <p:sldId id="256" r:id="rId7"/>
    <p:sldId id="260" r:id="rId8"/>
    <p:sldId id="277" r:id="rId9"/>
    <p:sldId id="278" r:id="rId10"/>
    <p:sldId id="273" r:id="rId11"/>
    <p:sldId id="504" r:id="rId1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/>
  </p:cmAuthor>
  <p:cmAuthor id="2" name="Cherry, Allison" initials="CA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46A"/>
    <a:srgbClr val="FFFFFF"/>
    <a:srgbClr val="72246C"/>
    <a:srgbClr val="00778B"/>
    <a:srgbClr val="CB333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CCFEE2-D294-4342-5E3E-1675C5A35D13}" v="2" dt="2020-06-05T18:36:05.230"/>
    <p1510:client id="{93049C7B-E88E-4494-AF58-B256B2D58421}" v="237" dt="2020-06-05T11:17:33.263"/>
    <p1510:client id="{5CABCF52-DE0D-4FD2-AAA1-1654A4F15AB7}" v="2" dt="2020-06-12T15:12:57.7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19"/>
    <p:restoredTop sz="94630"/>
  </p:normalViewPr>
  <p:slideViewPr>
    <p:cSldViewPr snapToGrid="0">
      <p:cViewPr varScale="1">
        <p:scale>
          <a:sx n="68" d="100"/>
          <a:sy n="68" d="100"/>
        </p:scale>
        <p:origin x="-1740" y="-126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um, Philip" userId="22bc03cb-108c-4835-8329-cb195ddb6792" providerId="ADAL" clId="{8CEA44B3-A3FD-0B45-9F0C-DE36DCCD5B7E}"/>
    <pc:docChg chg="undo redo custSel addSld delSld modSld sldOrd modMainMaster">
      <pc:chgData name="Blum, Philip" userId="22bc03cb-108c-4835-8329-cb195ddb6792" providerId="ADAL" clId="{8CEA44B3-A3FD-0B45-9F0C-DE36DCCD5B7E}" dt="2020-04-17T20:26:46.682" v="94"/>
      <pc:docMkLst>
        <pc:docMk/>
      </pc:docMkLst>
      <pc:sldChg chg="addSp delSp modSp">
        <pc:chgData name="Blum, Philip" userId="22bc03cb-108c-4835-8329-cb195ddb6792" providerId="ADAL" clId="{8CEA44B3-A3FD-0B45-9F0C-DE36DCCD5B7E}" dt="2020-04-17T18:57:57.584" v="53"/>
        <pc:sldMkLst>
          <pc:docMk/>
          <pc:sldMk cId="2019699768" sldId="256"/>
        </pc:sldMkLst>
        <pc:spChg chg="add del mod">
          <ac:chgData name="Blum, Philip" userId="22bc03cb-108c-4835-8329-cb195ddb6792" providerId="ADAL" clId="{8CEA44B3-A3FD-0B45-9F0C-DE36DCCD5B7E}" dt="2020-04-17T18:53:20.446" v="5" actId="478"/>
          <ac:spMkLst>
            <pc:docMk/>
            <pc:sldMk cId="2019699768" sldId="256"/>
            <ac:spMk id="5" creationId="{D1441679-B165-3649-84E7-8C8F62B15909}"/>
          </ac:spMkLst>
        </pc:spChg>
        <pc:spChg chg="add del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9" creationId="{547ED816-BD33-6B41-AED9-8BADC5B5BC8A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0" creationId="{4F278570-FB33-CE49-8249-7C4A449AAAA7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1" creationId="{02B69CDF-4EB1-AB43-BA66-D336584AB3A8}"/>
          </ac:spMkLst>
        </pc:spChg>
        <pc:spChg chg="del">
          <ac:chgData name="Blum, Philip" userId="22bc03cb-108c-4835-8329-cb195ddb6792" providerId="ADAL" clId="{8CEA44B3-A3FD-0B45-9F0C-DE36DCCD5B7E}" dt="2020-04-17T18:53:06.762" v="0"/>
          <ac:spMkLst>
            <pc:docMk/>
            <pc:sldMk cId="2019699768" sldId="256"/>
            <ac:spMk id="13" creationId="{25D41447-28EB-7F48-AB68-95A8BBAE7588}"/>
          </ac:spMkLst>
        </pc:spChg>
        <pc:spChg chg="del">
          <ac:chgData name="Blum, Philip" userId="22bc03cb-108c-4835-8329-cb195ddb6792" providerId="ADAL" clId="{8CEA44B3-A3FD-0B45-9F0C-DE36DCCD5B7E}" dt="2020-04-17T18:53:25.219" v="7" actId="478"/>
          <ac:spMkLst>
            <pc:docMk/>
            <pc:sldMk cId="2019699768" sldId="256"/>
            <ac:spMk id="14" creationId="{A3B90DAC-3ECD-7949-A84C-3BC19C39E9B0}"/>
          </ac:spMkLst>
        </pc:spChg>
        <pc:picChg chg="add del mod">
          <ac:chgData name="Blum, Philip" userId="22bc03cb-108c-4835-8329-cb195ddb6792" providerId="ADAL" clId="{8CEA44B3-A3FD-0B45-9F0C-DE36DCCD5B7E}" dt="2020-04-17T18:53:21.532" v="6" actId="478"/>
          <ac:picMkLst>
            <pc:docMk/>
            <pc:sldMk cId="2019699768" sldId="256"/>
            <ac:picMk id="3" creationId="{5C64870A-E704-624F-BABF-08F6675BD809}"/>
          </ac:picMkLst>
        </pc:picChg>
        <pc:picChg chg="add del mod">
          <ac:chgData name="Blum, Philip" userId="22bc03cb-108c-4835-8329-cb195ddb6792" providerId="ADAL" clId="{8CEA44B3-A3FD-0B45-9F0C-DE36DCCD5B7E}" dt="2020-04-17T18:53:18.655" v="4"/>
          <ac:picMkLst>
            <pc:docMk/>
            <pc:sldMk cId="2019699768" sldId="256"/>
            <ac:picMk id="7" creationId="{8EE2E8F4-90A8-E640-ADD7-31D1E7D01908}"/>
          </ac:picMkLst>
        </pc:picChg>
      </pc:sldChg>
      <pc:sldChg chg="addSp delSp modSp">
        <pc:chgData name="Blum, Philip" userId="22bc03cb-108c-4835-8329-cb195ddb6792" providerId="ADAL" clId="{8CEA44B3-A3FD-0B45-9F0C-DE36DCCD5B7E}" dt="2020-04-17T18:59:35.783" v="60"/>
        <pc:sldMkLst>
          <pc:docMk/>
          <pc:sldMk cId="541311975" sldId="257"/>
        </pc:sldMkLst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2" creationId="{14BCDD13-D772-A849-A02C-75CC52ECE416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2" creationId="{E96B776E-1A0D-0E45-8D4F-373CBCA6D007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3" creationId="{14665C2A-02FC-3844-9FD2-F6E17E9A632A}"/>
          </ac:spMkLst>
        </pc:spChg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3" creationId="{55BF6578-1362-5449-80BB-8E34DC87AA51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4" creationId="{0764B0DB-D470-4A43-9B72-71A4C3E12E3E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5" creationId="{185A5FB9-3EEA-0748-9437-E92B256EB8C0}"/>
          </ac:spMkLst>
        </pc:spChg>
      </pc:sldChg>
      <pc:sldChg chg="addSp delSp modSp">
        <pc:chgData name="Blum, Philip" userId="22bc03cb-108c-4835-8329-cb195ddb6792" providerId="ADAL" clId="{8CEA44B3-A3FD-0B45-9F0C-DE36DCCD5B7E}" dt="2020-04-17T18:58:17.460" v="57"/>
        <pc:sldMkLst>
          <pc:docMk/>
          <pc:sldMk cId="3415905441" sldId="258"/>
        </pc:sldMkLst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2" creationId="{8821C97C-CB59-EC47-BE80-793168836EEE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3" creationId="{CE3793F5-77E3-3F42-8E1C-C12B891825D7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4" creationId="{ADC7B42B-A532-014B-964E-AEAE237FBF2F}"/>
          </ac:spMkLst>
        </pc:spChg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5" creationId="{A057D626-27F0-4E40-B1FE-2FBD632904F0}"/>
          </ac:spMkLst>
        </pc:spChg>
      </pc:sldChg>
      <pc:sldChg chg="addSp delSp modSp del">
        <pc:chgData name="Blum, Philip" userId="22bc03cb-108c-4835-8329-cb195ddb6792" providerId="ADAL" clId="{8CEA44B3-A3FD-0B45-9F0C-DE36DCCD5B7E}" dt="2020-04-17T20:13:55.565" v="81" actId="2696"/>
        <pc:sldMkLst>
          <pc:docMk/>
          <pc:sldMk cId="224101541" sldId="259"/>
        </pc:sldMkLst>
        <pc:picChg chg="add del mod">
          <ac:chgData name="Blum, Philip" userId="22bc03cb-108c-4835-8329-cb195ddb6792" providerId="ADAL" clId="{8CEA44B3-A3FD-0B45-9F0C-DE36DCCD5B7E}" dt="2020-04-17T18:53:50.520" v="13" actId="478"/>
          <ac:picMkLst>
            <pc:docMk/>
            <pc:sldMk cId="224101541" sldId="259"/>
            <ac:picMk id="3" creationId="{0EE9E7DA-0FF1-B14E-A090-FF4D78AE1EF2}"/>
          </ac:picMkLst>
        </pc:picChg>
      </pc:sldChg>
      <pc:sldChg chg="addSp delSp modSp">
        <pc:chgData name="Blum, Philip" userId="22bc03cb-108c-4835-8329-cb195ddb6792" providerId="ADAL" clId="{8CEA44B3-A3FD-0B45-9F0C-DE36DCCD5B7E}" dt="2020-04-17T20:16:54.395" v="92"/>
        <pc:sldMkLst>
          <pc:docMk/>
          <pc:sldMk cId="3524714407" sldId="260"/>
        </pc:sldMkLst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2" creationId="{3A2223D2-CAA3-264D-BD17-B9195AC9F68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2" creationId="{7253E32D-3BDE-F54D-980B-55406DF8481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3" creationId="{43E20AE4-DBC9-B046-BBC0-9740B54CD21E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3" creationId="{F27C0DC2-F7E1-C345-BCC2-0C67E01D879A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9" creationId="{CDC038DA-66ED-1D4F-894A-64080E08FDE2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0" creationId="{1E7CEE1C-D60B-DB48-8F95-4B9AA6B59AA0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1" creationId="{45BEDBB4-BF55-7C4E-B002-ED00C6742E98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11" creationId="{79D9C349-A376-B14B-AAAB-F55B19BB071B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2" creationId="{CF5C6207-AB7C-FE4B-B7D7-456F96BF3808}"/>
          </ac:spMkLst>
        </pc:spChg>
      </pc:sldChg>
      <pc:sldChg chg="del">
        <pc:chgData name="Blum, Philip" userId="22bc03cb-108c-4835-8329-cb195ddb6792" providerId="ADAL" clId="{8CEA44B3-A3FD-0B45-9F0C-DE36DCCD5B7E}" dt="2020-04-17T20:13:57.134" v="82" actId="2696"/>
        <pc:sldMkLst>
          <pc:docMk/>
          <pc:sldMk cId="1505929390" sldId="261"/>
        </pc:sldMkLst>
      </pc:sldChg>
      <pc:sldChg chg="del">
        <pc:chgData name="Blum, Philip" userId="22bc03cb-108c-4835-8329-cb195ddb6792" providerId="ADAL" clId="{8CEA44B3-A3FD-0B45-9F0C-DE36DCCD5B7E}" dt="2020-04-17T20:13:58.062" v="83" actId="2696"/>
        <pc:sldMkLst>
          <pc:docMk/>
          <pc:sldMk cId="1821572453" sldId="262"/>
        </pc:sldMkLst>
      </pc:sldChg>
      <pc:sldChg chg="addSp delSp modSp">
        <pc:chgData name="Blum, Philip" userId="22bc03cb-108c-4835-8329-cb195ddb6792" providerId="ADAL" clId="{8CEA44B3-A3FD-0B45-9F0C-DE36DCCD5B7E}" dt="2020-04-17T18:59:39.080" v="61"/>
        <pc:sldMkLst>
          <pc:docMk/>
          <pc:sldMk cId="1080080650" sldId="263"/>
        </pc:sldMkLst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2" creationId="{10930A94-119A-D34C-86E3-821E176DD0CB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2" creationId="{6CCEF37A-CD9A-CD49-9FB3-5C0261391364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3" creationId="{A662E393-295D-AF41-8009-37728E76BAE3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3" creationId="{EB0DC939-C408-744A-A1CF-1F672DA1B843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4" creationId="{45E51262-EF6F-E54E-84BC-173446526061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4" creationId="{CD0CE752-9BCE-914B-BE5E-77CC255C3959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5" creationId="{6A377FC2-ECDC-6747-B149-36A764779A93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6" creationId="{9109B710-CC4F-304E-AD9C-B97E1F68E10C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7" creationId="{364A38ED-2488-6C47-ADAA-E94027221726}"/>
          </ac:spMkLst>
        </pc:spChg>
      </pc:sldChg>
      <pc:sldChg chg="del">
        <pc:chgData name="Blum, Philip" userId="22bc03cb-108c-4835-8329-cb195ddb6792" providerId="ADAL" clId="{8CEA44B3-A3FD-0B45-9F0C-DE36DCCD5B7E}" dt="2020-04-17T20:13:59.255" v="84" actId="2696"/>
        <pc:sldMkLst>
          <pc:docMk/>
          <pc:sldMk cId="3788105836" sldId="264"/>
        </pc:sldMkLst>
      </pc:sldChg>
      <pc:sldChg chg="del">
        <pc:chgData name="Blum, Philip" userId="22bc03cb-108c-4835-8329-cb195ddb6792" providerId="ADAL" clId="{8CEA44B3-A3FD-0B45-9F0C-DE36DCCD5B7E}" dt="2020-04-17T20:14:00.342" v="85" actId="2696"/>
        <pc:sldMkLst>
          <pc:docMk/>
          <pc:sldMk cId="1728208833" sldId="265"/>
        </pc:sldMkLst>
      </pc:sldChg>
      <pc:sldChg chg="addSp delSp modSp">
        <pc:chgData name="Blum, Philip" userId="22bc03cb-108c-4835-8329-cb195ddb6792" providerId="ADAL" clId="{8CEA44B3-A3FD-0B45-9F0C-DE36DCCD5B7E}" dt="2020-04-17T18:58:23.795" v="59"/>
        <pc:sldMkLst>
          <pc:docMk/>
          <pc:sldMk cId="2925471227" sldId="266"/>
        </pc:sldMkLst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2" creationId="{A4AB9741-7EC2-4A4D-A75C-79F2CBB98D3E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3" creationId="{B71E77A8-566D-8746-8503-CCC425BC6F18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4" creationId="{8384790A-9A13-B74F-8414-CE600BB3733D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5" creationId="{C4DA203C-AFEF-3642-BD76-AF1258044D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6" creationId="{4A81EF03-21E0-0141-BA86-768412ED20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7" creationId="{EA272631-3BA6-6348-B592-FDFA032FCD19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8" creationId="{E225C340-49FA-F449-A1AB-5915AF4A9FB1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9" creationId="{74D97F23-2051-0D48-AD89-3155F34877B6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10" creationId="{F699ECE8-7C77-8944-BCE3-23575908CAD4}"/>
          </ac:spMkLst>
        </pc:spChg>
      </pc:sldChg>
      <pc:sldChg chg="add">
        <pc:chgData name="Blum, Philip" userId="22bc03cb-108c-4835-8329-cb195ddb6792" providerId="ADAL" clId="{8CEA44B3-A3FD-0B45-9F0C-DE36DCCD5B7E}" dt="2020-04-17T20:14:06.849" v="86"/>
        <pc:sldMkLst>
          <pc:docMk/>
          <pc:sldMk cId="3115037598" sldId="267"/>
        </pc:sldMkLst>
      </pc:sldChg>
      <pc:sldChg chg="add">
        <pc:chgData name="Blum, Philip" userId="22bc03cb-108c-4835-8329-cb195ddb6792" providerId="ADAL" clId="{8CEA44B3-A3FD-0B45-9F0C-DE36DCCD5B7E}" dt="2020-04-17T20:14:10.299" v="87"/>
        <pc:sldMkLst>
          <pc:docMk/>
          <pc:sldMk cId="3538107766" sldId="268"/>
        </pc:sldMkLst>
      </pc:sldChg>
      <pc:sldChg chg="add">
        <pc:chgData name="Blum, Philip" userId="22bc03cb-108c-4835-8329-cb195ddb6792" providerId="ADAL" clId="{8CEA44B3-A3FD-0B45-9F0C-DE36DCCD5B7E}" dt="2020-04-17T20:14:12.750" v="88"/>
        <pc:sldMkLst>
          <pc:docMk/>
          <pc:sldMk cId="3400450463" sldId="269"/>
        </pc:sldMkLst>
      </pc:sldChg>
      <pc:sldChg chg="add">
        <pc:chgData name="Blum, Philip" userId="22bc03cb-108c-4835-8329-cb195ddb6792" providerId="ADAL" clId="{8CEA44B3-A3FD-0B45-9F0C-DE36DCCD5B7E}" dt="2020-04-17T20:14:15.451" v="89"/>
        <pc:sldMkLst>
          <pc:docMk/>
          <pc:sldMk cId="786807832" sldId="270"/>
        </pc:sldMkLst>
      </pc:sldChg>
      <pc:sldChg chg="add">
        <pc:chgData name="Blum, Philip" userId="22bc03cb-108c-4835-8329-cb195ddb6792" providerId="ADAL" clId="{8CEA44B3-A3FD-0B45-9F0C-DE36DCCD5B7E}" dt="2020-04-17T20:14:17.268" v="90"/>
        <pc:sldMkLst>
          <pc:docMk/>
          <pc:sldMk cId="1839921535" sldId="271"/>
        </pc:sldMkLst>
      </pc:sldChg>
      <pc:sldChg chg="add">
        <pc:chgData name="Blum, Philip" userId="22bc03cb-108c-4835-8329-cb195ddb6792" providerId="ADAL" clId="{8CEA44B3-A3FD-0B45-9F0C-DE36DCCD5B7E}" dt="2020-04-17T20:14:19.482" v="91"/>
        <pc:sldMkLst>
          <pc:docMk/>
          <pc:sldMk cId="3475616059" sldId="272"/>
        </pc:sldMkLst>
      </pc:sldChg>
      <pc:sldChg chg="add ord">
        <pc:chgData name="Blum, Philip" userId="22bc03cb-108c-4835-8329-cb195ddb6792" providerId="ADAL" clId="{8CEA44B3-A3FD-0B45-9F0C-DE36DCCD5B7E}" dt="2020-04-17T20:26:46.682" v="94"/>
        <pc:sldMkLst>
          <pc:docMk/>
          <pc:sldMk cId="88421704" sldId="273"/>
        </pc:sldMkLst>
      </pc:sldChg>
      <pc:sldMasterChg chg="delSldLayout modSldLayout">
        <pc:chgData name="Blum, Philip" userId="22bc03cb-108c-4835-8329-cb195ddb6792" providerId="ADAL" clId="{8CEA44B3-A3FD-0B45-9F0C-DE36DCCD5B7E}" dt="2020-04-17T20:13:46.415" v="80"/>
        <pc:sldMasterMkLst>
          <pc:docMk/>
          <pc:sldMasterMk cId="2358553332" sldId="2147483704"/>
        </pc:sldMasterMkLst>
        <pc:sldLayoutChg chg="addSp delSp modSp">
          <pc:chgData name="Blum, Philip" userId="22bc03cb-108c-4835-8329-cb195ddb6792" providerId="ADAL" clId="{8CEA44B3-A3FD-0B45-9F0C-DE36DCCD5B7E}" dt="2020-04-17T18:57:40.658" v="52" actId="478"/>
          <pc:sldLayoutMkLst>
            <pc:docMk/>
            <pc:sldMasterMk cId="2358553332" sldId="2147483704"/>
            <pc:sldLayoutMk cId="4282880501" sldId="2147483661"/>
          </pc:sldLayoutMkLst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2" creationId="{00000000-0000-0000-0000-000000000000}"/>
            </ac:spMkLst>
          </pc:spChg>
          <pc:spChg chg="del mod">
            <ac:chgData name="Blum, Philip" userId="22bc03cb-108c-4835-8329-cb195ddb6792" providerId="ADAL" clId="{8CEA44B3-A3FD-0B45-9F0C-DE36DCCD5B7E}" dt="2020-04-17T18:54:02.561" v="16" actId="478"/>
            <ac:spMkLst>
              <pc:docMk/>
              <pc:sldMasterMk cId="2358553332" sldId="2147483704"/>
              <pc:sldLayoutMk cId="4282880501" sldId="2147483661"/>
              <ac:spMk id="3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4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5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6" creationId="{00000000-0000-0000-0000-000000000000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704"/>
              <pc:sldLayoutMk cId="4282880501" sldId="2147483661"/>
              <ac:spMk id="8" creationId="{D4FBCE2A-23DC-BE47-86F2-B8268306A928}"/>
            </ac:spMkLst>
          </pc:spChg>
          <pc:spChg chg="add del mod">
            <ac:chgData name="Blum, Philip" userId="22bc03cb-108c-4835-8329-cb195ddb6792" providerId="ADAL" clId="{8CEA44B3-A3FD-0B45-9F0C-DE36DCCD5B7E}" dt="2020-04-17T18:56:20.843" v="42" actId="478"/>
            <ac:spMkLst>
              <pc:docMk/>
              <pc:sldMasterMk cId="2358553332" sldId="2147483704"/>
              <pc:sldLayoutMk cId="4282880501" sldId="2147483661"/>
              <ac:spMk id="12" creationId="{63948973-5231-7040-ADE6-73C7143E380C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704"/>
              <pc:sldLayoutMk cId="4282880501" sldId="2147483661"/>
              <ac:spMk id="15" creationId="{80A5DE55-A41D-0441-8B84-642FE993A5AB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704"/>
              <pc:sldLayoutMk cId="4282880501" sldId="2147483661"/>
              <ac:spMk id="17" creationId="{44344951-6F4F-5341-8414-1531F95BFFAA}"/>
            </ac:spMkLst>
          </pc:spChg>
          <pc:picChg chg="add del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704"/>
              <pc:sldLayoutMk cId="4282880501" sldId="2147483661"/>
              <ac:picMk id="7" creationId="{721F02E8-CC3D-5E4E-BE12-94BB0ACC41FD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704"/>
              <pc:sldLayoutMk cId="4282880501" sldId="2147483661"/>
              <ac:picMk id="9" creationId="{6992089A-E569-B143-880C-55D313D6420C}"/>
            </ac:picMkLst>
          </pc:picChg>
          <pc:picChg chg="add del mod">
            <ac:chgData name="Blum, Philip" userId="22bc03cb-108c-4835-8329-cb195ddb6792" providerId="ADAL" clId="{8CEA44B3-A3FD-0B45-9F0C-DE36DCCD5B7E}" dt="2020-04-17T18:56:20.843" v="42" actId="478"/>
            <ac:picMkLst>
              <pc:docMk/>
              <pc:sldMasterMk cId="2358553332" sldId="2147483704"/>
              <pc:sldLayoutMk cId="4282880501" sldId="2147483661"/>
              <ac:picMk id="10" creationId="{86BDC5B0-1042-B742-AD1D-C0EB6E3FEDAA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704"/>
              <pc:sldLayoutMk cId="4282880501" sldId="2147483661"/>
              <ac:picMk id="13" creationId="{30378314-D93C-5D48-8B3F-3E38AE8A60E3}"/>
            </ac:picMkLst>
          </pc:picChg>
          <pc:cxnChg chg="add del mod">
            <ac:chgData name="Blum, Philip" userId="22bc03cb-108c-4835-8329-cb195ddb6792" providerId="ADAL" clId="{8CEA44B3-A3FD-0B45-9F0C-DE36DCCD5B7E}" dt="2020-04-17T18:56:20.843" v="42" actId="478"/>
            <ac:cxnSpMkLst>
              <pc:docMk/>
              <pc:sldMasterMk cId="2358553332" sldId="2147483704"/>
              <pc:sldLayoutMk cId="4282880501" sldId="2147483661"/>
              <ac:cxnSpMk id="11" creationId="{27CD0FCD-6A53-3642-A2CE-2942C30EB015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704"/>
              <pc:sldLayoutMk cId="4282880501" sldId="2147483661"/>
              <ac:cxnSpMk id="14" creationId="{DCC587FA-6944-BD4A-A1CB-93A24390A236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704"/>
              <pc:sldLayoutMk cId="4282880501" sldId="2147483661"/>
              <ac:cxnSpMk id="16" creationId="{E7B77061-A06A-BE43-B53E-424D514C8977}"/>
            </ac:cxnSpMkLst>
          </pc:cxnChg>
        </pc:sldLayoutChg>
        <pc:sldLayoutChg chg="del">
          <pc:chgData name="Blum, Philip" userId="22bc03cb-108c-4835-8329-cb195ddb6792" providerId="ADAL" clId="{8CEA44B3-A3FD-0B45-9F0C-DE36DCCD5B7E}" dt="2020-04-17T18:54:09.352" v="18" actId="2696"/>
          <pc:sldLayoutMkLst>
            <pc:docMk/>
            <pc:sldMasterMk cId="2358553332" sldId="2147483704"/>
            <pc:sldLayoutMk cId="3800851198" sldId="2147483667"/>
          </pc:sldLayoutMkLst>
        </pc:sldLayoutChg>
        <pc:sldLayoutChg chg="addSp delSp modSp">
          <pc:chgData name="Blum, Philip" userId="22bc03cb-108c-4835-8329-cb195ddb6792" providerId="ADAL" clId="{8CEA44B3-A3FD-0B45-9F0C-DE36DCCD5B7E}" dt="2020-04-17T18:55:35.957" v="34" actId="1037"/>
          <pc:sldLayoutMkLst>
            <pc:docMk/>
            <pc:sldMasterMk cId="2358553332" sldId="2147483704"/>
            <pc:sldLayoutMk cId="1040931461" sldId="2147483672"/>
          </pc:sldLayoutMkLst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704"/>
              <pc:sldLayoutMk cId="1040931461" sldId="2147483672"/>
              <ac:spMk id="7" creationId="{09266A9B-9317-8942-AB20-99EA61DBD888}"/>
            </ac:spMkLst>
          </pc:spChg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704"/>
              <pc:sldLayoutMk cId="1040931461" sldId="2147483672"/>
              <ac:spMk id="8" creationId="{03DC2DE2-AFAF-FA49-91FC-9B1E427AEB33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704"/>
              <pc:sldLayoutMk cId="1040931461" sldId="2147483672"/>
              <ac:spMk id="9" creationId="{65A51B83-34C1-084B-8913-26DFADF2F930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704"/>
              <pc:sldLayoutMk cId="1040931461" sldId="2147483672"/>
              <ac:spMk id="13" creationId="{65D639AA-2686-EA45-854C-992479B0B79D}"/>
            </ac:spMkLst>
          </pc:sp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704"/>
              <pc:sldLayoutMk cId="1040931461" sldId="2147483672"/>
              <ac:picMk id="4" creationId="{DF2BBBB6-D7FC-B444-A2DC-3DA48BE0974C}"/>
            </ac:picMkLst>
          </pc:pic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704"/>
              <pc:sldLayoutMk cId="1040931461" sldId="2147483672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704"/>
              <pc:sldLayoutMk cId="1040931461" sldId="2147483672"/>
              <ac:picMk id="10" creationId="{6EA0842D-9B50-6848-8326-41974A9E1ABF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704"/>
              <pc:sldLayoutMk cId="1040931461" sldId="2147483672"/>
              <ac:picMk id="11" creationId="{98FB7792-9503-4A48-BE4F-148032655AF0}"/>
            </ac:picMkLst>
          </pc:picChg>
          <pc:cxnChg chg="del">
            <ac:chgData name="Blum, Philip" userId="22bc03cb-108c-4835-8329-cb195ddb6792" providerId="ADAL" clId="{8CEA44B3-A3FD-0B45-9F0C-DE36DCCD5B7E}" dt="2020-04-17T18:55:25.600" v="31" actId="478"/>
            <ac:cxnSpMkLst>
              <pc:docMk/>
              <pc:sldMasterMk cId="2358553332" sldId="2147483704"/>
              <pc:sldLayoutMk cId="1040931461" sldId="2147483672"/>
              <ac:cxnSpMk id="6" creationId="{748DA847-2D85-3443-B7F7-6431C930D384}"/>
            </ac:cxnSpMkLst>
          </pc:cxnChg>
          <pc:cxnChg chg="add mod">
            <ac:chgData name="Blum, Philip" userId="22bc03cb-108c-4835-8329-cb195ddb6792" providerId="ADAL" clId="{8CEA44B3-A3FD-0B45-9F0C-DE36DCCD5B7E}" dt="2020-04-17T18:55:35.957" v="34" actId="1037"/>
            <ac:cxnSpMkLst>
              <pc:docMk/>
              <pc:sldMasterMk cId="2358553332" sldId="2147483704"/>
              <pc:sldLayoutMk cId="1040931461" sldId="2147483672"/>
              <ac:cxnSpMk id="12" creationId="{D1CA5749-70D2-D54A-B9D0-92314F47EB0C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0.271" v="36"/>
          <pc:sldLayoutMkLst>
            <pc:docMk/>
            <pc:sldMasterMk cId="2358553332" sldId="2147483704"/>
            <pc:sldLayoutMk cId="3266548024" sldId="2147483673"/>
          </pc:sldLayoutMkLst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704"/>
              <pc:sldLayoutMk cId="3266548024" sldId="2147483673"/>
              <ac:spMk id="8" creationId="{7D2418BD-C8AC-B745-994E-D2369B2B3F41}"/>
            </ac:spMkLst>
          </pc:spChg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704"/>
              <pc:sldLayoutMk cId="3266548024" sldId="2147483673"/>
              <ac:spMk id="9" creationId="{64CAEA67-788B-A746-B251-9CFAC700ED9B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704"/>
              <pc:sldLayoutMk cId="3266548024" sldId="2147483673"/>
              <ac:spMk id="10" creationId="{F9F6696B-1ACE-E64E-AA0C-E2B2CC2B2248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704"/>
              <pc:sldLayoutMk cId="3266548024" sldId="2147483673"/>
              <ac:spMk id="14" creationId="{EBC98F60-F6E3-3544-8135-C044AB29E60C}"/>
            </ac:spMkLst>
          </pc:sp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704"/>
              <pc:sldLayoutMk cId="3266548024" sldId="2147483673"/>
              <ac:picMk id="4" creationId="{8132C833-62AA-074B-9B8E-5637B02342B0}"/>
            </ac:picMkLst>
          </pc:pic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704"/>
              <pc:sldLayoutMk cId="3266548024" sldId="2147483673"/>
              <ac:picMk id="6" creationId="{B783545B-573C-DC40-97D8-EBFD44B4EF4D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704"/>
              <pc:sldLayoutMk cId="3266548024" sldId="2147483673"/>
              <ac:picMk id="11" creationId="{035B6B32-60C6-1D4A-B07B-4F80FDC303E4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704"/>
              <pc:sldLayoutMk cId="3266548024" sldId="2147483673"/>
              <ac:picMk id="12" creationId="{2FE13B84-90A2-F041-8680-D308B15664BB}"/>
            </ac:picMkLst>
          </pc:picChg>
          <pc:cxnChg chg="del">
            <ac:chgData name="Blum, Philip" userId="22bc03cb-108c-4835-8329-cb195ddb6792" providerId="ADAL" clId="{8CEA44B3-A3FD-0B45-9F0C-DE36DCCD5B7E}" dt="2020-04-17T18:55:49.613" v="35" actId="478"/>
            <ac:cxnSpMkLst>
              <pc:docMk/>
              <pc:sldMasterMk cId="2358553332" sldId="2147483704"/>
              <pc:sldLayoutMk cId="3266548024" sldId="2147483673"/>
              <ac:cxnSpMk id="7" creationId="{E5CAFEEA-2A34-8E4E-8907-5133C751D3D9}"/>
            </ac:cxnSpMkLst>
          </pc:cxnChg>
          <pc:cxnChg chg="add">
            <ac:chgData name="Blum, Philip" userId="22bc03cb-108c-4835-8329-cb195ddb6792" providerId="ADAL" clId="{8CEA44B3-A3FD-0B45-9F0C-DE36DCCD5B7E}" dt="2020-04-17T18:55:50.271" v="36"/>
            <ac:cxnSpMkLst>
              <pc:docMk/>
              <pc:sldMasterMk cId="2358553332" sldId="2147483704"/>
              <pc:sldLayoutMk cId="3266548024" sldId="2147483673"/>
              <ac:cxnSpMk id="13" creationId="{5E9735AB-D9CD-F145-B3B7-8EF62BDC3A1F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7.747" v="38"/>
          <pc:sldLayoutMkLst>
            <pc:docMk/>
            <pc:sldMasterMk cId="2358553332" sldId="2147483704"/>
            <pc:sldLayoutMk cId="1502395578" sldId="2147483674"/>
          </pc:sldLayoutMkLst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704"/>
              <pc:sldLayoutMk cId="1502395578" sldId="2147483674"/>
              <ac:spMk id="8" creationId="{C6312616-504A-254C-ABFB-2CB4BD3348F6}"/>
            </ac:spMkLst>
          </pc:spChg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704"/>
              <pc:sldLayoutMk cId="1502395578" sldId="2147483674"/>
              <ac:spMk id="9" creationId="{24FA5DA3-5AD1-8E4E-A9EA-487613499AE1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704"/>
              <pc:sldLayoutMk cId="1502395578" sldId="2147483674"/>
              <ac:spMk id="10" creationId="{756CCDA5-254D-AD4F-AFAA-6BE7E64A81D8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704"/>
              <pc:sldLayoutMk cId="1502395578" sldId="2147483674"/>
              <ac:spMk id="14" creationId="{07E8A9D8-AF65-FA4D-8EC8-CEE05616588A}"/>
            </ac:spMkLst>
          </pc:sp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704"/>
              <pc:sldLayoutMk cId="1502395578" sldId="2147483674"/>
              <ac:picMk id="4" creationId="{259669A0-DC2A-1046-8256-107B6E81588A}"/>
            </ac:picMkLst>
          </pc:pic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704"/>
              <pc:sldLayoutMk cId="1502395578" sldId="2147483674"/>
              <ac:picMk id="6" creationId="{00980575-2A4E-2D48-9503-DDA5082D463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704"/>
              <pc:sldLayoutMk cId="1502395578" sldId="2147483674"/>
              <ac:picMk id="11" creationId="{5F39A7F9-E895-AB42-9206-4D5401F0A5A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704"/>
              <pc:sldLayoutMk cId="1502395578" sldId="2147483674"/>
              <ac:picMk id="12" creationId="{D42DE063-65CA-4A43-A863-0C0A74EE0C84}"/>
            </ac:picMkLst>
          </pc:picChg>
          <pc:cxnChg chg="del">
            <ac:chgData name="Blum, Philip" userId="22bc03cb-108c-4835-8329-cb195ddb6792" providerId="ADAL" clId="{8CEA44B3-A3FD-0B45-9F0C-DE36DCCD5B7E}" dt="2020-04-17T18:55:57.148" v="37" actId="478"/>
            <ac:cxnSpMkLst>
              <pc:docMk/>
              <pc:sldMasterMk cId="2358553332" sldId="2147483704"/>
              <pc:sldLayoutMk cId="1502395578" sldId="2147483674"/>
              <ac:cxnSpMk id="7" creationId="{03124E30-15F4-AA40-8CF4-A6216CF773F4}"/>
            </ac:cxnSpMkLst>
          </pc:cxnChg>
          <pc:cxnChg chg="add">
            <ac:chgData name="Blum, Philip" userId="22bc03cb-108c-4835-8329-cb195ddb6792" providerId="ADAL" clId="{8CEA44B3-A3FD-0B45-9F0C-DE36DCCD5B7E}" dt="2020-04-17T18:55:57.747" v="38"/>
            <ac:cxnSpMkLst>
              <pc:docMk/>
              <pc:sldMasterMk cId="2358553332" sldId="2147483704"/>
              <pc:sldLayoutMk cId="1502395578" sldId="2147483674"/>
              <ac:cxnSpMk id="13" creationId="{7BD7F308-109A-E44D-984C-C83A384A2DE5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15.389" v="49"/>
          <pc:sldLayoutMkLst>
            <pc:docMk/>
            <pc:sldMasterMk cId="2358553332" sldId="2147483704"/>
            <pc:sldLayoutMk cId="2260393733" sldId="2147483675"/>
          </pc:sldLayoutMkLst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704"/>
              <pc:sldLayoutMk cId="2260393733" sldId="2147483675"/>
              <ac:spMk id="4" creationId="{BD941A0A-7494-7A41-AD0E-226227E050EF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704"/>
              <pc:sldLayoutMk cId="2260393733" sldId="2147483675"/>
              <ac:spMk id="8" creationId="{B5341470-D460-A142-B67E-7D13DD856C92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704"/>
              <pc:sldLayoutMk cId="2260393733" sldId="2147483675"/>
              <ac:spMk id="10" creationId="{875F42E5-C5BB-AD41-8466-C7839354388E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704"/>
              <pc:sldLayoutMk cId="2260393733" sldId="2147483675"/>
              <ac:spMk id="13" creationId="{A21AF48C-6F81-EF4C-B2DD-B52E0A24524B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704"/>
              <pc:sldLayoutMk cId="2260393733" sldId="2147483675"/>
              <ac:spMk id="15" creationId="{48CB4B46-1A60-5D40-A0D8-BAEBB2E4773C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704"/>
              <pc:sldLayoutMk cId="2260393733" sldId="2147483675"/>
              <ac:spMk id="16" creationId="{B2D446EA-3F1C-E040-B355-363DC5C7DAF3}"/>
            </ac:spMkLst>
          </pc:sp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704"/>
              <pc:sldLayoutMk cId="2260393733" sldId="2147483675"/>
              <ac:picMk id="5" creationId="{B61855AD-26B4-B744-8474-E5B9AEEF5C48}"/>
            </ac:picMkLst>
          </pc:pic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704"/>
              <pc:sldLayoutMk cId="2260393733" sldId="2147483675"/>
              <ac:picMk id="6" creationId="{E5AB8C3A-B921-0043-9B3E-94E6D43C612A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704"/>
              <pc:sldLayoutMk cId="2260393733" sldId="2147483675"/>
              <ac:picMk id="11" creationId="{A315B4FA-C39D-0748-A1C2-B5901AEBDE8F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704"/>
              <pc:sldLayoutMk cId="2260393733" sldId="2147483675"/>
              <ac:picMk id="17" creationId="{D2004AF9-679B-FF47-9586-61576B8CB7AA}"/>
            </ac:picMkLst>
          </pc:pic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704"/>
              <pc:sldLayoutMk cId="2260393733" sldId="2147483675"/>
              <ac:cxnSpMk id="7" creationId="{12F2591B-907F-6A45-B7F5-C3CD8AADA921}"/>
            </ac:cxnSpMkLst>
          </pc:cxn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704"/>
              <pc:sldLayoutMk cId="2260393733" sldId="2147483675"/>
              <ac:cxnSpMk id="9" creationId="{7798418F-0357-2341-927F-BD72F3CBD5DC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704"/>
              <pc:sldLayoutMk cId="2260393733" sldId="2147483675"/>
              <ac:cxnSpMk id="12" creationId="{1C4FAC09-A1C8-4645-AA8B-CA83C809DBC3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704"/>
              <pc:sldLayoutMk cId="2260393733" sldId="2147483675"/>
              <ac:cxnSpMk id="14" creationId="{E4302897-93E5-0443-BAAF-D295E5F9C46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6:52.739" v="47"/>
          <pc:sldLayoutMkLst>
            <pc:docMk/>
            <pc:sldMasterMk cId="2358553332" sldId="2147483704"/>
            <pc:sldLayoutMk cId="2663882343" sldId="2147483676"/>
          </pc:sldLayoutMkLst>
          <pc:spChg chg="add del">
            <ac:chgData name="Blum, Philip" userId="22bc03cb-108c-4835-8329-cb195ddb6792" providerId="ADAL" clId="{8CEA44B3-A3FD-0B45-9F0C-DE36DCCD5B7E}" dt="2020-04-17T18:56:07.756" v="41" actId="478"/>
            <ac:spMkLst>
              <pc:docMk/>
              <pc:sldMasterMk cId="2358553332" sldId="2147483704"/>
              <pc:sldLayoutMk cId="2663882343" sldId="2147483676"/>
              <ac:spMk id="4" creationId="{AE8646E2-5AD9-2B4F-A101-DC0C3EC3B889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704"/>
              <pc:sldLayoutMk cId="2663882343" sldId="2147483676"/>
              <ac:spMk id="8" creationId="{4DFA0BA9-F299-A24A-B8FA-E4E78716ACD1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704"/>
              <pc:sldLayoutMk cId="2663882343" sldId="2147483676"/>
              <ac:spMk id="10" creationId="{D8C09903-AFCE-414F-8815-7BD03C07AD5F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704"/>
              <pc:sldLayoutMk cId="2663882343" sldId="2147483676"/>
              <ac:spMk id="13" creationId="{2474D898-7387-A240-B744-4678AF4C1AC5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704"/>
              <pc:sldLayoutMk cId="2663882343" sldId="2147483676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18:56:52.739" v="47"/>
            <ac:spMkLst>
              <pc:docMk/>
              <pc:sldMasterMk cId="2358553332" sldId="2147483704"/>
              <pc:sldLayoutMk cId="2663882343" sldId="2147483676"/>
              <ac:spMk id="16" creationId="{0233581A-FC08-884B-AF60-B2D0B35E10EC}"/>
            </ac:spMkLst>
          </pc:spChg>
          <pc:picChg chg="add del">
            <ac:chgData name="Blum, Philip" userId="22bc03cb-108c-4835-8329-cb195ddb6792" providerId="ADAL" clId="{8CEA44B3-A3FD-0B45-9F0C-DE36DCCD5B7E}" dt="2020-04-17T18:56:07.756" v="41" actId="478"/>
            <ac:picMkLst>
              <pc:docMk/>
              <pc:sldMasterMk cId="2358553332" sldId="2147483704"/>
              <pc:sldLayoutMk cId="2663882343" sldId="2147483676"/>
              <ac:picMk id="3" creationId="{4C02ABD3-24A3-4543-B9AF-FB1BD934ABA3}"/>
            </ac:picMkLst>
          </pc:picChg>
          <pc:picChg chg="del">
            <ac:chgData name="Blum, Philip" userId="22bc03cb-108c-4835-8329-cb195ddb6792" providerId="ADAL" clId="{8CEA44B3-A3FD-0B45-9F0C-DE36DCCD5B7E}" dt="2020-04-17T18:56:45.987" v="45" actId="478"/>
            <ac:picMkLst>
              <pc:docMk/>
              <pc:sldMasterMk cId="2358553332" sldId="2147483704"/>
              <pc:sldLayoutMk cId="2663882343" sldId="2147483676"/>
              <ac:picMk id="6" creationId="{6A2D4453-072E-B04F-91D7-40FDC8E14BF0}"/>
            </ac:picMkLst>
          </pc:picChg>
          <pc:picChg chg="add">
            <ac:chgData name="Blum, Philip" userId="22bc03cb-108c-4835-8329-cb195ddb6792" providerId="ADAL" clId="{8CEA44B3-A3FD-0B45-9F0C-DE36DCCD5B7E}" dt="2020-04-17T18:56:48.284" v="46"/>
            <ac:picMkLst>
              <pc:docMk/>
              <pc:sldMasterMk cId="2358553332" sldId="2147483704"/>
              <pc:sldLayoutMk cId="2663882343" sldId="2147483676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18:56:52.739" v="47"/>
            <ac:picMkLst>
              <pc:docMk/>
              <pc:sldMasterMk cId="2358553332" sldId="2147483704"/>
              <pc:sldLayoutMk cId="2663882343" sldId="2147483676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704"/>
              <pc:sldLayoutMk cId="2663882343" sldId="2147483676"/>
              <ac:cxnSpMk id="7" creationId="{2B667237-FC3A-D546-B11C-2C6E51151C19}"/>
            </ac:cxnSpMkLst>
          </pc:cxn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704"/>
              <pc:sldLayoutMk cId="2663882343" sldId="2147483676"/>
              <ac:cxnSpMk id="9" creationId="{A70B344D-5633-1345-8A6C-2ACB992D5C16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704"/>
              <pc:sldLayoutMk cId="2663882343" sldId="2147483676"/>
              <ac:cxnSpMk id="12" creationId="{E02592DC-636A-D44B-A144-F92DF6B2123E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704"/>
              <pc:sldLayoutMk cId="2663882343" sldId="2147483676"/>
              <ac:cxnSpMk id="14" creationId="{C2322505-D1B0-C542-82EA-D92B2250BB5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23.533" v="51"/>
          <pc:sldLayoutMkLst>
            <pc:docMk/>
            <pc:sldMasterMk cId="2358553332" sldId="2147483704"/>
            <pc:sldLayoutMk cId="3428194130" sldId="2147483677"/>
          </pc:sldLayoutMkLst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704"/>
              <pc:sldLayoutMk cId="3428194130" sldId="2147483677"/>
              <ac:spMk id="3" creationId="{3BE1C7D7-4C1F-DF45-95F6-2E5E7F645CE5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704"/>
              <pc:sldLayoutMk cId="3428194130" sldId="2147483677"/>
              <ac:spMk id="7" creationId="{E12F6E07-4972-5D47-AB23-EA66AE9FFE5A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704"/>
              <pc:sldLayoutMk cId="3428194130" sldId="2147483677"/>
              <ac:spMk id="9" creationId="{937E8ABF-A2F7-9D44-A441-D6B919D01B28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704"/>
              <pc:sldLayoutMk cId="3428194130" sldId="2147483677"/>
              <ac:spMk id="12" creationId="{05F550E7-2E56-734C-AD46-61C1E97360A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704"/>
              <pc:sldLayoutMk cId="3428194130" sldId="2147483677"/>
              <ac:spMk id="14" creationId="{BBEED8B4-9DA3-604A-A075-3C0F4BA81DF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704"/>
              <pc:sldLayoutMk cId="3428194130" sldId="2147483677"/>
              <ac:spMk id="15" creationId="{81E8525D-F8A6-2E4D-A356-9D1BFF6C4ACC}"/>
            </ac:spMkLst>
          </pc:sp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704"/>
              <pc:sldLayoutMk cId="3428194130" sldId="2147483677"/>
              <ac:picMk id="4" creationId="{352270FC-9AA5-A247-808C-FB97A52F3D3E}"/>
            </ac:picMkLst>
          </pc:pic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704"/>
              <pc:sldLayoutMk cId="3428194130" sldId="2147483677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704"/>
              <pc:sldLayoutMk cId="3428194130" sldId="2147483677"/>
              <ac:picMk id="10" creationId="{87771626-4821-EA45-AB8B-61A88669ACCB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704"/>
              <pc:sldLayoutMk cId="3428194130" sldId="2147483677"/>
              <ac:picMk id="16" creationId="{E6756BEB-0D56-2042-BEA2-463785B089D0}"/>
            </ac:picMkLst>
          </pc:pic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704"/>
              <pc:sldLayoutMk cId="3428194130" sldId="2147483677"/>
              <ac:cxnSpMk id="6" creationId="{CF43EC9B-3D5B-8F4B-8515-0D5E2D59DA6E}"/>
            </ac:cxnSpMkLst>
          </pc:cxn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704"/>
              <pc:sldLayoutMk cId="3428194130" sldId="2147483677"/>
              <ac:cxnSpMk id="8" creationId="{A91F4652-453D-5A4E-A3A1-741ACBCBB83A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704"/>
              <pc:sldLayoutMk cId="3428194130" sldId="2147483677"/>
              <ac:cxnSpMk id="11" creationId="{0BD53BF9-61B0-C741-B75D-6B6B5009C70C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704"/>
              <pc:sldLayoutMk cId="3428194130" sldId="2147483677"/>
              <ac:cxnSpMk id="13" creationId="{661408A8-030F-0B43-A0E5-D88D497602FC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3.703" v="79"/>
          <pc:sldLayoutMkLst>
            <pc:docMk/>
            <pc:sldMasterMk cId="2358553332" sldId="2147483704"/>
            <pc:sldLayoutMk cId="1586420530" sldId="2147483678"/>
          </pc:sldLayoutMkLst>
          <pc:spChg chg="add del mod">
            <ac:chgData name="Blum, Philip" userId="22bc03cb-108c-4835-8329-cb195ddb6792" providerId="ADAL" clId="{8CEA44B3-A3FD-0B45-9F0C-DE36DCCD5B7E}" dt="2020-04-17T20:07:57.452" v="65"/>
            <ac:spMkLst>
              <pc:docMk/>
              <pc:sldMasterMk cId="2358553332" sldId="2147483704"/>
              <pc:sldLayoutMk cId="1586420530" sldId="2147483678"/>
              <ac:spMk id="2" creationId="{CDA5AA69-DA03-E746-B522-28FF37194963}"/>
            </ac:spMkLst>
          </pc:spChg>
          <pc:spChg chg="add del mod">
            <ac:chgData name="Blum, Philip" userId="22bc03cb-108c-4835-8329-cb195ddb6792" providerId="ADAL" clId="{8CEA44B3-A3FD-0B45-9F0C-DE36DCCD5B7E}" dt="2020-04-17T20:07:58.995" v="67"/>
            <ac:spMkLst>
              <pc:docMk/>
              <pc:sldMasterMk cId="2358553332" sldId="2147483704"/>
              <pc:sldLayoutMk cId="1586420530" sldId="2147483678"/>
              <ac:spMk id="3" creationId="{27610084-64DF-044A-9179-C428437B3F64}"/>
            </ac:spMkLst>
          </pc:spChg>
          <pc:spChg chg="add mod">
            <ac:chgData name="Blum, Philip" userId="22bc03cb-108c-4835-8329-cb195ddb6792" providerId="ADAL" clId="{8CEA44B3-A3FD-0B45-9F0C-DE36DCCD5B7E}" dt="2020-04-17T20:11:46.053" v="70" actId="207"/>
            <ac:spMkLst>
              <pc:docMk/>
              <pc:sldMasterMk cId="2358553332" sldId="2147483704"/>
              <pc:sldLayoutMk cId="1586420530" sldId="2147483678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704"/>
              <pc:sldLayoutMk cId="1586420530" sldId="2147483678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704"/>
              <pc:sldLayoutMk cId="1586420530" sldId="2147483678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3.703" v="79"/>
            <ac:spMkLst>
              <pc:docMk/>
              <pc:sldMasterMk cId="2358553332" sldId="2147483704"/>
              <pc:sldLayoutMk cId="1586420530" sldId="2147483678"/>
              <ac:spMk id="20" creationId="{43BBBB36-8534-F34E-A82D-7B35D5B3C0E9}"/>
            </ac:spMkLst>
          </pc:spChg>
          <pc:picChg chg="del">
            <ac:chgData name="Blum, Philip" userId="22bc03cb-108c-4835-8329-cb195ddb6792" providerId="ADAL" clId="{8CEA44B3-A3FD-0B45-9F0C-DE36DCCD5B7E}" dt="2020-04-17T20:13:27.926" v="76" actId="478"/>
            <ac:picMkLst>
              <pc:docMk/>
              <pc:sldMasterMk cId="2358553332" sldId="2147483704"/>
              <pc:sldLayoutMk cId="1586420530" sldId="2147483678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20:13:43.703" v="79"/>
            <ac:picMkLst>
              <pc:docMk/>
              <pc:sldMasterMk cId="2358553332" sldId="2147483704"/>
              <pc:sldLayoutMk cId="1586420530" sldId="2147483678"/>
              <ac:picMk id="18" creationId="{E346B3BD-538C-3547-B832-4FA9A05AABB1}"/>
            </ac:picMkLst>
          </pc:pic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704"/>
              <pc:sldLayoutMk cId="1586420530" sldId="2147483678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704"/>
              <pc:sldLayoutMk cId="1586420530" sldId="2147483678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3.703" v="79"/>
            <ac:cxnSpMkLst>
              <pc:docMk/>
              <pc:sldMasterMk cId="2358553332" sldId="2147483704"/>
              <pc:sldLayoutMk cId="1586420530" sldId="2147483678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0.779" v="78"/>
          <pc:sldLayoutMkLst>
            <pc:docMk/>
            <pc:sldMasterMk cId="2358553332" sldId="2147483704"/>
            <pc:sldLayoutMk cId="3454381515" sldId="2147483680"/>
          </pc:sldLayoutMkLst>
          <pc:spChg chg="add mod">
            <ac:chgData name="Blum, Philip" userId="22bc03cb-108c-4835-8329-cb195ddb6792" providerId="ADAL" clId="{8CEA44B3-A3FD-0B45-9F0C-DE36DCCD5B7E}" dt="2020-04-17T20:12:28.982" v="73" actId="207"/>
            <ac:spMkLst>
              <pc:docMk/>
              <pc:sldMasterMk cId="2358553332" sldId="2147483704"/>
              <pc:sldLayoutMk cId="3454381515" sldId="2147483680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704"/>
              <pc:sldLayoutMk cId="3454381515" sldId="2147483680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704"/>
              <pc:sldLayoutMk cId="3454381515" sldId="2147483680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0.779" v="78"/>
            <ac:spMkLst>
              <pc:docMk/>
              <pc:sldMasterMk cId="2358553332" sldId="2147483704"/>
              <pc:sldLayoutMk cId="3454381515" sldId="2147483680"/>
              <ac:spMk id="19" creationId="{B2847A81-538C-354A-8DD9-038B3B11FFE2}"/>
            </ac:spMkLst>
          </pc:spChg>
          <pc:picChg chg="add">
            <ac:chgData name="Blum, Philip" userId="22bc03cb-108c-4835-8329-cb195ddb6792" providerId="ADAL" clId="{8CEA44B3-A3FD-0B45-9F0C-DE36DCCD5B7E}" dt="2020-04-17T20:13:40.779" v="78"/>
            <ac:picMkLst>
              <pc:docMk/>
              <pc:sldMasterMk cId="2358553332" sldId="2147483704"/>
              <pc:sldLayoutMk cId="3454381515" sldId="2147483680"/>
              <ac:picMk id="10" creationId="{2E2762CA-7C7F-1E49-AD23-EB1B07A35699}"/>
            </ac:picMkLst>
          </pc:picChg>
          <pc:picChg chg="del">
            <ac:chgData name="Blum, Philip" userId="22bc03cb-108c-4835-8329-cb195ddb6792" providerId="ADAL" clId="{8CEA44B3-A3FD-0B45-9F0C-DE36DCCD5B7E}" dt="2020-04-17T20:13:33.789" v="77" actId="478"/>
            <ac:picMkLst>
              <pc:docMk/>
              <pc:sldMasterMk cId="2358553332" sldId="2147483704"/>
              <pc:sldLayoutMk cId="3454381515" sldId="2147483680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704"/>
              <pc:sldLayoutMk cId="3454381515" sldId="2147483680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704"/>
              <pc:sldLayoutMk cId="3454381515" sldId="2147483680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0.779" v="78"/>
            <ac:cxnSpMkLst>
              <pc:docMk/>
              <pc:sldMasterMk cId="2358553332" sldId="2147483704"/>
              <pc:sldLayoutMk cId="3454381515" sldId="2147483680"/>
              <ac:cxnSpMk id="18" creationId="{4821DBFE-56B1-D443-AA79-485346F1D89F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6.415" v="80"/>
          <pc:sldLayoutMkLst>
            <pc:docMk/>
            <pc:sldMasterMk cId="2358553332" sldId="2147483704"/>
            <pc:sldLayoutMk cId="90922910" sldId="2147483682"/>
          </pc:sldLayoutMkLst>
          <pc:spChg chg="mod">
            <ac:chgData name="Blum, Philip" userId="22bc03cb-108c-4835-8329-cb195ddb6792" providerId="ADAL" clId="{8CEA44B3-A3FD-0B45-9F0C-DE36DCCD5B7E}" dt="2020-04-17T20:13:03.215" v="74" actId="207"/>
            <ac:spMkLst>
              <pc:docMk/>
              <pc:sldMasterMk cId="2358553332" sldId="2147483704"/>
              <pc:sldLayoutMk cId="90922910" sldId="2147483682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704"/>
              <pc:sldLayoutMk cId="90922910" sldId="2147483682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704"/>
              <pc:sldLayoutMk cId="90922910" sldId="2147483682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6.415" v="80"/>
            <ac:spMkLst>
              <pc:docMk/>
              <pc:sldMasterMk cId="2358553332" sldId="2147483704"/>
              <pc:sldLayoutMk cId="90922910" sldId="2147483682"/>
              <ac:spMk id="19" creationId="{CF890DEC-C878-314D-887B-C90D563B4225}"/>
            </ac:spMkLst>
          </pc:spChg>
          <pc:picChg chg="add">
            <ac:chgData name="Blum, Philip" userId="22bc03cb-108c-4835-8329-cb195ddb6792" providerId="ADAL" clId="{8CEA44B3-A3FD-0B45-9F0C-DE36DCCD5B7E}" dt="2020-04-17T20:13:46.415" v="80"/>
            <ac:picMkLst>
              <pc:docMk/>
              <pc:sldMasterMk cId="2358553332" sldId="2147483704"/>
              <pc:sldLayoutMk cId="90922910" sldId="2147483682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8CEA44B3-A3FD-0B45-9F0C-DE36DCCD5B7E}" dt="2020-04-17T20:13:22.229" v="75" actId="478"/>
            <ac:picMkLst>
              <pc:docMk/>
              <pc:sldMasterMk cId="2358553332" sldId="2147483704"/>
              <pc:sldLayoutMk cId="90922910" sldId="2147483682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704"/>
              <pc:sldLayoutMk cId="90922910" sldId="2147483682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704"/>
              <pc:sldLayoutMk cId="90922910" sldId="2147483682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6.415" v="80"/>
            <ac:cxnSpMkLst>
              <pc:docMk/>
              <pc:sldMasterMk cId="2358553332" sldId="2147483704"/>
              <pc:sldLayoutMk cId="90922910" sldId="2147483682"/>
              <ac:cxnSpMk id="18" creationId="{3C89F212-EBF9-F642-A8CF-F84F6244714F}"/>
            </ac:cxnSpMkLst>
          </pc:cxnChg>
        </pc:sldLayoutChg>
      </pc:sldMasterChg>
    </pc:docChg>
  </pc:docChgLst>
  <pc:docChgLst>
    <pc:chgData name="Drain, Amanda" userId="S::amanda.drain@edelman.com::8d0eef54-3ffd-45b8-b5a7-cd58b567f0b0" providerId="AD" clId="Web-{EEE865AC-94EE-68BB-20E8-E15D8427E605}"/>
    <pc:docChg chg="modSld">
      <pc:chgData name="Drain, Amanda" userId="S::amanda.drain@edelman.com::8d0eef54-3ffd-45b8-b5a7-cd58b567f0b0" providerId="AD" clId="Web-{EEE865AC-94EE-68BB-20E8-E15D8427E605}" dt="2020-04-30T17:02:59.174" v="29"/>
      <pc:docMkLst>
        <pc:docMk/>
      </pc:docMkLst>
      <pc:sldChg chg="addCm modCm">
        <pc:chgData name="Drain, Amanda" userId="S::amanda.drain@edelman.com::8d0eef54-3ffd-45b8-b5a7-cd58b567f0b0" providerId="AD" clId="Web-{EEE865AC-94EE-68BB-20E8-E15D8427E605}" dt="2020-04-30T17:00:45.845" v="4"/>
        <pc:sldMkLst>
          <pc:docMk/>
          <pc:sldMk cId="2019699768" sldId="256"/>
        </pc:sldMkLst>
      </pc:sldChg>
      <pc:sldChg chg="addCm modCm">
        <pc:chgData name="Drain, Amanda" userId="S::amanda.drain@edelman.com::8d0eef54-3ffd-45b8-b5a7-cd58b567f0b0" providerId="AD" clId="Web-{EEE865AC-94EE-68BB-20E8-E15D8427E605}" dt="2020-04-30T16:59:21.281" v="2"/>
        <pc:sldMkLst>
          <pc:docMk/>
          <pc:sldMk cId="3524714407" sldId="260"/>
        </pc:sldMkLst>
      </pc:sldChg>
      <pc:sldChg chg="modSp addCm">
        <pc:chgData name="Drain, Amanda" userId="S::amanda.drain@edelman.com::8d0eef54-3ffd-45b8-b5a7-cd58b567f0b0" providerId="AD" clId="Web-{EEE865AC-94EE-68BB-20E8-E15D8427E605}" dt="2020-04-30T17:02:59.174" v="29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EEE865AC-94EE-68BB-20E8-E15D8427E605}" dt="2020-04-30T17:01:48.767" v="28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Drain, Amanda" userId="S::amanda.drain@edelman.com::8d0eef54-3ffd-45b8-b5a7-cd58b567f0b0" providerId="AD" clId="Web-{5FAD8D50-A372-F211-7A42-F9263DCA51F6}"/>
    <pc:docChg chg="modSld">
      <pc:chgData name="Drain, Amanda" userId="S::amanda.drain@edelman.com::8d0eef54-3ffd-45b8-b5a7-cd58b567f0b0" providerId="AD" clId="Web-{5FAD8D50-A372-F211-7A42-F9263DCA51F6}" dt="2020-04-30T17:14:05.735" v="8" actId="20577"/>
      <pc:docMkLst>
        <pc:docMk/>
      </pc:docMkLst>
      <pc:sldChg chg="modSp">
        <pc:chgData name="Drain, Amanda" userId="S::amanda.drain@edelman.com::8d0eef54-3ffd-45b8-b5a7-cd58b567f0b0" providerId="AD" clId="Web-{5FAD8D50-A372-F211-7A42-F9263DCA51F6}" dt="2020-04-30T17:14:05.735" v="8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5FAD8D50-A372-F211-7A42-F9263DCA51F6}" dt="2020-04-30T17:14:05.735" v="8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7ab41b32-389a-4499-8ac8-d0498c3da392" providerId="ADAL" clId="{E5F3300F-D5A0-438F-AF76-11C52C1B1791}"/>
    <pc:docChg chg="modSld">
      <pc:chgData name="Kohn, Darcy" userId="7ab41b32-389a-4499-8ac8-d0498c3da392" providerId="ADAL" clId="{E5F3300F-D5A0-438F-AF76-11C52C1B1791}" dt="2020-05-01T11:44:04.390" v="12" actId="20577"/>
      <pc:docMkLst>
        <pc:docMk/>
      </pc:docMkLst>
      <pc:sldChg chg="modSp">
        <pc:chgData name="Kohn, Darcy" userId="7ab41b32-389a-4499-8ac8-d0498c3da392" providerId="ADAL" clId="{E5F3300F-D5A0-438F-AF76-11C52C1B1791}" dt="2020-05-01T11:44:04.390" v="12" actId="20577"/>
        <pc:sldMkLst>
          <pc:docMk/>
          <pc:sldMk cId="390624561" sldId="501"/>
        </pc:sldMkLst>
        <pc:spChg chg="mod">
          <ac:chgData name="Kohn, Darcy" userId="7ab41b32-389a-4499-8ac8-d0498c3da392" providerId="ADAL" clId="{E5F3300F-D5A0-438F-AF76-11C52C1B1791}" dt="2020-05-01T11:44:04.390" v="12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Blum, Philip" userId="22bc03cb-108c-4835-8329-cb195ddb6792" providerId="ADAL" clId="{0B045877-D689-1740-AED0-D3973C1EBFE1}"/>
    <pc:docChg chg="undo custSel delSld modSld modMainMaster">
      <pc:chgData name="Blum, Philip" userId="22bc03cb-108c-4835-8329-cb195ddb6792" providerId="ADAL" clId="{0B045877-D689-1740-AED0-D3973C1EBFE1}" dt="2020-04-28T15:40:22.167" v="61"/>
      <pc:docMkLst>
        <pc:docMk/>
      </pc:docMkLst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019699768" sldId="256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019699768" sldId="256"/>
            <ac:spMk id="2" creationId="{9C6FE5EA-A0BB-6649-B091-609981B495D5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019699768" sldId="256"/>
            <ac:spMk id="3" creationId="{51D8AAAD-079A-7147-A2E2-A00AC5A9219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019699768" sldId="256"/>
            <ac:spMk id="4" creationId="{82E532FE-8D28-6D4E-8F6A-84ECC79E3787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019699768" sldId="256"/>
            <ac:spMk id="5" creationId="{CF29D217-0152-8141-83E7-9852863DF363}"/>
          </ac:spMkLst>
        </pc:spChg>
        <pc:spChg chg="add del mod">
          <ac:chgData name="Blum, Philip" userId="22bc03cb-108c-4835-8329-cb195ddb6792" providerId="ADAL" clId="{0B045877-D689-1740-AED0-D3973C1EBFE1}" dt="2020-04-28T15:32:42.727" v="18"/>
          <ac:spMkLst>
            <pc:docMk/>
            <pc:sldMk cId="2019699768" sldId="256"/>
            <ac:spMk id="6" creationId="{9F9EAB2D-E5D9-D74F-A300-3D510EFEF63C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019699768" sldId="256"/>
            <ac:spMk id="7" creationId="{072B2EAD-9B42-FE42-98E9-AE4E418B5CFE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019699768" sldId="256"/>
            <ac:spMk id="8" creationId="{F36B92F3-B3F7-574F-B471-DFE9052BA557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019699768" sldId="256"/>
            <ac:spMk id="9" creationId="{6DAACEBF-A87A-DC4D-975F-0AC68B185638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3524714407" sldId="260"/>
        </pc:sldMkLst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524714407" sldId="260"/>
            <ac:spMk id="2" creationId="{534C9310-65C4-C146-9A05-53BEA4D31EFF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524714407" sldId="260"/>
            <ac:spMk id="3" creationId="{F8719D57-8DAC-AB46-826F-D3B7689858B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524714407" sldId="260"/>
            <ac:spMk id="9" creationId="{B5659B0F-5F01-D84B-8286-7DBF84E3BB3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524714407" sldId="260"/>
            <ac:spMk id="10" creationId="{EAC489DD-1A3A-F04F-B03A-7037E6805861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524714407" sldId="260"/>
            <ac:spMk id="11" creationId="{D68735BC-9E81-9741-948B-5EDBDE5841FC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524714407" sldId="260"/>
            <ac:spMk id="12" creationId="{5D3FA630-7545-AD47-A9A3-871B58D8F945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524714407" sldId="260"/>
            <ac:spMk id="13" creationId="{CB4CF447-C1D9-2D4A-B21D-EB55A6437E93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524714407" sldId="260"/>
            <ac:spMk id="14" creationId="{115D08A9-FE58-DD46-8A5D-49AFB00AAC28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524714407" sldId="260"/>
            <ac:spMk id="15" creationId="{92AD5C57-EA16-EF44-BE30-ED7C8234AEA7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524714407" sldId="260"/>
            <ac:spMk id="16" creationId="{8E83E482-6B22-8B49-A255-CC46069669EA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17" creationId="{2F279DEE-BB3C-6940-9DAD-BCAFBD3CD421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18" creationId="{07DA0E0E-569C-4C43-AB76-63776FCFBEE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19" creationId="{09B214C1-115B-3E4E-9BC7-666189A5216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20" creationId="{332C88C3-48C4-E744-BB0D-1CFBF8DFE42D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14" v="6" actId="2696"/>
        <pc:sldMkLst>
          <pc:docMk/>
          <pc:sldMk cId="1386963051" sldId="273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2" creationId="{9941551C-C9C8-8740-98F7-05B98270F2B1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3" creationId="{B67C34CE-CC7E-CB4C-BB33-2FCD8F92ABAB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4" creationId="{707951E9-E04C-7048-8747-3DC6FDCBDCC2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5" creationId="{40F8C58F-95EE-0247-8C6B-AA59B954CFE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6" creationId="{755EDFE5-8DF8-4241-AE7C-7372FAECE02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7" creationId="{EBB10839-AB3D-4F4B-8B21-EF2B0CB9E385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370315032" sldId="274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370315032" sldId="274"/>
            <ac:spMk id="2" creationId="{439A66F0-BC07-9249-A752-44E7FDB7645C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370315032" sldId="274"/>
            <ac:spMk id="3" creationId="{C17DBA58-EC0E-EE49-BD9E-005EFB9621C7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370315032" sldId="274"/>
            <ac:spMk id="4" creationId="{8950C505-AB31-CB43-9582-C93C4854BF0D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370315032" sldId="274"/>
            <ac:spMk id="5" creationId="{0DADD0B8-F759-9C4B-8C26-C1F6D1695587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370315032" sldId="274"/>
            <ac:spMk id="6" creationId="{76583587-88F1-0844-90DA-D8870316B443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370315032" sldId="274"/>
            <ac:spMk id="7" creationId="{979EC613-8383-384F-AAF7-6E471CCD8F7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370315032" sldId="274"/>
            <ac:spMk id="8" creationId="{D991C92E-B00E-CE41-931D-EBA70752CC3B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52463875" sldId="275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52463875" sldId="275"/>
            <ac:spMk id="2" creationId="{FC9313A7-0C5C-D74C-802E-25784E26C679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52463875" sldId="275"/>
            <ac:spMk id="3" creationId="{D2C1431C-B6A2-B648-83A0-0ED2812D3119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52463875" sldId="275"/>
            <ac:spMk id="4" creationId="{02CC3537-B584-1044-AB66-7B6AB2E32450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52463875" sldId="275"/>
            <ac:spMk id="5" creationId="{A838308A-A93F-AE41-A5B4-11C0F923D268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52463875" sldId="275"/>
            <ac:spMk id="6" creationId="{15F441D8-1AFA-FB48-8274-36BCC543B86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52463875" sldId="275"/>
            <ac:spMk id="7" creationId="{1E48AF85-1A7A-8C4E-B681-6378ED5304C7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52463875" sldId="275"/>
            <ac:spMk id="8" creationId="{349241B9-28F0-D643-BA73-9C3B327C12BE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52463875" sldId="275"/>
            <ac:spMk id="9" creationId="{AEA4323F-AA5D-C845-B3FB-5A35ED90DADA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52463875" sldId="275"/>
            <ac:spMk id="10" creationId="{6AFF4EB0-8C5B-F54B-B2F9-80212401AF91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52463875" sldId="275"/>
            <ac:spMk id="11" creationId="{196AF27F-9428-D04D-B2D8-E08895123FD2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2" creationId="{FE36DBF0-ED4D-BF47-BE39-C9202F02D2E6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3" creationId="{730ADA0C-B11C-364A-98A4-89B51973AA4E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4" creationId="{FC81DDF4-F556-B444-9A42-F035C7188A1D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5" creationId="{A3362A85-EF34-3340-B787-BD6CE4C30DAE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6" v="5" actId="2696"/>
        <pc:sldMkLst>
          <pc:docMk/>
          <pc:sldMk cId="1013854113" sldId="276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2" creationId="{3E56FD86-6091-F641-AA4A-EBC07C8CB0B6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3" creationId="{EDB9E768-959B-604F-B6FE-EEBDDE679D22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4" creationId="{57443074-4180-C846-AA6A-521B3EBD44F2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5" creationId="{D2314D3C-C6EB-0149-A053-5E709F264733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6" creationId="{5BD5D9F8-B959-FC4F-B7D8-63AD57688ED2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7" creationId="{874C97C8-FEF7-C044-B726-5740CD1FEF7A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955071692" sldId="277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955071692" sldId="277"/>
            <ac:spMk id="2" creationId="{F19A09F4-97A2-BE4F-9008-CF67C1C8C822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955071692" sldId="277"/>
            <ac:spMk id="3" creationId="{B18D8094-06E0-5443-8A91-AF4D90C33041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955071692" sldId="277"/>
            <ac:spMk id="4" creationId="{857B4894-480D-7F4A-B484-934FC3BEDF53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955071692" sldId="277"/>
            <ac:spMk id="5" creationId="{6F66635C-70A7-4D4A-8A9B-ABA7237801EB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955071692" sldId="277"/>
            <ac:spMk id="6" creationId="{09742DA9-A19A-7E4E-BBDE-04B7B1CA168F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955071692" sldId="277"/>
            <ac:spMk id="7" creationId="{DBEB17C6-191D-914E-B679-6AFD2CC38C4C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955071692" sldId="277"/>
            <ac:spMk id="8" creationId="{4D876A41-8598-D94C-9F62-61882731D78A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1024485449" sldId="278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24485449" sldId="278"/>
            <ac:spMk id="2" creationId="{A9A3D6C9-2EFE-744A-80E8-AC9ED1543605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24485449" sldId="278"/>
            <ac:spMk id="3" creationId="{4E16FBEC-0E95-8541-94BF-10479B55979E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024485449" sldId="278"/>
            <ac:spMk id="4" creationId="{9A0C008A-598B-E940-BE71-B0145D4F6BEB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024485449" sldId="278"/>
            <ac:spMk id="5" creationId="{05120776-122B-5B48-92B0-B42391B4B565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024485449" sldId="278"/>
            <ac:spMk id="6" creationId="{B7AA4AA3-9896-4640-AAF5-3C92D8136666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024485449" sldId="278"/>
            <ac:spMk id="7" creationId="{4CB6812B-5C00-3F48-9EC7-311426B1A448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1024485449" sldId="278"/>
            <ac:spMk id="8" creationId="{60EBF56E-4202-AD4B-9CE9-727219CBFAD4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1024485449" sldId="278"/>
            <ac:spMk id="9" creationId="{50E43397-470C-BD41-AC88-488071F2F932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1024485449" sldId="278"/>
            <ac:spMk id="10" creationId="{0A5D3BDD-F7E8-4E43-B29E-B2EB2EF68278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1024485449" sldId="278"/>
            <ac:spMk id="11" creationId="{1D97DD43-D758-594E-BB8B-96E3138AE3BE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2" creationId="{DBB615B5-C7F6-6C44-98FD-8B83831D44F9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3" creationId="{7F4FAAD6-DDE2-C44C-81C8-53FBA19CFB1A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4" creationId="{8949E2F5-8E1E-0341-9054-CB2DAD9D2F76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5" creationId="{9312714F-4671-9D40-8D1E-80FCC02347B9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5" v="4" actId="2696"/>
        <pc:sldMkLst>
          <pc:docMk/>
          <pc:sldMk cId="962481478" sldId="279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2" creationId="{555A50DB-46E0-8645-B15B-4D3206E08E62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3" creationId="{7730A266-1985-8840-B741-DEA6E8CB044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4" creationId="{333A02B0-83F9-4548-98AE-4BD8A319887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5" creationId="{F377E557-9342-3D40-A5F0-809451A1DDEA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6" creationId="{F4F692C1-F796-9549-9944-6850FFA82F83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7" creationId="{18B814F8-8AE9-2E46-B9E2-9ED46C693892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1851376305" sldId="280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51376305" sldId="280"/>
            <ac:spMk id="2" creationId="{E5D18154-6A9D-814D-80B7-DAFA6C118C15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851376305" sldId="280"/>
            <ac:spMk id="3" creationId="{1502191A-9F09-D449-BAAC-F487998672CE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851376305" sldId="280"/>
            <ac:spMk id="4" creationId="{FA6D0983-0275-EB48-B5C8-DFF8C0C82ED8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1851376305" sldId="280"/>
            <ac:spMk id="5" creationId="{23599F4E-66D2-7A4B-8B4A-51A85ABC104C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1851376305" sldId="280"/>
            <ac:spMk id="6" creationId="{EB9088A9-082D-1148-8EF1-B664144F3B92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1851376305" sldId="280"/>
            <ac:spMk id="7" creationId="{433B1D90-D33E-F24A-B207-80714DBDC8E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1851376305" sldId="280"/>
            <ac:spMk id="8" creationId="{FA23A520-1F91-9848-A9A8-E2B2D9DF9818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891218116" sldId="281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891218116" sldId="281"/>
            <ac:spMk id="2" creationId="{C7876C7B-D433-874A-A629-9B4AC89AB69C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891218116" sldId="281"/>
            <ac:spMk id="3" creationId="{87FBE6C7-928E-824A-B3BA-30AD58793818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891218116" sldId="281"/>
            <ac:spMk id="4" creationId="{9507BA83-C938-9349-81EE-45ABC2D59C54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891218116" sldId="281"/>
            <ac:spMk id="5" creationId="{C3CD5526-09F2-B442-9947-ADB844970275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891218116" sldId="281"/>
            <ac:spMk id="6" creationId="{7FFDF2B1-47F0-4344-9DBD-363564F4392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891218116" sldId="281"/>
            <ac:spMk id="7" creationId="{E03402AC-7E18-C447-8F29-55F67873CC01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891218116" sldId="281"/>
            <ac:spMk id="8" creationId="{09DF8A29-A0AB-F74A-B275-521FEC7152E1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891218116" sldId="281"/>
            <ac:spMk id="9" creationId="{AD0D7733-14FE-7D4D-8BEB-CF901C187FDA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891218116" sldId="281"/>
            <ac:spMk id="10" creationId="{FB2D48B7-D7AB-DC49-879B-E6D5FEC7B75D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891218116" sldId="281"/>
            <ac:spMk id="11" creationId="{109AAE89-E58F-C44A-88A4-D9555D349146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2" creationId="{DE9A6D07-743F-924E-905C-04B6AD007484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3" creationId="{BC76150D-489C-8B49-B567-49E7508D612D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4" creationId="{5EC1EBDC-D04B-754A-9B21-E2894DFA010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5" creationId="{08E83C88-3269-B046-87C6-93F984A52AD8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4" v="3" actId="2696"/>
        <pc:sldMkLst>
          <pc:docMk/>
          <pc:sldMk cId="3841679356" sldId="282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2" creationId="{8B7A2487-7638-1443-82E3-BE65B5BC46A9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3" creationId="{BBB8D96E-48C1-9B4A-8C5C-F7A6EA5AE5C0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4" creationId="{BF6D412F-BB49-B346-B756-2ABD5420074A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5" creationId="{C6F6566F-25BC-484E-BD26-668000B496F1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6" creationId="{99E9B551-F700-5047-8CE1-002DB1A41E4D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7" creationId="{11AFBED6-E633-054E-9DC6-C93D14FDF7C2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940750998" sldId="283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940750998" sldId="283"/>
            <ac:spMk id="2" creationId="{1BE3BF72-816E-6E4E-A8F9-9446A9820834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940750998" sldId="283"/>
            <ac:spMk id="3" creationId="{25D9D5CA-B2E3-6E44-A29E-371BFFD61FC4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940750998" sldId="283"/>
            <ac:spMk id="4" creationId="{577F1AF8-F567-614B-897F-331E3B265A02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940750998" sldId="283"/>
            <ac:spMk id="5" creationId="{A5E81940-0C96-8E44-9495-2FA4C248BB64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940750998" sldId="283"/>
            <ac:spMk id="6" creationId="{3483657E-779A-A945-84C7-F3ED130BABAB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940750998" sldId="283"/>
            <ac:spMk id="7" creationId="{2CC20F0F-D472-C54B-B9A5-B59EA452253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940750998" sldId="283"/>
            <ac:spMk id="8" creationId="{7F9509B6-1844-8E48-9C64-8E41028215F1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469825525" sldId="284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469825525" sldId="284"/>
            <ac:spMk id="2" creationId="{C5DB8765-DD36-9149-AF03-6749E6014D4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469825525" sldId="284"/>
            <ac:spMk id="3" creationId="{0DD8EF69-D1BA-5B4D-BA16-DD11070DE6E9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469825525" sldId="284"/>
            <ac:spMk id="4" creationId="{0849905C-99CB-8A4F-92A8-09999E790CDB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469825525" sldId="284"/>
            <ac:spMk id="5" creationId="{025A3173-F444-BD41-8261-3ED38BBE1852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469825525" sldId="284"/>
            <ac:spMk id="6" creationId="{A6BC7149-C3ED-4040-B404-577C652A4AE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469825525" sldId="284"/>
            <ac:spMk id="7" creationId="{9D6AFAB5-19B4-914F-B1A6-8C378BD555A5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469825525" sldId="284"/>
            <ac:spMk id="8" creationId="{0AF8C83B-B68B-6D4C-B0E6-C9BC2E1E5AAE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469825525" sldId="284"/>
            <ac:spMk id="9" creationId="{85AFF765-4E28-3E4C-B051-49788F4DC542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469825525" sldId="284"/>
            <ac:spMk id="10" creationId="{774B2F98-FD06-0342-9BF4-DE724C176C18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469825525" sldId="284"/>
            <ac:spMk id="11" creationId="{5267405E-8CBD-DE48-AA2E-88E0C84B41B1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2" creationId="{77FBC0AC-409D-594B-85D6-4C69EE0E28A9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3" creationId="{30CE7CD5-0100-4144-82C2-BDD1ED467D30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4" creationId="{8081D612-6811-8C4D-8C47-2E221223B54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5" creationId="{6C13422B-FE18-8248-99FC-DFC442D9672B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3" v="2" actId="2696"/>
        <pc:sldMkLst>
          <pc:docMk/>
          <pc:sldMk cId="2671770476" sldId="285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2" creationId="{46E1392B-1CB5-454A-855E-B67662778B88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3" creationId="{0CBE61A8-19CF-6C48-B21F-14B688C736F5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4" creationId="{2D8A3FB0-6527-B04B-894F-A63ACC582C0B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5" creationId="{45C9EF77-182A-FC47-9EA5-DC5E7C5807AF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6" creationId="{09CF78DC-E106-794B-AA9A-DD41A34AF04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7" creationId="{E5CA1310-8054-7648-9F70-9871752CE5E7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2:21.792" v="15" actId="2696"/>
        <pc:sldMkLst>
          <pc:docMk/>
          <pc:sldMk cId="1998223586" sldId="286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998223586" sldId="286"/>
            <ac:spMk id="2" creationId="{3C4D3CE3-F1F5-054C-B924-51BCC63C0088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998223586" sldId="286"/>
            <ac:spMk id="3" creationId="{8A6ACD5A-38A4-624C-9EBD-5D136C49EB2A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998223586" sldId="286"/>
            <ac:spMk id="4" creationId="{A46CF58D-3E9D-4D40-AB51-8EAF6D38067D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998223586" sldId="286"/>
            <ac:spMk id="5" creationId="{E196803D-A084-2544-AC51-26A84B9BC18A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998223586" sldId="286"/>
            <ac:spMk id="6" creationId="{05679E8D-37A0-1640-8477-0CE9AE81ED59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998223586" sldId="286"/>
            <ac:spMk id="7" creationId="{D7783178-C107-8448-9B0B-C040682EB012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8" creationId="{BB97F3B1-0DBB-264E-870F-1AFF5408E59E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9" creationId="{344DF332-99BD-1049-8295-22D003447E79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0" creationId="{932A7588-8DCF-6F48-9F50-17697CA5ECEF}"/>
          </ac:spMkLst>
        </pc:spChg>
        <pc:spChg chg="add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1" creationId="{32DDA37A-30D3-FA44-AFD1-005D00DC8A81}"/>
          </ac:spMkLst>
        </pc:spChg>
        <pc:spChg chg="add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2" creationId="{41304591-AAD2-A944-B691-EFBAE590780C}"/>
          </ac:spMkLst>
        </pc:spChg>
        <pc:spChg chg="add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3" creationId="{2DDB1061-F769-1A49-9E09-D9045037CB90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4223319928" sldId="287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4223319928" sldId="287"/>
            <ac:spMk id="2" creationId="{7CC14DAE-715B-A64C-9067-CF544DC50400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4223319928" sldId="287"/>
            <ac:spMk id="3" creationId="{B4D948F8-CBFC-1F4B-830F-1483618C324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4223319928" sldId="287"/>
            <ac:spMk id="4" creationId="{8B9BE0BB-92F2-9941-BB16-76625100706C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4223319928" sldId="287"/>
            <ac:spMk id="5" creationId="{A886057D-3268-8E42-AB25-E538083EE391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4223319928" sldId="287"/>
            <ac:spMk id="6" creationId="{C9A3575C-66E2-5148-A9E9-4D7E60B2E101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4223319928" sldId="287"/>
            <ac:spMk id="7" creationId="{08143195-FAA1-784F-B0D1-A268203D630F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4223319928" sldId="287"/>
            <ac:spMk id="8" creationId="{E58BC46E-4AB3-004C-A1D8-51CF535A6C89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3311276157" sldId="288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311276157" sldId="288"/>
            <ac:spMk id="2" creationId="{D689FDB9-87EA-1645-BE19-0AD42ACF00EB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311276157" sldId="288"/>
            <ac:spMk id="3" creationId="{2D36E422-783C-0F43-8D98-F1358F4EEA3F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311276157" sldId="288"/>
            <ac:spMk id="4" creationId="{E3D2BCA5-81DD-1B46-9E51-2A6EEB56743B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311276157" sldId="288"/>
            <ac:spMk id="5" creationId="{C9AB3CE1-B5CF-1645-AA5A-6B18F8BE1600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311276157" sldId="288"/>
            <ac:spMk id="6" creationId="{F4A33592-F4E7-C14F-9590-88D5C8CAEB1E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311276157" sldId="288"/>
            <ac:spMk id="7" creationId="{2DF83EBE-A8B2-1548-A67A-511AF1825FD0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311276157" sldId="288"/>
            <ac:spMk id="8" creationId="{B4812CE7-BD91-EF4E-917F-128C73BCD745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311276157" sldId="288"/>
            <ac:spMk id="9" creationId="{C7EB93DB-B690-1347-B1F4-8A1EA2B25FA0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311276157" sldId="288"/>
            <ac:spMk id="10" creationId="{A1FC2CD9-7316-654E-8A41-E664535074C7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311276157" sldId="288"/>
            <ac:spMk id="11" creationId="{25D49DE9-75B0-7043-A124-24B9DB63E17E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2" creationId="{7464E579-20C4-1A43-BC57-5291492D6E4D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3" creationId="{D36C1F76-CBBD-3541-8AA7-EC2CF911956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4" creationId="{EFC59C41-AB38-4C4E-8437-F4A0E90F0016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5" creationId="{7867CB7F-8791-A340-BAE4-19C524F9962D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2" v="1" actId="2696"/>
        <pc:sldMkLst>
          <pc:docMk/>
          <pc:sldMk cId="1867849568" sldId="289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2" creationId="{3CD303AE-66A9-944B-8499-D0F441A57690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3" creationId="{FC8788F8-10F7-D242-A359-B6057502CBB4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4" creationId="{3AD168F7-48BF-4C43-A7F3-037FA1F1C1D1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5" creationId="{54F14163-C4CD-CC45-9EFF-643C69211283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6" creationId="{B07AEB45-F016-FC4F-9068-0598C383248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7" creationId="{2B2488A1-1D5F-D24A-8088-ECA1160527EA}"/>
          </ac:spMkLst>
        </pc:spChg>
      </pc:sldChg>
      <pc:sldMasterChg chg="delSldLayout modSldLayout">
        <pc:chgData name="Blum, Philip" userId="22bc03cb-108c-4835-8329-cb195ddb6792" providerId="ADAL" clId="{0B045877-D689-1740-AED0-D3973C1EBFE1}" dt="2020-04-28T15:39:57.399" v="60"/>
        <pc:sldMasterMkLst>
          <pc:docMk/>
          <pc:sldMasterMk cId="2358553332" sldId="2147483704"/>
        </pc:sldMasterMkLst>
        <pc:sldLayoutChg chg="del">
          <pc:chgData name="Blum, Philip" userId="22bc03cb-108c-4835-8329-cb195ddb6792" providerId="ADAL" clId="{0B045877-D689-1740-AED0-D3973C1EBFE1}" dt="2020-04-28T15:31:51.104" v="7" actId="2696"/>
          <pc:sldLayoutMkLst>
            <pc:docMk/>
            <pc:sldMasterMk cId="2358553332" sldId="2147483704"/>
            <pc:sldLayoutMk cId="4282880501" sldId="2147483661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22.517" v="40"/>
          <pc:sldLayoutMkLst>
            <pc:docMk/>
            <pc:sldMasterMk cId="2358553332" sldId="2147483704"/>
            <pc:sldLayoutMk cId="1040931461" sldId="2147483672"/>
          </pc:sldLayoutMkLst>
          <pc:picChg chg="add mod">
            <ac:chgData name="Blum, Philip" userId="22bc03cb-108c-4835-8329-cb195ddb6792" providerId="ADAL" clId="{0B045877-D689-1740-AED0-D3973C1EBFE1}" dt="2020-04-28T15:39:22.517" v="40"/>
            <ac:picMkLst>
              <pc:docMk/>
              <pc:sldMasterMk cId="2358553332" sldId="2147483704"/>
              <pc:sldLayoutMk cId="1040931461" sldId="2147483672"/>
              <ac:picMk id="5" creationId="{DD796EDC-0BC8-0348-83F9-2A9AAA47D47D}"/>
            </ac:picMkLst>
          </pc:picChg>
          <pc:picChg chg="del">
            <ac:chgData name="Blum, Philip" userId="22bc03cb-108c-4835-8329-cb195ddb6792" providerId="ADAL" clId="{0B045877-D689-1740-AED0-D3973C1EBFE1}" dt="2020-04-28T15:39:21.908" v="39" actId="478"/>
            <ac:picMkLst>
              <pc:docMk/>
              <pc:sldMasterMk cId="2358553332" sldId="2147483704"/>
              <pc:sldLayoutMk cId="1040931461" sldId="2147483672"/>
              <ac:picMk id="10" creationId="{6EA0842D-9B50-6848-8326-41974A9E1ABF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25.833" v="42"/>
          <pc:sldLayoutMkLst>
            <pc:docMk/>
            <pc:sldMasterMk cId="2358553332" sldId="2147483704"/>
            <pc:sldLayoutMk cId="3266548024" sldId="2147483673"/>
          </pc:sldLayoutMkLst>
          <pc:picChg chg="add mod">
            <ac:chgData name="Blum, Philip" userId="22bc03cb-108c-4835-8329-cb195ddb6792" providerId="ADAL" clId="{0B045877-D689-1740-AED0-D3973C1EBFE1}" dt="2020-04-28T15:39:25.833" v="42"/>
            <ac:picMkLst>
              <pc:docMk/>
              <pc:sldMasterMk cId="2358553332" sldId="2147483704"/>
              <pc:sldLayoutMk cId="3266548024" sldId="2147483673"/>
              <ac:picMk id="5" creationId="{589914D7-788D-194E-BE76-AE4146DECC1F}"/>
            </ac:picMkLst>
          </pc:picChg>
          <pc:picChg chg="del">
            <ac:chgData name="Blum, Philip" userId="22bc03cb-108c-4835-8329-cb195ddb6792" providerId="ADAL" clId="{0B045877-D689-1740-AED0-D3973C1EBFE1}" dt="2020-04-28T15:39:25.359" v="41" actId="478"/>
            <ac:picMkLst>
              <pc:docMk/>
              <pc:sldMasterMk cId="2358553332" sldId="2147483704"/>
              <pc:sldLayoutMk cId="3266548024" sldId="2147483673"/>
              <ac:picMk id="11" creationId="{035B6B32-60C6-1D4A-B07B-4F80FDC303E4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33.532" v="46"/>
          <pc:sldLayoutMkLst>
            <pc:docMk/>
            <pc:sldMasterMk cId="2358553332" sldId="2147483704"/>
            <pc:sldLayoutMk cId="1502395578" sldId="2147483674"/>
          </pc:sldLayoutMkLst>
          <pc:picChg chg="add mod">
            <ac:chgData name="Blum, Philip" userId="22bc03cb-108c-4835-8329-cb195ddb6792" providerId="ADAL" clId="{0B045877-D689-1740-AED0-D3973C1EBFE1}" dt="2020-04-28T15:39:33.532" v="46"/>
            <ac:picMkLst>
              <pc:docMk/>
              <pc:sldMasterMk cId="2358553332" sldId="2147483704"/>
              <pc:sldLayoutMk cId="1502395578" sldId="2147483674"/>
              <ac:picMk id="5" creationId="{6E9BC605-C48A-2945-9184-8108A643632F}"/>
            </ac:picMkLst>
          </pc:picChg>
          <pc:picChg chg="del">
            <ac:chgData name="Blum, Philip" userId="22bc03cb-108c-4835-8329-cb195ddb6792" providerId="ADAL" clId="{0B045877-D689-1740-AED0-D3973C1EBFE1}" dt="2020-04-28T15:39:33.055" v="45" actId="478"/>
            <ac:picMkLst>
              <pc:docMk/>
              <pc:sldMasterMk cId="2358553332" sldId="2147483704"/>
              <pc:sldLayoutMk cId="1502395578" sldId="2147483674"/>
              <ac:picMk id="11" creationId="{5F39A7F9-E895-AB42-9206-4D5401F0A5A4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02.906" v="11" actId="2696"/>
          <pc:sldLayoutMkLst>
            <pc:docMk/>
            <pc:sldMasterMk cId="2358553332" sldId="2147483704"/>
            <pc:sldLayoutMk cId="2260393733" sldId="2147483675"/>
          </pc:sldLayoutMkLst>
        </pc:sldLayoutChg>
        <pc:sldLayoutChg chg="del">
          <pc:chgData name="Blum, Philip" userId="22bc03cb-108c-4835-8329-cb195ddb6792" providerId="ADAL" clId="{0B045877-D689-1740-AED0-D3973C1EBFE1}" dt="2020-04-28T15:32:02.871" v="10" actId="2696"/>
          <pc:sldLayoutMkLst>
            <pc:docMk/>
            <pc:sldMasterMk cId="2358553332" sldId="2147483704"/>
            <pc:sldLayoutMk cId="2663882343" sldId="2147483676"/>
          </pc:sldLayoutMkLst>
        </pc:sldLayoutChg>
        <pc:sldLayoutChg chg="del">
          <pc:chgData name="Blum, Philip" userId="22bc03cb-108c-4835-8329-cb195ddb6792" providerId="ADAL" clId="{0B045877-D689-1740-AED0-D3973C1EBFE1}" dt="2020-04-28T15:32:02.940" v="12" actId="2696"/>
          <pc:sldLayoutMkLst>
            <pc:docMk/>
            <pc:sldMasterMk cId="2358553332" sldId="2147483704"/>
            <pc:sldLayoutMk cId="3428194130" sldId="2147483677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46.572" v="54"/>
          <pc:sldLayoutMkLst>
            <pc:docMk/>
            <pc:sldMasterMk cId="2358553332" sldId="2147483704"/>
            <pc:sldLayoutMk cId="1586420530" sldId="2147483678"/>
          </pc:sldLayoutMkLst>
          <pc:picChg chg="add mod">
            <ac:chgData name="Blum, Philip" userId="22bc03cb-108c-4835-8329-cb195ddb6792" providerId="ADAL" clId="{0B045877-D689-1740-AED0-D3973C1EBFE1}" dt="2020-04-28T15:39:46.572" v="54"/>
            <ac:picMkLst>
              <pc:docMk/>
              <pc:sldMasterMk cId="2358553332" sldId="2147483704"/>
              <pc:sldLayoutMk cId="1586420530" sldId="2147483678"/>
              <ac:picMk id="6" creationId="{E3360F72-D87F-594C-8450-F06BE26F996B}"/>
            </ac:picMkLst>
          </pc:picChg>
          <pc:picChg chg="del">
            <ac:chgData name="Blum, Philip" userId="22bc03cb-108c-4835-8329-cb195ddb6792" providerId="ADAL" clId="{0B045877-D689-1740-AED0-D3973C1EBFE1}" dt="2020-04-28T15:39:46.111" v="53" actId="478"/>
            <ac:picMkLst>
              <pc:docMk/>
              <pc:sldMasterMk cId="2358553332" sldId="2147483704"/>
              <pc:sldLayoutMk cId="1586420530" sldId="2147483678"/>
              <ac:picMk id="17" creationId="{F3493336-43ED-944E-960C-4F890C43BD5C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36.107" v="17" actId="2696"/>
          <pc:sldLayoutMkLst>
            <pc:docMk/>
            <pc:sldMasterMk cId="2358553332" sldId="2147483704"/>
            <pc:sldLayoutMk cId="890556707" sldId="2147483679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39.754" v="50"/>
          <pc:sldLayoutMkLst>
            <pc:docMk/>
            <pc:sldMasterMk cId="2358553332" sldId="2147483704"/>
            <pc:sldLayoutMk cId="3454381515" sldId="2147483680"/>
          </pc:sldLayoutMkLst>
          <pc:picChg chg="add mod">
            <ac:chgData name="Blum, Philip" userId="22bc03cb-108c-4835-8329-cb195ddb6792" providerId="ADAL" clId="{0B045877-D689-1740-AED0-D3973C1EBFE1}" dt="2020-04-28T15:39:39.754" v="50"/>
            <ac:picMkLst>
              <pc:docMk/>
              <pc:sldMasterMk cId="2358553332" sldId="2147483704"/>
              <pc:sldLayoutMk cId="3454381515" sldId="2147483680"/>
              <ac:picMk id="6" creationId="{7CEFD656-F9B8-B542-8507-E5CF18187EF9}"/>
            </ac:picMkLst>
          </pc:picChg>
          <pc:picChg chg="del">
            <ac:chgData name="Blum, Philip" userId="22bc03cb-108c-4835-8329-cb195ddb6792" providerId="ADAL" clId="{0B045877-D689-1740-AED0-D3973C1EBFE1}" dt="2020-04-28T15:39:39.305" v="49" actId="478"/>
            <ac:picMkLst>
              <pc:docMk/>
              <pc:sldMasterMk cId="2358553332" sldId="2147483704"/>
              <pc:sldLayoutMk cId="3454381515" sldId="2147483680"/>
              <ac:picMk id="17" creationId="{F3493336-43ED-944E-960C-4F890C43BD5C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02.837" v="9" actId="2696"/>
          <pc:sldLayoutMkLst>
            <pc:docMk/>
            <pc:sldMasterMk cId="2358553332" sldId="2147483704"/>
            <pc:sldLayoutMk cId="3298089050" sldId="2147483681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54.325" v="58"/>
          <pc:sldLayoutMkLst>
            <pc:docMk/>
            <pc:sldMasterMk cId="2358553332" sldId="2147483704"/>
            <pc:sldLayoutMk cId="90922910" sldId="2147483682"/>
          </pc:sldLayoutMkLst>
          <pc:picChg chg="add mod">
            <ac:chgData name="Blum, Philip" userId="22bc03cb-108c-4835-8329-cb195ddb6792" providerId="ADAL" clId="{0B045877-D689-1740-AED0-D3973C1EBFE1}" dt="2020-04-28T15:39:54.325" v="58"/>
            <ac:picMkLst>
              <pc:docMk/>
              <pc:sldMasterMk cId="2358553332" sldId="2147483704"/>
              <pc:sldLayoutMk cId="90922910" sldId="2147483682"/>
              <ac:picMk id="6" creationId="{C2BA7418-14EC-FA4B-AC09-E200F9639627}"/>
            </ac:picMkLst>
          </pc:picChg>
          <pc:picChg chg="del">
            <ac:chgData name="Blum, Philip" userId="22bc03cb-108c-4835-8329-cb195ddb6792" providerId="ADAL" clId="{0B045877-D689-1740-AED0-D3973C1EBFE1}" dt="2020-04-28T15:39:53.911" v="57" actId="478"/>
            <ac:picMkLst>
              <pc:docMk/>
              <pc:sldMasterMk cId="2358553332" sldId="2147483704"/>
              <pc:sldLayoutMk cId="90922910" sldId="2147483682"/>
              <ac:picMk id="17" creationId="{F3493336-43ED-944E-960C-4F890C43BD5C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02.795" v="8" actId="2696"/>
          <pc:sldLayoutMkLst>
            <pc:docMk/>
            <pc:sldMasterMk cId="2358553332" sldId="2147483704"/>
            <pc:sldLayoutMk cId="2166034618" sldId="2147483683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15.459" v="38" actId="478"/>
          <pc:sldLayoutMkLst>
            <pc:docMk/>
            <pc:sldMasterMk cId="2358553332" sldId="2147483704"/>
            <pc:sldLayoutMk cId="197842565" sldId="2147483684"/>
          </pc:sldLayoutMkLst>
          <pc:spChg chg="add del mod">
            <ac:chgData name="Blum, Philip" userId="22bc03cb-108c-4835-8329-cb195ddb6792" providerId="ADAL" clId="{0B045877-D689-1740-AED0-D3973C1EBFE1}" dt="2020-04-28T15:39:15.459" v="38" actId="478"/>
            <ac:spMkLst>
              <pc:docMk/>
              <pc:sldMasterMk cId="2358553332" sldId="2147483704"/>
              <pc:sldLayoutMk cId="197842565" sldId="2147483684"/>
              <ac:spMk id="2" creationId="{36C89E51-7DB1-E043-AF9D-F2645D5C7C04}"/>
            </ac:spMkLst>
          </pc:spChg>
          <pc:spChg chg="mod">
            <ac:chgData name="Blum, Philip" userId="22bc03cb-108c-4835-8329-cb195ddb6792" providerId="ADAL" clId="{0B045877-D689-1740-AED0-D3973C1EBFE1}" dt="2020-04-28T15:39:00.636" v="33" actId="12788"/>
            <ac:spMkLst>
              <pc:docMk/>
              <pc:sldMasterMk cId="2358553332" sldId="2147483704"/>
              <pc:sldLayoutMk cId="197842565" sldId="2147483684"/>
              <ac:spMk id="9" creationId="{65A51B83-34C1-084B-8913-26DFADF2F930}"/>
            </ac:spMkLst>
          </pc:spChg>
          <pc:picChg chg="add del mod">
            <ac:chgData name="Blum, Philip" userId="22bc03cb-108c-4835-8329-cb195ddb6792" providerId="ADAL" clId="{0B045877-D689-1740-AED0-D3973C1EBFE1}" dt="2020-04-28T15:38:20.505" v="22"/>
            <ac:picMkLst>
              <pc:docMk/>
              <pc:sldMasterMk cId="2358553332" sldId="2147483704"/>
              <pc:sldLayoutMk cId="197842565" sldId="2147483684"/>
              <ac:picMk id="7" creationId="{8E7D92E4-752E-8642-8C7A-9C3B15FD0A0E}"/>
            </ac:picMkLst>
          </pc:picChg>
          <pc:picChg chg="add mod">
            <ac:chgData name="Blum, Philip" userId="22bc03cb-108c-4835-8329-cb195ddb6792" providerId="ADAL" clId="{0B045877-D689-1740-AED0-D3973C1EBFE1}" dt="2020-04-28T15:39:11.262" v="36" actId="167"/>
            <ac:picMkLst>
              <pc:docMk/>
              <pc:sldMasterMk cId="2358553332" sldId="2147483704"/>
              <pc:sldLayoutMk cId="197842565" sldId="2147483684"/>
              <ac:picMk id="8" creationId="{0EFFD945-EADC-9948-A036-C089545F22DD}"/>
            </ac:picMkLst>
          </pc:picChg>
          <pc:picChg chg="add del mod">
            <ac:chgData name="Blum, Philip" userId="22bc03cb-108c-4835-8329-cb195ddb6792" providerId="ADAL" clId="{0B045877-D689-1740-AED0-D3973C1EBFE1}" dt="2020-04-28T15:39:13.624" v="37" actId="478"/>
            <ac:picMkLst>
              <pc:docMk/>
              <pc:sldMasterMk cId="2358553332" sldId="2147483704"/>
              <pc:sldLayoutMk cId="197842565" sldId="2147483684"/>
              <ac:picMk id="10" creationId="{6EA0842D-9B50-6848-8326-41974A9E1ABF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29.805" v="44"/>
          <pc:sldLayoutMkLst>
            <pc:docMk/>
            <pc:sldMasterMk cId="2358553332" sldId="2147483704"/>
            <pc:sldLayoutMk cId="345401455" sldId="2147483685"/>
          </pc:sldLayoutMkLst>
          <pc:picChg chg="add mod">
            <ac:chgData name="Blum, Philip" userId="22bc03cb-108c-4835-8329-cb195ddb6792" providerId="ADAL" clId="{0B045877-D689-1740-AED0-D3973C1EBFE1}" dt="2020-04-28T15:39:29.805" v="44"/>
            <ac:picMkLst>
              <pc:docMk/>
              <pc:sldMasterMk cId="2358553332" sldId="2147483704"/>
              <pc:sldLayoutMk cId="345401455" sldId="2147483685"/>
              <ac:picMk id="7" creationId="{5CEB4F3C-2F1D-F040-803C-96E4B64A83B9}"/>
            </ac:picMkLst>
          </pc:picChg>
          <pc:picChg chg="del">
            <ac:chgData name="Blum, Philip" userId="22bc03cb-108c-4835-8329-cb195ddb6792" providerId="ADAL" clId="{0B045877-D689-1740-AED0-D3973C1EBFE1}" dt="2020-04-28T15:39:29.406" v="43" actId="478"/>
            <ac:picMkLst>
              <pc:docMk/>
              <pc:sldMasterMk cId="2358553332" sldId="2147483704"/>
              <pc:sldLayoutMk cId="345401455" sldId="2147483685"/>
              <ac:picMk id="11" creationId="{035B6B32-60C6-1D4A-B07B-4F80FDC303E4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36.313" v="48"/>
          <pc:sldLayoutMkLst>
            <pc:docMk/>
            <pc:sldMasterMk cId="2358553332" sldId="2147483704"/>
            <pc:sldLayoutMk cId="4077119274" sldId="2147483686"/>
          </pc:sldLayoutMkLst>
          <pc:picChg chg="add mod">
            <ac:chgData name="Blum, Philip" userId="22bc03cb-108c-4835-8329-cb195ddb6792" providerId="ADAL" clId="{0B045877-D689-1740-AED0-D3973C1EBFE1}" dt="2020-04-28T15:39:36.313" v="48"/>
            <ac:picMkLst>
              <pc:docMk/>
              <pc:sldMasterMk cId="2358553332" sldId="2147483704"/>
              <pc:sldLayoutMk cId="4077119274" sldId="2147483686"/>
              <ac:picMk id="7" creationId="{0B0DB758-2944-A340-8762-05ABCA1292CE}"/>
            </ac:picMkLst>
          </pc:picChg>
          <pc:picChg chg="del">
            <ac:chgData name="Blum, Philip" userId="22bc03cb-108c-4835-8329-cb195ddb6792" providerId="ADAL" clId="{0B045877-D689-1740-AED0-D3973C1EBFE1}" dt="2020-04-28T15:39:35.816" v="47" actId="478"/>
            <ac:picMkLst>
              <pc:docMk/>
              <pc:sldMasterMk cId="2358553332" sldId="2147483704"/>
              <pc:sldLayoutMk cId="4077119274" sldId="2147483686"/>
              <ac:picMk id="11" creationId="{5F39A7F9-E895-AB42-9206-4D5401F0A5A4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42.976" v="52"/>
          <pc:sldLayoutMkLst>
            <pc:docMk/>
            <pc:sldMasterMk cId="2358553332" sldId="2147483704"/>
            <pc:sldLayoutMk cId="1180108084" sldId="2147483687"/>
          </pc:sldLayoutMkLst>
          <pc:picChg chg="add mod">
            <ac:chgData name="Blum, Philip" userId="22bc03cb-108c-4835-8329-cb195ddb6792" providerId="ADAL" clId="{0B045877-D689-1740-AED0-D3973C1EBFE1}" dt="2020-04-28T15:39:42.976" v="52"/>
            <ac:picMkLst>
              <pc:docMk/>
              <pc:sldMasterMk cId="2358553332" sldId="2147483704"/>
              <pc:sldLayoutMk cId="1180108084" sldId="2147483687"/>
              <ac:picMk id="8" creationId="{1420221C-CB92-FC49-B04A-2D7CD6B0EE6A}"/>
            </ac:picMkLst>
          </pc:picChg>
          <pc:picChg chg="del">
            <ac:chgData name="Blum, Philip" userId="22bc03cb-108c-4835-8329-cb195ddb6792" providerId="ADAL" clId="{0B045877-D689-1740-AED0-D3973C1EBFE1}" dt="2020-04-28T15:39:42.554" v="51" actId="478"/>
            <ac:picMkLst>
              <pc:docMk/>
              <pc:sldMasterMk cId="2358553332" sldId="2147483704"/>
              <pc:sldLayoutMk cId="1180108084" sldId="2147483687"/>
              <ac:picMk id="17" creationId="{F3493336-43ED-944E-960C-4F890C43BD5C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50.466" v="56"/>
          <pc:sldLayoutMkLst>
            <pc:docMk/>
            <pc:sldMasterMk cId="2358553332" sldId="2147483704"/>
            <pc:sldLayoutMk cId="1350538953" sldId="2147483688"/>
          </pc:sldLayoutMkLst>
          <pc:picChg chg="add mod">
            <ac:chgData name="Blum, Philip" userId="22bc03cb-108c-4835-8329-cb195ddb6792" providerId="ADAL" clId="{0B045877-D689-1740-AED0-D3973C1EBFE1}" dt="2020-04-28T15:39:50.466" v="56"/>
            <ac:picMkLst>
              <pc:docMk/>
              <pc:sldMasterMk cId="2358553332" sldId="2147483704"/>
              <pc:sldLayoutMk cId="1350538953" sldId="2147483688"/>
              <ac:picMk id="8" creationId="{7F903428-FE8E-9948-8D4D-8510DE294D5F}"/>
            </ac:picMkLst>
          </pc:picChg>
          <pc:picChg chg="del">
            <ac:chgData name="Blum, Philip" userId="22bc03cb-108c-4835-8329-cb195ddb6792" providerId="ADAL" clId="{0B045877-D689-1740-AED0-D3973C1EBFE1}" dt="2020-04-28T15:39:50.015" v="55" actId="478"/>
            <ac:picMkLst>
              <pc:docMk/>
              <pc:sldMasterMk cId="2358553332" sldId="2147483704"/>
              <pc:sldLayoutMk cId="1350538953" sldId="2147483688"/>
              <ac:picMk id="17" creationId="{F3493336-43ED-944E-960C-4F890C43BD5C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57.399" v="60"/>
          <pc:sldLayoutMkLst>
            <pc:docMk/>
            <pc:sldMasterMk cId="2358553332" sldId="2147483704"/>
            <pc:sldLayoutMk cId="851779097" sldId="2147483689"/>
          </pc:sldLayoutMkLst>
          <pc:picChg chg="add mod">
            <ac:chgData name="Blum, Philip" userId="22bc03cb-108c-4835-8329-cb195ddb6792" providerId="ADAL" clId="{0B045877-D689-1740-AED0-D3973C1EBFE1}" dt="2020-04-28T15:39:57.399" v="60"/>
            <ac:picMkLst>
              <pc:docMk/>
              <pc:sldMasterMk cId="2358553332" sldId="2147483704"/>
              <pc:sldLayoutMk cId="851779097" sldId="2147483689"/>
              <ac:picMk id="8" creationId="{07C83B4E-28E0-2947-AF74-FB1C41AE7223}"/>
            </ac:picMkLst>
          </pc:picChg>
          <pc:picChg chg="del">
            <ac:chgData name="Blum, Philip" userId="22bc03cb-108c-4835-8329-cb195ddb6792" providerId="ADAL" clId="{0B045877-D689-1740-AED0-D3973C1EBFE1}" dt="2020-04-28T15:39:56.927" v="59" actId="478"/>
            <ac:picMkLst>
              <pc:docMk/>
              <pc:sldMasterMk cId="2358553332" sldId="2147483704"/>
              <pc:sldLayoutMk cId="851779097" sldId="2147483689"/>
              <ac:picMk id="17" creationId="{F3493336-43ED-944E-960C-4F890C43BD5C}"/>
            </ac:picMkLst>
          </pc:picChg>
        </pc:sldLayoutChg>
      </pc:sldMasterChg>
    </pc:docChg>
  </pc:docChgLst>
  <pc:docChgLst>
    <pc:chgData name="Drain, Amanda" userId="S::amanda.drain@edelman.com::8d0eef54-3ffd-45b8-b5a7-cd58b567f0b0" providerId="AD" clId="Web-{5CABCF52-DE0D-4FD2-AAA1-1654A4F15AB7}"/>
    <pc:docChg chg="modSld">
      <pc:chgData name="Drain, Amanda" userId="S::amanda.drain@edelman.com::8d0eef54-3ffd-45b8-b5a7-cd58b567f0b0" providerId="AD" clId="Web-{5CABCF52-DE0D-4FD2-AAA1-1654A4F15AB7}" dt="2020-06-12T15:12:57.723" v="1"/>
      <pc:docMkLst>
        <pc:docMk/>
      </pc:docMkLst>
      <pc:sldChg chg="addSp delSp">
        <pc:chgData name="Drain, Amanda" userId="S::amanda.drain@edelman.com::8d0eef54-3ffd-45b8-b5a7-cd58b567f0b0" providerId="AD" clId="Web-{5CABCF52-DE0D-4FD2-AAA1-1654A4F15AB7}" dt="2020-06-12T15:12:57.723" v="1"/>
        <pc:sldMkLst>
          <pc:docMk/>
          <pc:sldMk cId="390624561" sldId="501"/>
        </pc:sldMkLst>
        <pc:spChg chg="add">
          <ac:chgData name="Drain, Amanda" userId="S::amanda.drain@edelman.com::8d0eef54-3ffd-45b8-b5a7-cd58b567f0b0" providerId="AD" clId="Web-{5CABCF52-DE0D-4FD2-AAA1-1654A4F15AB7}" dt="2020-06-12T15:12:57.723" v="1"/>
          <ac:spMkLst>
            <pc:docMk/>
            <pc:sldMk cId="390624561" sldId="501"/>
            <ac:spMk id="8" creationId="{5925FB5B-B096-478A-892C-A8218342AD4E}"/>
          </ac:spMkLst>
        </pc:spChg>
        <pc:grpChg chg="add">
          <ac:chgData name="Drain, Amanda" userId="S::amanda.drain@edelman.com::8d0eef54-3ffd-45b8-b5a7-cd58b567f0b0" providerId="AD" clId="Web-{5CABCF52-DE0D-4FD2-AAA1-1654A4F15AB7}" dt="2020-06-12T15:12:57.723" v="1"/>
          <ac:grpSpMkLst>
            <pc:docMk/>
            <pc:sldMk cId="390624561" sldId="501"/>
            <ac:grpSpMk id="6" creationId="{1BD3658C-5210-4457-9ADE-80557A80745E}"/>
          </ac:grpSpMkLst>
        </pc:grpChg>
        <pc:picChg chg="del">
          <ac:chgData name="Drain, Amanda" userId="S::amanda.drain@edelman.com::8d0eef54-3ffd-45b8-b5a7-cd58b567f0b0" providerId="AD" clId="Web-{5CABCF52-DE0D-4FD2-AAA1-1654A4F15AB7}" dt="2020-06-12T15:12:56.738" v="0"/>
          <ac:picMkLst>
            <pc:docMk/>
            <pc:sldMk cId="390624561" sldId="501"/>
            <ac:picMk id="5" creationId="{A661D04A-DABA-41A1-B7C1-E961ECBE3965}"/>
          </ac:picMkLst>
        </pc:picChg>
        <pc:picChg chg="add">
          <ac:chgData name="Drain, Amanda" userId="S::amanda.drain@edelman.com::8d0eef54-3ffd-45b8-b5a7-cd58b567f0b0" providerId="AD" clId="Web-{5CABCF52-DE0D-4FD2-AAA1-1654A4F15AB7}" dt="2020-06-12T15:12:57.723" v="1"/>
          <ac:picMkLst>
            <pc:docMk/>
            <pc:sldMk cId="390624561" sldId="501"/>
            <ac:picMk id="7" creationId="{83609A76-8B93-48AD-8F76-B3F22069BCE1}"/>
          </ac:picMkLst>
        </pc:picChg>
      </pc:sldChg>
    </pc:docChg>
  </pc:docChgLst>
  <pc:docChgLst>
    <pc:chgData name="Drain, Amanda" userId="S::amanda.drain@edelman.com::8d0eef54-3ffd-45b8-b5a7-cd58b567f0b0" providerId="AD" clId="Web-{B4722755-B1A2-E7F8-EDBD-B209478DB6D9}"/>
    <pc:docChg chg="modSld">
      <pc:chgData name="Drain, Amanda" userId="S::amanda.drain@edelman.com::8d0eef54-3ffd-45b8-b5a7-cd58b567f0b0" providerId="AD" clId="Web-{B4722755-B1A2-E7F8-EDBD-B209478DB6D9}" dt="2020-05-01T19:39:59.514" v="6"/>
      <pc:docMkLst>
        <pc:docMk/>
      </pc:docMkLst>
      <pc:sldChg chg="delCm">
        <pc:chgData name="Drain, Amanda" userId="S::amanda.drain@edelman.com::8d0eef54-3ffd-45b8-b5a7-cd58b567f0b0" providerId="AD" clId="Web-{B4722755-B1A2-E7F8-EDBD-B209478DB6D9}" dt="2020-05-01T19:39:44.217" v="0"/>
        <pc:sldMkLst>
          <pc:docMk/>
          <pc:sldMk cId="2019699768" sldId="256"/>
        </pc:sldMkLst>
      </pc:sldChg>
      <pc:sldChg chg="delSp delCm">
        <pc:chgData name="Drain, Amanda" userId="S::amanda.drain@edelman.com::8d0eef54-3ffd-45b8-b5a7-cd58b567f0b0" providerId="AD" clId="Web-{B4722755-B1A2-E7F8-EDBD-B209478DB6D9}" dt="2020-05-01T19:39:59.514" v="6"/>
        <pc:sldMkLst>
          <pc:docMk/>
          <pc:sldMk cId="3524714407" sldId="260"/>
        </pc:sldMkLst>
        <pc:spChg chg="del">
          <ac:chgData name="Drain, Amanda" userId="S::amanda.drain@edelman.com::8d0eef54-3ffd-45b8-b5a7-cd58b567f0b0" providerId="AD" clId="Web-{B4722755-B1A2-E7F8-EDBD-B209478DB6D9}" dt="2020-05-01T19:39:56.248" v="5"/>
          <ac:spMkLst>
            <pc:docMk/>
            <pc:sldMk cId="3524714407" sldId="260"/>
            <ac:spMk id="4" creationId="{40141371-633C-7B40-88D6-978B2DEB7353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4"/>
          <ac:spMkLst>
            <pc:docMk/>
            <pc:sldMk cId="3524714407" sldId="260"/>
            <ac:spMk id="5" creationId="{04CCCD11-360B-1B47-A373-6BE4194F3A19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3"/>
          <ac:spMkLst>
            <pc:docMk/>
            <pc:sldMk cId="3524714407" sldId="260"/>
            <ac:spMk id="6" creationId="{932A6656-926C-7241-A8E8-B1E3A9DEE2E9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2"/>
          <ac:spMkLst>
            <pc:docMk/>
            <pc:sldMk cId="3524714407" sldId="260"/>
            <ac:spMk id="7" creationId="{9539BCEC-89C4-E840-AF50-F2824D6D9689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1"/>
          <ac:spMkLst>
            <pc:docMk/>
            <pc:sldMk cId="3524714407" sldId="260"/>
            <ac:spMk id="8" creationId="{4CA0ECBC-F4DB-334D-9A25-02A896EDE465}"/>
          </ac:spMkLst>
        </pc:spChg>
      </pc:sldChg>
    </pc:docChg>
  </pc:docChgLst>
  <pc:docChgLst>
    <pc:chgData name="Cherry, Allison" userId="S::allison.cherry@edelman.com::323b9801-8644-4837-a2e8-c780fba0bb73" providerId="AD" clId="Web-{4E0DDE23-AB7E-CD48-5501-51697EC26F5C}"/>
    <pc:docChg chg="">
      <pc:chgData name="Cherry, Allison" userId="S::allison.cherry@edelman.com::323b9801-8644-4837-a2e8-c780fba0bb73" providerId="AD" clId="Web-{4E0DDE23-AB7E-CD48-5501-51697EC26F5C}" dt="2020-05-28T21:49:44.219" v="0"/>
      <pc:docMkLst>
        <pc:docMk/>
      </pc:docMkLst>
      <pc:sldChg chg="addCm">
        <pc:chgData name="Cherry, Allison" userId="S::allison.cherry@edelman.com::323b9801-8644-4837-a2e8-c780fba0bb73" providerId="AD" clId="Web-{4E0DDE23-AB7E-CD48-5501-51697EC26F5C}" dt="2020-05-28T21:49:44.219" v="0"/>
        <pc:sldMkLst>
          <pc:docMk/>
          <pc:sldMk cId="2243239735" sldId="503"/>
        </pc:sldMkLst>
      </pc:sldChg>
    </pc:docChg>
  </pc:docChgLst>
  <pc:docChgLst>
    <pc:chgData name="Drain, Amanda" userId="8d0eef54-3ffd-45b8-b5a7-cd58b567f0b0" providerId="ADAL" clId="{F4D8F9C5-217F-4050-8D0D-BD59428FFC7C}"/>
    <pc:docChg chg="custSel modSld">
      <pc:chgData name="Drain, Amanda" userId="8d0eef54-3ffd-45b8-b5a7-cd58b567f0b0" providerId="ADAL" clId="{F4D8F9C5-217F-4050-8D0D-BD59428FFC7C}" dt="2020-06-01T16:20:31.125" v="73" actId="1592"/>
      <pc:docMkLst>
        <pc:docMk/>
      </pc:docMkLst>
      <pc:sldChg chg="modSp mod">
        <pc:chgData name="Drain, Amanda" userId="8d0eef54-3ffd-45b8-b5a7-cd58b567f0b0" providerId="ADAL" clId="{F4D8F9C5-217F-4050-8D0D-BD59428FFC7C}" dt="2020-06-01T16:18:03.662" v="71" actId="20577"/>
        <pc:sldMkLst>
          <pc:docMk/>
          <pc:sldMk cId="1854939624" sldId="273"/>
        </pc:sldMkLst>
        <pc:spChg chg="mod">
          <ac:chgData name="Drain, Amanda" userId="8d0eef54-3ffd-45b8-b5a7-cd58b567f0b0" providerId="ADAL" clId="{F4D8F9C5-217F-4050-8D0D-BD59428FFC7C}" dt="2020-06-01T16:18:03.662" v="71" actId="20577"/>
          <ac:spMkLst>
            <pc:docMk/>
            <pc:sldMk cId="1854939624" sldId="273"/>
            <ac:spMk id="3" creationId="{81E4E84F-F9E2-489D-AFFA-B1B27C666B9C}"/>
          </ac:spMkLst>
        </pc:spChg>
      </pc:sldChg>
      <pc:sldChg chg="modSp mod">
        <pc:chgData name="Drain, Amanda" userId="8d0eef54-3ffd-45b8-b5a7-cd58b567f0b0" providerId="ADAL" clId="{F4D8F9C5-217F-4050-8D0D-BD59428FFC7C}" dt="2020-05-28T18:31:34.640" v="33" actId="207"/>
        <pc:sldMkLst>
          <pc:docMk/>
          <pc:sldMk cId="390624561" sldId="501"/>
        </pc:sldMkLst>
        <pc:spChg chg="mod">
          <ac:chgData name="Drain, Amanda" userId="8d0eef54-3ffd-45b8-b5a7-cd58b567f0b0" providerId="ADAL" clId="{F4D8F9C5-217F-4050-8D0D-BD59428FFC7C}" dt="2020-05-28T18:31:34.640" v="33" actId="207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Drain, Amanda" userId="8d0eef54-3ffd-45b8-b5a7-cd58b567f0b0" providerId="ADAL" clId="{F4D8F9C5-217F-4050-8D0D-BD59428FFC7C}" dt="2020-05-28T18:31:28.008" v="32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modSp mod addCm delCm modCm">
        <pc:chgData name="Drain, Amanda" userId="8d0eef54-3ffd-45b8-b5a7-cd58b567f0b0" providerId="ADAL" clId="{F4D8F9C5-217F-4050-8D0D-BD59428FFC7C}" dt="2020-06-01T16:20:31.125" v="73" actId="1592"/>
        <pc:sldMkLst>
          <pc:docMk/>
          <pc:sldMk cId="2243239735" sldId="503"/>
        </pc:sldMkLst>
        <pc:spChg chg="mod">
          <ac:chgData name="Drain, Amanda" userId="8d0eef54-3ffd-45b8-b5a7-cd58b567f0b0" providerId="ADAL" clId="{F4D8F9C5-217F-4050-8D0D-BD59428FFC7C}" dt="2020-05-28T18:26:46.818" v="27" actId="2711"/>
          <ac:spMkLst>
            <pc:docMk/>
            <pc:sldMk cId="2243239735" sldId="503"/>
            <ac:spMk id="3" creationId="{B51C9D35-8FA3-41CE-9CA3-9180EE1A99DC}"/>
          </ac:spMkLst>
        </pc:spChg>
      </pc:sldChg>
      <pc:sldChg chg="modSp mod addCm delCm modCm">
        <pc:chgData name="Drain, Amanda" userId="8d0eef54-3ffd-45b8-b5a7-cd58b567f0b0" providerId="ADAL" clId="{F4D8F9C5-217F-4050-8D0D-BD59428FFC7C}" dt="2020-06-01T16:18:20.260" v="72" actId="1592"/>
        <pc:sldMkLst>
          <pc:docMk/>
          <pc:sldMk cId="1906455795" sldId="504"/>
        </pc:sldMkLst>
        <pc:spChg chg="mod">
          <ac:chgData name="Drain, Amanda" userId="8d0eef54-3ffd-45b8-b5a7-cd58b567f0b0" providerId="ADAL" clId="{F4D8F9C5-217F-4050-8D0D-BD59428FFC7C}" dt="2020-05-29T17:54:15.336" v="45" actId="20577"/>
          <ac:spMkLst>
            <pc:docMk/>
            <pc:sldMk cId="1906455795" sldId="504"/>
            <ac:spMk id="2" creationId="{3E68015C-DF6E-496C-9930-39F6A3654685}"/>
          </ac:spMkLst>
        </pc:spChg>
        <pc:spChg chg="mod">
          <ac:chgData name="Drain, Amanda" userId="8d0eef54-3ffd-45b8-b5a7-cd58b567f0b0" providerId="ADAL" clId="{F4D8F9C5-217F-4050-8D0D-BD59428FFC7C}" dt="2020-05-29T17:54:18.547" v="46" actId="20577"/>
          <ac:spMkLst>
            <pc:docMk/>
            <pc:sldMk cId="1906455795" sldId="504"/>
            <ac:spMk id="5" creationId="{57F6CB7E-17D2-478A-95E8-D2B4D66BA048}"/>
          </ac:spMkLst>
        </pc:spChg>
      </pc:sldChg>
      <pc:sldChg chg="addCm modCm">
        <pc:chgData name="Drain, Amanda" userId="8d0eef54-3ffd-45b8-b5a7-cd58b567f0b0" providerId="ADAL" clId="{F4D8F9C5-217F-4050-8D0D-BD59428FFC7C}" dt="2020-05-28T18:31:14.362" v="29"/>
        <pc:sldMkLst>
          <pc:docMk/>
          <pc:sldMk cId="1109368695" sldId="505"/>
        </pc:sldMkLst>
      </pc:sldChg>
    </pc:docChg>
  </pc:docChgLst>
  <pc:docChgLst>
    <pc:chgData name="Drain, Amanda" userId="S::amanda.drain@edelman.com::8d0eef54-3ffd-45b8-b5a7-cd58b567f0b0" providerId="AD" clId="Web-{E4CCFEE2-D294-4342-5E3E-1675C5A35D13}"/>
    <pc:docChg chg="modSld">
      <pc:chgData name="Drain, Amanda" userId="S::amanda.drain@edelman.com::8d0eef54-3ffd-45b8-b5a7-cd58b567f0b0" providerId="AD" clId="Web-{E4CCFEE2-D294-4342-5E3E-1675C5A35D13}" dt="2020-06-05T18:36:05.230" v="1" actId="1076"/>
      <pc:docMkLst>
        <pc:docMk/>
      </pc:docMkLst>
      <pc:sldChg chg="modSp">
        <pc:chgData name="Drain, Amanda" userId="S::amanda.drain@edelman.com::8d0eef54-3ffd-45b8-b5a7-cd58b567f0b0" providerId="AD" clId="Web-{E4CCFEE2-D294-4342-5E3E-1675C5A35D13}" dt="2020-06-05T18:36:05.230" v="1" actId="1076"/>
        <pc:sldMkLst>
          <pc:docMk/>
          <pc:sldMk cId="1906455795" sldId="504"/>
        </pc:sldMkLst>
        <pc:spChg chg="mod">
          <ac:chgData name="Drain, Amanda" userId="S::amanda.drain@edelman.com::8d0eef54-3ffd-45b8-b5a7-cd58b567f0b0" providerId="AD" clId="Web-{E4CCFEE2-D294-4342-5E3E-1675C5A35D13}" dt="2020-06-05T18:36:05.230" v="1" actId="1076"/>
          <ac:spMkLst>
            <pc:docMk/>
            <pc:sldMk cId="1906455795" sldId="504"/>
            <ac:spMk id="5" creationId="{57F6CB7E-17D2-478A-95E8-D2B4D66BA048}"/>
          </ac:spMkLst>
        </pc:spChg>
      </pc:sldChg>
    </pc:docChg>
  </pc:docChgLst>
  <pc:docChgLst>
    <pc:chgData name="Blum, Philip" userId="22bc03cb-108c-4835-8329-cb195ddb6792" providerId="ADAL" clId="{941C0EDD-4BBE-1A4D-84D3-FB07F8FA8AF7}"/>
    <pc:docChg chg="custSel modSld modMainMaster">
      <pc:chgData name="Blum, Philip" userId="22bc03cb-108c-4835-8329-cb195ddb6792" providerId="ADAL" clId="{941C0EDD-4BBE-1A4D-84D3-FB07F8FA8AF7}" dt="2020-05-01T18:09:55.248" v="33"/>
      <pc:docMkLst>
        <pc:docMk/>
      </pc:docMkLst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019699768" sldId="256"/>
        </pc:sldMkLst>
        <pc:spChg chg="add del mod">
          <ac:chgData name="Blum, Philip" userId="22bc03cb-108c-4835-8329-cb195ddb6792" providerId="ADAL" clId="{941C0EDD-4BBE-1A4D-84D3-FB07F8FA8AF7}" dt="2020-05-01T18:09:55.248" v="33"/>
          <ac:spMkLst>
            <pc:docMk/>
            <pc:sldMk cId="2019699768" sldId="256"/>
            <ac:spMk id="2" creationId="{1B6915FB-D632-6E47-87F1-5A26BB039155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019699768" sldId="256"/>
            <ac:spMk id="3" creationId="{56A83A2F-257D-1C43-BA0E-6FEF1FF5B8D5}"/>
          </ac:spMkLst>
        </pc:spChg>
        <pc:spChg chg="del">
          <ac:chgData name="Blum, Philip" userId="22bc03cb-108c-4835-8329-cb195ddb6792" providerId="ADAL" clId="{941C0EDD-4BBE-1A4D-84D3-FB07F8FA8AF7}" dt="2020-05-01T18:09:52.229" v="32"/>
          <ac:spMkLst>
            <pc:docMk/>
            <pc:sldMk cId="2019699768" sldId="256"/>
            <ac:spMk id="9" creationId="{6DAACEBF-A87A-DC4D-975F-0AC68B185638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3524714407" sldId="260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2" creationId="{5353C7B2-8AE8-B34D-A064-5ED9A25200E3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3" creationId="{305A8F76-FC5F-B142-8E36-0222CB6F38C9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19" creationId="{09B214C1-115B-3E4E-9BC7-666189A52169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20" creationId="{332C88C3-48C4-E744-BB0D-1CFBF8DFE42D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370315032" sldId="274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370315032" sldId="274"/>
            <ac:spMk id="2" creationId="{D6FF1048-E832-9F47-B64D-CFCDA8352B63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370315032" sldId="274"/>
            <ac:spMk id="8" creationId="{D991C92E-B00E-CE41-931D-EBA70752CC3B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52463875" sldId="275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2" creationId="{D4E5C529-E2B7-B44B-951B-488095097A45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3" creationId="{F4A3C6B2-9507-B74A-83E6-D1AD1B817F1D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14" creationId="{FC81DDF4-F556-B444-9A42-F035C7188A1D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15" creationId="{A3362A85-EF34-3340-B787-BD6CE4C30DAE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955071692" sldId="277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955071692" sldId="277"/>
            <ac:spMk id="2" creationId="{84190BDD-B805-A442-AF99-37C79FE20B35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955071692" sldId="277"/>
            <ac:spMk id="8" creationId="{4D876A41-8598-D94C-9F62-61882731D78A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1024485449" sldId="278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2" creationId="{4ACDE396-47DD-5544-82D7-62363C50651B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3" creationId="{1EBA8B8D-12FB-D74F-B8E3-6B60538ECE8E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14" creationId="{8949E2F5-8E1E-0341-9054-CB2DAD9D2F76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15" creationId="{9312714F-4671-9D40-8D1E-80FCC02347B9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1851376305" sldId="280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1851376305" sldId="280"/>
            <ac:spMk id="2" creationId="{A292B91E-DA5A-3946-953E-7898D7CB2ADA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1851376305" sldId="280"/>
            <ac:spMk id="8" creationId="{FA23A520-1F91-9848-A9A8-E2B2D9DF9818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891218116" sldId="281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2" creationId="{094B73D7-05E6-7944-855D-56D772DBF27D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3" creationId="{43823DF5-39C0-864B-B6AA-FD7CF0DB32AA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14" creationId="{5EC1EBDC-D04B-754A-9B21-E2894DFA0109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15" creationId="{08E83C88-3269-B046-87C6-93F984A52AD8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940750998" sldId="283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940750998" sldId="283"/>
            <ac:spMk id="2" creationId="{4C74AF47-B004-9745-8F1D-AC2B8F229063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940750998" sldId="283"/>
            <ac:spMk id="8" creationId="{7F9509B6-1844-8E48-9C64-8E41028215F1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469825525" sldId="284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2" creationId="{74EB597E-5577-B544-9286-146C9B4ABD64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3" creationId="{C9315957-2645-B246-80B8-6943796526B3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14" creationId="{8081D612-6811-8C4D-8C47-2E221223B544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15" creationId="{6C13422B-FE18-8248-99FC-DFC442D9672B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4223319928" sldId="287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4223319928" sldId="287"/>
            <ac:spMk id="2" creationId="{56740C18-CF2F-8A47-B2E3-0DE3ECAA752F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4223319928" sldId="287"/>
            <ac:spMk id="8" creationId="{E58BC46E-4AB3-004C-A1D8-51CF535A6C89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3311276157" sldId="288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2" creationId="{9FD4630F-350E-1941-9B8A-860AC5C470AC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3" creationId="{1B483BE7-FA4A-A849-8477-6D02C61C85C0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14" creationId="{EFC59C41-AB38-4C4E-8437-F4A0E90F0016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15" creationId="{7867CB7F-8791-A340-BAE4-19C524F9962D}"/>
          </ac:spMkLst>
        </pc:spChg>
      </pc:sldChg>
      <pc:sldChg chg="modSp">
        <pc:chgData name="Blum, Philip" userId="22bc03cb-108c-4835-8329-cb195ddb6792" providerId="ADAL" clId="{941C0EDD-4BBE-1A4D-84D3-FB07F8FA8AF7}" dt="2020-05-01T18:09:55.248" v="33"/>
        <pc:sldMkLst>
          <pc:docMk/>
          <pc:sldMk cId="390624561" sldId="501"/>
        </pc:sldMkLst>
        <pc:spChg chg="mod">
          <ac:chgData name="Blum, Philip" userId="22bc03cb-108c-4835-8329-cb195ddb6792" providerId="ADAL" clId="{941C0EDD-4BBE-1A4D-84D3-FB07F8FA8AF7}" dt="2020-05-01T18:09:55.248" v="33"/>
          <ac:spMkLst>
            <pc:docMk/>
            <pc:sldMk cId="390624561" sldId="501"/>
            <ac:spMk id="3" creationId="{858374D1-107F-BE4A-B981-AD0B3631ACE9}"/>
          </ac:spMkLst>
        </pc:spChg>
      </pc:sldChg>
      <pc:sldMasterChg chg="modSldLayout">
        <pc:chgData name="Blum, Philip" userId="22bc03cb-108c-4835-8329-cb195ddb6792" providerId="ADAL" clId="{941C0EDD-4BBE-1A4D-84D3-FB07F8FA8AF7}" dt="2020-05-01T18:09:35.679" v="31" actId="1076"/>
        <pc:sldMasterMkLst>
          <pc:docMk/>
          <pc:sldMasterMk cId="2358553332" sldId="2147483704"/>
        </pc:sldMasterMkLst>
        <pc:sldLayoutChg chg="addSp delSp modSp">
          <pc:chgData name="Blum, Philip" userId="22bc03cb-108c-4835-8329-cb195ddb6792" providerId="ADAL" clId="{941C0EDD-4BBE-1A4D-84D3-FB07F8FA8AF7}" dt="2020-05-01T18:08:32.141" v="3" actId="962"/>
          <pc:sldLayoutMkLst>
            <pc:docMk/>
            <pc:sldMasterMk cId="2358553332" sldId="2147483704"/>
            <pc:sldLayoutMk cId="1040931461" sldId="2147483672"/>
          </pc:sldLayoutMkLst>
          <pc:picChg chg="add mod">
            <ac:chgData name="Blum, Philip" userId="22bc03cb-108c-4835-8329-cb195ddb6792" providerId="ADAL" clId="{941C0EDD-4BBE-1A4D-84D3-FB07F8FA8AF7}" dt="2020-05-01T18:08:32.141" v="3" actId="962"/>
            <ac:picMkLst>
              <pc:docMk/>
              <pc:sldMasterMk cId="2358553332" sldId="2147483704"/>
              <pc:sldLayoutMk cId="1040931461" sldId="2147483672"/>
              <ac:picMk id="3" creationId="{38E7051A-FB49-644F-AD3B-26FAF348D995}"/>
            </ac:picMkLst>
          </pc:picChg>
          <pc:picChg chg="del">
            <ac:chgData name="Blum, Philip" userId="22bc03cb-108c-4835-8329-cb195ddb6792" providerId="ADAL" clId="{941C0EDD-4BBE-1A4D-84D3-FB07F8FA8AF7}" dt="2020-05-01T18:08:26.250" v="0" actId="478"/>
            <ac:picMkLst>
              <pc:docMk/>
              <pc:sldMasterMk cId="2358553332" sldId="2147483704"/>
              <pc:sldLayoutMk cId="1040931461" sldId="2147483672"/>
              <ac:picMk id="5" creationId="{DD796EDC-0BC8-0348-83F9-2A9AAA47D47D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41.199" v="7"/>
          <pc:sldLayoutMkLst>
            <pc:docMk/>
            <pc:sldMasterMk cId="2358553332" sldId="2147483704"/>
            <pc:sldLayoutMk cId="3266548024" sldId="2147483673"/>
          </pc:sldLayoutMkLst>
          <pc:picChg chg="del">
            <ac:chgData name="Blum, Philip" userId="22bc03cb-108c-4835-8329-cb195ddb6792" providerId="ADAL" clId="{941C0EDD-4BBE-1A4D-84D3-FB07F8FA8AF7}" dt="2020-05-01T18:08:40.641" v="6" actId="478"/>
            <ac:picMkLst>
              <pc:docMk/>
              <pc:sldMasterMk cId="2358553332" sldId="2147483704"/>
              <pc:sldLayoutMk cId="3266548024" sldId="2147483673"/>
              <ac:picMk id="5" creationId="{589914D7-788D-194E-BE76-AE4146DECC1F}"/>
            </ac:picMkLst>
          </pc:picChg>
          <pc:picChg chg="add mod">
            <ac:chgData name="Blum, Philip" userId="22bc03cb-108c-4835-8329-cb195ddb6792" providerId="ADAL" clId="{941C0EDD-4BBE-1A4D-84D3-FB07F8FA8AF7}" dt="2020-05-01T18:08:41.199" v="7"/>
            <ac:picMkLst>
              <pc:docMk/>
              <pc:sldMasterMk cId="2358553332" sldId="2147483704"/>
              <pc:sldLayoutMk cId="3266548024" sldId="2147483673"/>
              <ac:picMk id="6" creationId="{A1DF917F-9F63-FD40-A20D-FCE53D7EA8FE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47.737" v="11"/>
          <pc:sldLayoutMkLst>
            <pc:docMk/>
            <pc:sldMasterMk cId="2358553332" sldId="2147483704"/>
            <pc:sldLayoutMk cId="1502395578" sldId="2147483674"/>
          </pc:sldLayoutMkLst>
          <pc:picChg chg="del">
            <ac:chgData name="Blum, Philip" userId="22bc03cb-108c-4835-8329-cb195ddb6792" providerId="ADAL" clId="{941C0EDD-4BBE-1A4D-84D3-FB07F8FA8AF7}" dt="2020-05-01T18:08:47.152" v="10" actId="478"/>
            <ac:picMkLst>
              <pc:docMk/>
              <pc:sldMasterMk cId="2358553332" sldId="2147483704"/>
              <pc:sldLayoutMk cId="1502395578" sldId="2147483674"/>
              <ac:picMk id="5" creationId="{6E9BC605-C48A-2945-9184-8108A643632F}"/>
            </ac:picMkLst>
          </pc:picChg>
          <pc:picChg chg="add mod">
            <ac:chgData name="Blum, Philip" userId="22bc03cb-108c-4835-8329-cb195ddb6792" providerId="ADAL" clId="{941C0EDD-4BBE-1A4D-84D3-FB07F8FA8AF7}" dt="2020-05-01T18:08:47.737" v="11"/>
            <ac:picMkLst>
              <pc:docMk/>
              <pc:sldMasterMk cId="2358553332" sldId="2147483704"/>
              <pc:sldLayoutMk cId="1502395578" sldId="2147483674"/>
              <ac:picMk id="6" creationId="{196D1C63-9F0E-0E4C-9ED5-D302D08609B2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16.430" v="22" actId="1076"/>
          <pc:sldLayoutMkLst>
            <pc:docMk/>
            <pc:sldMasterMk cId="2358553332" sldId="2147483704"/>
            <pc:sldLayoutMk cId="1586420530" sldId="2147483678"/>
          </pc:sldLayoutMkLst>
          <pc:picChg chg="del">
            <ac:chgData name="Blum, Philip" userId="22bc03cb-108c-4835-8329-cb195ddb6792" providerId="ADAL" clId="{941C0EDD-4BBE-1A4D-84D3-FB07F8FA8AF7}" dt="2020-05-01T18:09:14.232" v="20" actId="478"/>
            <ac:picMkLst>
              <pc:docMk/>
              <pc:sldMasterMk cId="2358553332" sldId="2147483704"/>
              <pc:sldLayoutMk cId="1586420530" sldId="2147483678"/>
              <ac:picMk id="6" creationId="{E3360F72-D87F-594C-8450-F06BE26F996B}"/>
            </ac:picMkLst>
          </pc:picChg>
          <pc:picChg chg="add mod">
            <ac:chgData name="Blum, Philip" userId="22bc03cb-108c-4835-8329-cb195ddb6792" providerId="ADAL" clId="{941C0EDD-4BBE-1A4D-84D3-FB07F8FA8AF7}" dt="2020-05-01T18:09:16.430" v="22" actId="1076"/>
            <ac:picMkLst>
              <pc:docMk/>
              <pc:sldMasterMk cId="2358553332" sldId="2147483704"/>
              <pc:sldLayoutMk cId="1586420530" sldId="2147483678"/>
              <ac:picMk id="7" creationId="{E9AF7F7E-5599-564B-977B-7E3AC6637A21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00.856" v="16" actId="1076"/>
          <pc:sldLayoutMkLst>
            <pc:docMk/>
            <pc:sldMasterMk cId="2358553332" sldId="2147483704"/>
            <pc:sldLayoutMk cId="3454381515" sldId="2147483680"/>
          </pc:sldLayoutMkLst>
          <pc:picChg chg="del">
            <ac:chgData name="Blum, Philip" userId="22bc03cb-108c-4835-8329-cb195ddb6792" providerId="ADAL" clId="{941C0EDD-4BBE-1A4D-84D3-FB07F8FA8AF7}" dt="2020-05-01T18:08:54.880" v="14" actId="478"/>
            <ac:picMkLst>
              <pc:docMk/>
              <pc:sldMasterMk cId="2358553332" sldId="2147483704"/>
              <pc:sldLayoutMk cId="3454381515" sldId="2147483680"/>
              <ac:picMk id="6" creationId="{7CEFD656-F9B8-B542-8507-E5CF18187EF9}"/>
            </ac:picMkLst>
          </pc:picChg>
          <pc:picChg chg="add mod">
            <ac:chgData name="Blum, Philip" userId="22bc03cb-108c-4835-8329-cb195ddb6792" providerId="ADAL" clId="{941C0EDD-4BBE-1A4D-84D3-FB07F8FA8AF7}" dt="2020-05-01T18:09:00.856" v="16" actId="1076"/>
            <ac:picMkLst>
              <pc:docMk/>
              <pc:sldMasterMk cId="2358553332" sldId="2147483704"/>
              <pc:sldLayoutMk cId="3454381515" sldId="2147483680"/>
              <ac:picMk id="7" creationId="{02F3DD4A-E168-9F48-BDBB-327C32591D03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30.205" v="28" actId="1076"/>
          <pc:sldLayoutMkLst>
            <pc:docMk/>
            <pc:sldMasterMk cId="2358553332" sldId="2147483704"/>
            <pc:sldLayoutMk cId="90922910" sldId="2147483682"/>
          </pc:sldLayoutMkLst>
          <pc:picChg chg="del">
            <ac:chgData name="Blum, Philip" userId="22bc03cb-108c-4835-8329-cb195ddb6792" providerId="ADAL" clId="{941C0EDD-4BBE-1A4D-84D3-FB07F8FA8AF7}" dt="2020-05-01T18:09:27.629" v="26" actId="478"/>
            <ac:picMkLst>
              <pc:docMk/>
              <pc:sldMasterMk cId="2358553332" sldId="2147483704"/>
              <pc:sldLayoutMk cId="90922910" sldId="2147483682"/>
              <ac:picMk id="6" creationId="{C2BA7418-14EC-FA4B-AC09-E200F9639627}"/>
            </ac:picMkLst>
          </pc:picChg>
          <pc:picChg chg="add mod">
            <ac:chgData name="Blum, Philip" userId="22bc03cb-108c-4835-8329-cb195ddb6792" providerId="ADAL" clId="{941C0EDD-4BBE-1A4D-84D3-FB07F8FA8AF7}" dt="2020-05-01T18:09:30.205" v="28" actId="1076"/>
            <ac:picMkLst>
              <pc:docMk/>
              <pc:sldMasterMk cId="2358553332" sldId="2147483704"/>
              <pc:sldLayoutMk cId="90922910" sldId="2147483682"/>
              <ac:picMk id="7" creationId="{6C4A3971-0800-B543-BE53-33965695E84A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37.311" v="5"/>
          <pc:sldLayoutMkLst>
            <pc:docMk/>
            <pc:sldMasterMk cId="2358553332" sldId="2147483704"/>
            <pc:sldLayoutMk cId="197842565" sldId="2147483684"/>
          </pc:sldLayoutMkLst>
          <pc:picChg chg="add mod">
            <ac:chgData name="Blum, Philip" userId="22bc03cb-108c-4835-8329-cb195ddb6792" providerId="ADAL" clId="{941C0EDD-4BBE-1A4D-84D3-FB07F8FA8AF7}" dt="2020-05-01T18:08:37.311" v="5"/>
            <ac:picMkLst>
              <pc:docMk/>
              <pc:sldMasterMk cId="2358553332" sldId="2147483704"/>
              <pc:sldLayoutMk cId="197842565" sldId="2147483684"/>
              <ac:picMk id="7" creationId="{449623ED-58B5-7C4A-94A9-D74697B97198}"/>
            </ac:picMkLst>
          </pc:picChg>
          <pc:picChg chg="del">
            <ac:chgData name="Blum, Philip" userId="22bc03cb-108c-4835-8329-cb195ddb6792" providerId="ADAL" clId="{941C0EDD-4BBE-1A4D-84D3-FB07F8FA8AF7}" dt="2020-05-01T18:08:36.729" v="4" actId="478"/>
            <ac:picMkLst>
              <pc:docMk/>
              <pc:sldMasterMk cId="2358553332" sldId="2147483704"/>
              <pc:sldLayoutMk cId="197842565" sldId="2147483684"/>
              <ac:picMk id="8" creationId="{0EFFD945-EADC-9948-A036-C089545F22DD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44.454" v="9"/>
          <pc:sldLayoutMkLst>
            <pc:docMk/>
            <pc:sldMasterMk cId="2358553332" sldId="2147483704"/>
            <pc:sldLayoutMk cId="345401455" sldId="2147483685"/>
          </pc:sldLayoutMkLst>
          <pc:picChg chg="del">
            <ac:chgData name="Blum, Philip" userId="22bc03cb-108c-4835-8329-cb195ddb6792" providerId="ADAL" clId="{941C0EDD-4BBE-1A4D-84D3-FB07F8FA8AF7}" dt="2020-05-01T18:08:43.889" v="8" actId="478"/>
            <ac:picMkLst>
              <pc:docMk/>
              <pc:sldMasterMk cId="2358553332" sldId="2147483704"/>
              <pc:sldLayoutMk cId="345401455" sldId="2147483685"/>
              <ac:picMk id="7" creationId="{5CEB4F3C-2F1D-F040-803C-96E4B64A83B9}"/>
            </ac:picMkLst>
          </pc:picChg>
          <pc:picChg chg="add mod">
            <ac:chgData name="Blum, Philip" userId="22bc03cb-108c-4835-8329-cb195ddb6792" providerId="ADAL" clId="{941C0EDD-4BBE-1A4D-84D3-FB07F8FA8AF7}" dt="2020-05-01T18:08:44.454" v="9"/>
            <ac:picMkLst>
              <pc:docMk/>
              <pc:sldMasterMk cId="2358553332" sldId="2147483704"/>
              <pc:sldLayoutMk cId="345401455" sldId="2147483685"/>
              <ac:picMk id="8" creationId="{9952AFB0-0DA6-B540-ABBF-CD6FDE8EF409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50.999" v="13"/>
          <pc:sldLayoutMkLst>
            <pc:docMk/>
            <pc:sldMasterMk cId="2358553332" sldId="2147483704"/>
            <pc:sldLayoutMk cId="4077119274" sldId="2147483686"/>
          </pc:sldLayoutMkLst>
          <pc:picChg chg="del">
            <ac:chgData name="Blum, Philip" userId="22bc03cb-108c-4835-8329-cb195ddb6792" providerId="ADAL" clId="{941C0EDD-4BBE-1A4D-84D3-FB07F8FA8AF7}" dt="2020-05-01T18:08:50.380" v="12" actId="478"/>
            <ac:picMkLst>
              <pc:docMk/>
              <pc:sldMasterMk cId="2358553332" sldId="2147483704"/>
              <pc:sldLayoutMk cId="4077119274" sldId="2147483686"/>
              <ac:picMk id="7" creationId="{0B0DB758-2944-A340-8762-05ABCA1292CE}"/>
            </ac:picMkLst>
          </pc:picChg>
          <pc:picChg chg="add mod">
            <ac:chgData name="Blum, Philip" userId="22bc03cb-108c-4835-8329-cb195ddb6792" providerId="ADAL" clId="{941C0EDD-4BBE-1A4D-84D3-FB07F8FA8AF7}" dt="2020-05-01T18:08:50.999" v="13"/>
            <ac:picMkLst>
              <pc:docMk/>
              <pc:sldMasterMk cId="2358553332" sldId="2147483704"/>
              <pc:sldLayoutMk cId="4077119274" sldId="2147483686"/>
              <ac:picMk id="8" creationId="{6C0060DD-D597-E146-B557-1D46950C5513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06.330" v="19" actId="1076"/>
          <pc:sldLayoutMkLst>
            <pc:docMk/>
            <pc:sldMasterMk cId="2358553332" sldId="2147483704"/>
            <pc:sldLayoutMk cId="1180108084" sldId="2147483687"/>
          </pc:sldLayoutMkLst>
          <pc:picChg chg="del">
            <ac:chgData name="Blum, Philip" userId="22bc03cb-108c-4835-8329-cb195ddb6792" providerId="ADAL" clId="{941C0EDD-4BBE-1A4D-84D3-FB07F8FA8AF7}" dt="2020-05-01T18:09:04.336" v="17" actId="478"/>
            <ac:picMkLst>
              <pc:docMk/>
              <pc:sldMasterMk cId="2358553332" sldId="2147483704"/>
              <pc:sldLayoutMk cId="1180108084" sldId="2147483687"/>
              <ac:picMk id="8" creationId="{1420221C-CB92-FC49-B04A-2D7CD6B0EE6A}"/>
            </ac:picMkLst>
          </pc:picChg>
          <pc:picChg chg="add mod">
            <ac:chgData name="Blum, Philip" userId="22bc03cb-108c-4835-8329-cb195ddb6792" providerId="ADAL" clId="{941C0EDD-4BBE-1A4D-84D3-FB07F8FA8AF7}" dt="2020-05-01T18:09:06.330" v="19" actId="1076"/>
            <ac:picMkLst>
              <pc:docMk/>
              <pc:sldMasterMk cId="2358553332" sldId="2147483704"/>
              <pc:sldLayoutMk cId="1180108084" sldId="2147483687"/>
              <ac:picMk id="11" creationId="{9EAF5B79-13FB-B945-BC1B-09DC7260F535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24.942" v="25" actId="1076"/>
          <pc:sldLayoutMkLst>
            <pc:docMk/>
            <pc:sldMasterMk cId="2358553332" sldId="2147483704"/>
            <pc:sldLayoutMk cId="1350538953" sldId="2147483688"/>
          </pc:sldLayoutMkLst>
          <pc:picChg chg="del">
            <ac:chgData name="Blum, Philip" userId="22bc03cb-108c-4835-8329-cb195ddb6792" providerId="ADAL" clId="{941C0EDD-4BBE-1A4D-84D3-FB07F8FA8AF7}" dt="2020-05-01T18:09:20.560" v="23" actId="478"/>
            <ac:picMkLst>
              <pc:docMk/>
              <pc:sldMasterMk cId="2358553332" sldId="2147483704"/>
              <pc:sldLayoutMk cId="1350538953" sldId="2147483688"/>
              <ac:picMk id="8" creationId="{7F903428-FE8E-9948-8D4D-8510DE294D5F}"/>
            </ac:picMkLst>
          </pc:picChg>
          <pc:picChg chg="add mod">
            <ac:chgData name="Blum, Philip" userId="22bc03cb-108c-4835-8329-cb195ddb6792" providerId="ADAL" clId="{941C0EDD-4BBE-1A4D-84D3-FB07F8FA8AF7}" dt="2020-05-01T18:09:24.942" v="25" actId="1076"/>
            <ac:picMkLst>
              <pc:docMk/>
              <pc:sldMasterMk cId="2358553332" sldId="2147483704"/>
              <pc:sldLayoutMk cId="1350538953" sldId="2147483688"/>
              <ac:picMk id="9" creationId="{027408EB-B284-FA40-9538-09B7B1EE25BD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35.679" v="31" actId="1076"/>
          <pc:sldLayoutMkLst>
            <pc:docMk/>
            <pc:sldMasterMk cId="2358553332" sldId="2147483704"/>
            <pc:sldLayoutMk cId="851779097" sldId="2147483689"/>
          </pc:sldLayoutMkLst>
          <pc:picChg chg="del">
            <ac:chgData name="Blum, Philip" userId="22bc03cb-108c-4835-8329-cb195ddb6792" providerId="ADAL" clId="{941C0EDD-4BBE-1A4D-84D3-FB07F8FA8AF7}" dt="2020-05-01T18:09:33.094" v="29" actId="478"/>
            <ac:picMkLst>
              <pc:docMk/>
              <pc:sldMasterMk cId="2358553332" sldId="2147483704"/>
              <pc:sldLayoutMk cId="851779097" sldId="2147483689"/>
              <ac:picMk id="8" creationId="{07C83B4E-28E0-2947-AF74-FB1C41AE7223}"/>
            </ac:picMkLst>
          </pc:picChg>
          <pc:picChg chg="add mod">
            <ac:chgData name="Blum, Philip" userId="22bc03cb-108c-4835-8329-cb195ddb6792" providerId="ADAL" clId="{941C0EDD-4BBE-1A4D-84D3-FB07F8FA8AF7}" dt="2020-05-01T18:09:35.679" v="31" actId="1076"/>
            <ac:picMkLst>
              <pc:docMk/>
              <pc:sldMasterMk cId="2358553332" sldId="2147483704"/>
              <pc:sldLayoutMk cId="851779097" sldId="2147483689"/>
              <ac:picMk id="9" creationId="{C7D61F9F-D3B9-CD4E-B457-59024DB5488F}"/>
            </ac:picMkLst>
          </pc:picChg>
        </pc:sldLayoutChg>
      </pc:sldMasterChg>
    </pc:docChg>
  </pc:docChgLst>
  <pc:docChgLst>
    <pc:chgData name="Cherry, Allison" userId="323b9801-8644-4837-a2e8-c780fba0bb73" providerId="ADAL" clId="{B97DD01A-9BC1-4D03-90E2-209DBF652C52}"/>
    <pc:docChg chg="modMainMaster">
      <pc:chgData name="Cherry, Allison" userId="323b9801-8644-4837-a2e8-c780fba0bb73" providerId="ADAL" clId="{B97DD01A-9BC1-4D03-90E2-209DBF652C52}" dt="2020-05-01T17:23:18.499" v="23"/>
      <pc:docMkLst>
        <pc:docMk/>
      </pc:docMkLst>
      <pc:sldMasterChg chg="modSldLayout">
        <pc:chgData name="Cherry, Allison" userId="323b9801-8644-4837-a2e8-c780fba0bb73" providerId="ADAL" clId="{B97DD01A-9BC1-4D03-90E2-209DBF652C52}" dt="2020-05-01T17:23:18.499" v="23"/>
        <pc:sldMasterMkLst>
          <pc:docMk/>
          <pc:sldMasterMk cId="2358553332" sldId="2147483704"/>
        </pc:sldMasterMkLst>
        <pc:sldLayoutChg chg="modSp">
          <pc:chgData name="Cherry, Allison" userId="323b9801-8644-4837-a2e8-c780fba0bb73" providerId="ADAL" clId="{B97DD01A-9BC1-4D03-90E2-209DBF652C52}" dt="2020-05-01T17:22:47.658" v="1"/>
          <pc:sldLayoutMkLst>
            <pc:docMk/>
            <pc:sldMasterMk cId="2358553332" sldId="2147483704"/>
            <pc:sldLayoutMk cId="1040931461" sldId="2147483672"/>
          </pc:sldLayoutMkLst>
          <pc:spChg chg="mod">
            <ac:chgData name="Cherry, Allison" userId="323b9801-8644-4837-a2e8-c780fba0bb73" providerId="ADAL" clId="{B97DD01A-9BC1-4D03-90E2-209DBF652C52}" dt="2020-05-01T17:22:47.658" v="1"/>
            <ac:spMkLst>
              <pc:docMk/>
              <pc:sldMasterMk cId="2358553332" sldId="2147483704"/>
              <pc:sldLayoutMk cId="1040931461" sldId="2147483672"/>
              <ac:spMk id="9" creationId="{65A51B83-34C1-084B-8913-26DFADF2F930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3.073" v="5"/>
          <pc:sldLayoutMkLst>
            <pc:docMk/>
            <pc:sldMasterMk cId="2358553332" sldId="2147483704"/>
            <pc:sldLayoutMk cId="3266548024" sldId="2147483673"/>
          </pc:sldLayoutMkLst>
          <pc:spChg chg="mod">
            <ac:chgData name="Cherry, Allison" userId="323b9801-8644-4837-a2e8-c780fba0bb73" providerId="ADAL" clId="{B97DD01A-9BC1-4D03-90E2-209DBF652C52}" dt="2020-05-01T17:22:53.073" v="5"/>
            <ac:spMkLst>
              <pc:docMk/>
              <pc:sldMasterMk cId="2358553332" sldId="2147483704"/>
              <pc:sldLayoutMk cId="3266548024" sldId="2147483673"/>
              <ac:spMk id="10" creationId="{F9F6696B-1ACE-E64E-AA0C-E2B2CC2B224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9.235" v="9"/>
          <pc:sldLayoutMkLst>
            <pc:docMk/>
            <pc:sldMasterMk cId="2358553332" sldId="2147483704"/>
            <pc:sldLayoutMk cId="1502395578" sldId="2147483674"/>
          </pc:sldLayoutMkLst>
          <pc:spChg chg="mod">
            <ac:chgData name="Cherry, Allison" userId="323b9801-8644-4837-a2e8-c780fba0bb73" providerId="ADAL" clId="{B97DD01A-9BC1-4D03-90E2-209DBF652C52}" dt="2020-05-01T17:22:59.235" v="9"/>
            <ac:spMkLst>
              <pc:docMk/>
              <pc:sldMasterMk cId="2358553332" sldId="2147483704"/>
              <pc:sldLayoutMk cId="1502395578" sldId="2147483674"/>
              <ac:spMk id="10" creationId="{756CCDA5-254D-AD4F-AFAA-6BE7E64A81D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1.117" v="17"/>
          <pc:sldLayoutMkLst>
            <pc:docMk/>
            <pc:sldMasterMk cId="2358553332" sldId="2147483704"/>
            <pc:sldLayoutMk cId="1586420530" sldId="2147483678"/>
          </pc:sldLayoutMkLst>
          <pc:spChg chg="mod">
            <ac:chgData name="Cherry, Allison" userId="323b9801-8644-4837-a2e8-c780fba0bb73" providerId="ADAL" clId="{B97DD01A-9BC1-4D03-90E2-209DBF652C52}" dt="2020-05-01T17:23:11.117" v="17"/>
            <ac:spMkLst>
              <pc:docMk/>
              <pc:sldMasterMk cId="2358553332" sldId="2147483704"/>
              <pc:sldLayoutMk cId="1586420530" sldId="2147483678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05.270" v="13"/>
          <pc:sldLayoutMkLst>
            <pc:docMk/>
            <pc:sldMasterMk cId="2358553332" sldId="2147483704"/>
            <pc:sldLayoutMk cId="3454381515" sldId="2147483680"/>
          </pc:sldLayoutMkLst>
          <pc:spChg chg="mod">
            <ac:chgData name="Cherry, Allison" userId="323b9801-8644-4837-a2e8-c780fba0bb73" providerId="ADAL" clId="{B97DD01A-9BC1-4D03-90E2-209DBF652C52}" dt="2020-05-01T17:23:05.270" v="13"/>
            <ac:spMkLst>
              <pc:docMk/>
              <pc:sldMasterMk cId="2358553332" sldId="2147483704"/>
              <pc:sldLayoutMk cId="3454381515" sldId="2147483680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6.325" v="21"/>
          <pc:sldLayoutMkLst>
            <pc:docMk/>
            <pc:sldMasterMk cId="2358553332" sldId="2147483704"/>
            <pc:sldLayoutMk cId="90922910" sldId="2147483682"/>
          </pc:sldLayoutMkLst>
          <pc:spChg chg="mod">
            <ac:chgData name="Cherry, Allison" userId="323b9801-8644-4837-a2e8-c780fba0bb73" providerId="ADAL" clId="{B97DD01A-9BC1-4D03-90E2-209DBF652C52}" dt="2020-05-01T17:23:16.325" v="21"/>
            <ac:spMkLst>
              <pc:docMk/>
              <pc:sldMasterMk cId="2358553332" sldId="2147483704"/>
              <pc:sldLayoutMk cId="90922910" sldId="2147483682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0.406" v="3"/>
          <pc:sldLayoutMkLst>
            <pc:docMk/>
            <pc:sldMasterMk cId="2358553332" sldId="2147483704"/>
            <pc:sldLayoutMk cId="197842565" sldId="2147483684"/>
          </pc:sldLayoutMkLst>
          <pc:spChg chg="mod">
            <ac:chgData name="Cherry, Allison" userId="323b9801-8644-4837-a2e8-c780fba0bb73" providerId="ADAL" clId="{B97DD01A-9BC1-4D03-90E2-209DBF652C52}" dt="2020-05-01T17:22:50.406" v="3"/>
            <ac:spMkLst>
              <pc:docMk/>
              <pc:sldMasterMk cId="2358553332" sldId="2147483704"/>
              <pc:sldLayoutMk cId="197842565" sldId="2147483684"/>
              <ac:spMk id="9" creationId="{65A51B83-34C1-084B-8913-26DFADF2F930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6.738" v="7"/>
          <pc:sldLayoutMkLst>
            <pc:docMk/>
            <pc:sldMasterMk cId="2358553332" sldId="2147483704"/>
            <pc:sldLayoutMk cId="345401455" sldId="2147483685"/>
          </pc:sldLayoutMkLst>
          <pc:spChg chg="mod">
            <ac:chgData name="Cherry, Allison" userId="323b9801-8644-4837-a2e8-c780fba0bb73" providerId="ADAL" clId="{B97DD01A-9BC1-4D03-90E2-209DBF652C52}" dt="2020-05-01T17:22:56.738" v="7"/>
            <ac:spMkLst>
              <pc:docMk/>
              <pc:sldMasterMk cId="2358553332" sldId="2147483704"/>
              <pc:sldLayoutMk cId="345401455" sldId="2147483685"/>
              <ac:spMk id="10" creationId="{F9F6696B-1ACE-E64E-AA0C-E2B2CC2B224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01.485" v="11"/>
          <pc:sldLayoutMkLst>
            <pc:docMk/>
            <pc:sldMasterMk cId="2358553332" sldId="2147483704"/>
            <pc:sldLayoutMk cId="4077119274" sldId="2147483686"/>
          </pc:sldLayoutMkLst>
          <pc:spChg chg="mod">
            <ac:chgData name="Cherry, Allison" userId="323b9801-8644-4837-a2e8-c780fba0bb73" providerId="ADAL" clId="{B97DD01A-9BC1-4D03-90E2-209DBF652C52}" dt="2020-05-01T17:23:01.485" v="11"/>
            <ac:spMkLst>
              <pc:docMk/>
              <pc:sldMasterMk cId="2358553332" sldId="2147483704"/>
              <pc:sldLayoutMk cId="4077119274" sldId="2147483686"/>
              <ac:spMk id="10" creationId="{756CCDA5-254D-AD4F-AFAA-6BE7E64A81D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08.376" v="15"/>
          <pc:sldLayoutMkLst>
            <pc:docMk/>
            <pc:sldMasterMk cId="2358553332" sldId="2147483704"/>
            <pc:sldLayoutMk cId="1180108084" sldId="2147483687"/>
          </pc:sldLayoutMkLst>
          <pc:spChg chg="mod">
            <ac:chgData name="Cherry, Allison" userId="323b9801-8644-4837-a2e8-c780fba0bb73" providerId="ADAL" clId="{B97DD01A-9BC1-4D03-90E2-209DBF652C52}" dt="2020-05-01T17:23:08.376" v="15"/>
            <ac:spMkLst>
              <pc:docMk/>
              <pc:sldMasterMk cId="2358553332" sldId="2147483704"/>
              <pc:sldLayoutMk cId="1180108084" sldId="2147483687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3.410" v="19"/>
          <pc:sldLayoutMkLst>
            <pc:docMk/>
            <pc:sldMasterMk cId="2358553332" sldId="2147483704"/>
            <pc:sldLayoutMk cId="1350538953" sldId="2147483688"/>
          </pc:sldLayoutMkLst>
          <pc:spChg chg="mod">
            <ac:chgData name="Cherry, Allison" userId="323b9801-8644-4837-a2e8-c780fba0bb73" providerId="ADAL" clId="{B97DD01A-9BC1-4D03-90E2-209DBF652C52}" dt="2020-05-01T17:23:13.410" v="19"/>
            <ac:spMkLst>
              <pc:docMk/>
              <pc:sldMasterMk cId="2358553332" sldId="2147483704"/>
              <pc:sldLayoutMk cId="1350538953" sldId="2147483688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8.499" v="23"/>
          <pc:sldLayoutMkLst>
            <pc:docMk/>
            <pc:sldMasterMk cId="2358553332" sldId="2147483704"/>
            <pc:sldLayoutMk cId="851779097" sldId="2147483689"/>
          </pc:sldLayoutMkLst>
          <pc:spChg chg="mod">
            <ac:chgData name="Cherry, Allison" userId="323b9801-8644-4837-a2e8-c780fba0bb73" providerId="ADAL" clId="{B97DD01A-9BC1-4D03-90E2-209DBF652C52}" dt="2020-05-01T17:23:18.499" v="23"/>
            <ac:spMkLst>
              <pc:docMk/>
              <pc:sldMasterMk cId="2358553332" sldId="2147483704"/>
              <pc:sldLayoutMk cId="851779097" sldId="2147483689"/>
              <ac:spMk id="16" creationId="{0233581A-FC08-884B-AF60-B2D0B35E10EC}"/>
            </ac:spMkLst>
          </pc:spChg>
        </pc:sldLayoutChg>
      </pc:sldMasterChg>
    </pc:docChg>
  </pc:docChgLst>
  <pc:docChgLst>
    <pc:chgData name="Cherry, Allison" userId="323b9801-8644-4837-a2e8-c780fba0bb73" providerId="ADAL" clId="{062E6C3E-4650-4443-9B11-D9783CF30324}"/>
    <pc:docChg chg="custSel delSld modSld">
      <pc:chgData name="Cherry, Allison" userId="323b9801-8644-4837-a2e8-c780fba0bb73" providerId="ADAL" clId="{062E6C3E-4650-4443-9B11-D9783CF30324}" dt="2020-05-28T21:31:28.556" v="3" actId="47"/>
      <pc:docMkLst>
        <pc:docMk/>
      </pc:docMkLst>
      <pc:sldChg chg="addSp modSp del mod addCm">
        <pc:chgData name="Cherry, Allison" userId="323b9801-8644-4837-a2e8-c780fba0bb73" providerId="ADAL" clId="{062E6C3E-4650-4443-9B11-D9783CF30324}" dt="2020-05-28T21:31:28.556" v="3" actId="47"/>
        <pc:sldMkLst>
          <pc:docMk/>
          <pc:sldMk cId="1109368695" sldId="505"/>
        </pc:sldMkLst>
        <pc:picChg chg="add mod ord">
          <ac:chgData name="Cherry, Allison" userId="323b9801-8644-4837-a2e8-c780fba0bb73" providerId="ADAL" clId="{062E6C3E-4650-4443-9B11-D9783CF30324}" dt="2020-05-28T21:16:07.448" v="1" actId="166"/>
          <ac:picMkLst>
            <pc:docMk/>
            <pc:sldMk cId="1109368695" sldId="505"/>
            <ac:picMk id="3" creationId="{17FDEB66-0B5E-4E46-88BC-AAA376CF703F}"/>
          </ac:picMkLst>
        </pc:picChg>
      </pc:sldChg>
      <pc:sldChg chg="del">
        <pc:chgData name="Cherry, Allison" userId="323b9801-8644-4837-a2e8-c780fba0bb73" providerId="ADAL" clId="{062E6C3E-4650-4443-9B11-D9783CF30324}" dt="2020-05-28T21:31:28.556" v="3" actId="47"/>
        <pc:sldMkLst>
          <pc:docMk/>
          <pc:sldMk cId="168801800" sldId="506"/>
        </pc:sldMkLst>
      </pc:sldChg>
    </pc:docChg>
  </pc:docChgLst>
  <pc:docChgLst>
    <pc:chgData name="Drain, Amanda" userId="S::amanda.drain@edelman.com::8d0eef54-3ffd-45b8-b5a7-cd58b567f0b0" providerId="AD" clId="Web-{54CF793E-F3E3-3982-F4F5-4D1696B779BD}"/>
    <pc:docChg chg="modSld">
      <pc:chgData name="Drain, Amanda" userId="S::amanda.drain@edelman.com::8d0eef54-3ffd-45b8-b5a7-cd58b567f0b0" providerId="AD" clId="Web-{54CF793E-F3E3-3982-F4F5-4D1696B779BD}" dt="2020-04-30T17:16:42.825" v="2"/>
      <pc:docMkLst>
        <pc:docMk/>
      </pc:docMkLst>
      <pc:sldChg chg="modSp delCm">
        <pc:chgData name="Drain, Amanda" userId="S::amanda.drain@edelman.com::8d0eef54-3ffd-45b8-b5a7-cd58b567f0b0" providerId="AD" clId="Web-{54CF793E-F3E3-3982-F4F5-4D1696B779BD}" dt="2020-04-30T17:16:42.825" v="2"/>
        <pc:sldMkLst>
          <pc:docMk/>
          <pc:sldMk cId="390624561" sldId="501"/>
        </pc:sldMkLst>
        <pc:picChg chg="mod">
          <ac:chgData name="Drain, Amanda" userId="S::amanda.drain@edelman.com::8d0eef54-3ffd-45b8-b5a7-cd58b567f0b0" providerId="AD" clId="Web-{54CF793E-F3E3-3982-F4F5-4D1696B779BD}" dt="2020-04-30T17:16:39.216" v="1" actId="1076"/>
          <ac:picMkLst>
            <pc:docMk/>
            <pc:sldMk cId="390624561" sldId="501"/>
            <ac:picMk id="5" creationId="{A661D04A-DABA-41A1-B7C1-E961ECBE3965}"/>
          </ac:picMkLst>
        </pc:picChg>
      </pc:sldChg>
    </pc:docChg>
  </pc:docChgLst>
  <pc:docChgLst>
    <pc:chgData name="Fox, Amy" userId="51c6b977-c9d3-4a0d-9a87-944a4c8cd4f4" providerId="ADAL" clId="{93049C7B-E88E-4494-AF58-B256B2D58421}"/>
    <pc:docChg chg="undo custSel modSld">
      <pc:chgData name="Fox, Amy" userId="51c6b977-c9d3-4a0d-9a87-944a4c8cd4f4" providerId="ADAL" clId="{93049C7B-E88E-4494-AF58-B256B2D58421}" dt="2020-06-05T11:32:32.281" v="283" actId="6549"/>
      <pc:docMkLst>
        <pc:docMk/>
      </pc:docMkLst>
      <pc:sldChg chg="modSp mod">
        <pc:chgData name="Fox, Amy" userId="51c6b977-c9d3-4a0d-9a87-944a4c8cd4f4" providerId="ADAL" clId="{93049C7B-E88E-4494-AF58-B256B2D58421}" dt="2020-06-05T11:32:32.281" v="283" actId="6549"/>
        <pc:sldMkLst>
          <pc:docMk/>
          <pc:sldMk cId="390624561" sldId="501"/>
        </pc:sldMkLst>
        <pc:spChg chg="mod">
          <ac:chgData name="Fox, Amy" userId="51c6b977-c9d3-4a0d-9a87-944a4c8cd4f4" providerId="ADAL" clId="{93049C7B-E88E-4494-AF58-B256B2D58421}" dt="2020-06-05T11:32:20.592" v="246" actId="1038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Fox, Amy" userId="51c6b977-c9d3-4a0d-9a87-944a4c8cd4f4" providerId="ADAL" clId="{93049C7B-E88E-4494-AF58-B256B2D58421}" dt="2020-06-05T11:32:32.281" v="283" actId="6549"/>
          <ac:spMkLst>
            <pc:docMk/>
            <pc:sldMk cId="390624561" sldId="501"/>
            <ac:spMk id="4" creationId="{4865EF9B-CD1F-46D1-BE3E-6757B8E3B3BD}"/>
          </ac:spMkLst>
        </pc:spChg>
      </pc:sldChg>
      <pc:sldChg chg="modSp mod">
        <pc:chgData name="Fox, Amy" userId="51c6b977-c9d3-4a0d-9a87-944a4c8cd4f4" providerId="ADAL" clId="{93049C7B-E88E-4494-AF58-B256B2D58421}" dt="2020-06-05T11:17:33.263" v="236" actId="1035"/>
        <pc:sldMkLst>
          <pc:docMk/>
          <pc:sldMk cId="1906455795" sldId="504"/>
        </pc:sldMkLst>
        <pc:spChg chg="mod">
          <ac:chgData name="Fox, Amy" userId="51c6b977-c9d3-4a0d-9a87-944a4c8cd4f4" providerId="ADAL" clId="{93049C7B-E88E-4494-AF58-B256B2D58421}" dt="2020-06-05T11:17:33.263" v="236" actId="1035"/>
          <ac:spMkLst>
            <pc:docMk/>
            <pc:sldMk cId="1906455795" sldId="504"/>
            <ac:spMk id="2" creationId="{3E68015C-DF6E-496C-9930-39F6A3654685}"/>
          </ac:spMkLst>
        </pc:spChg>
      </pc:sldChg>
    </pc:docChg>
  </pc:docChgLst>
  <pc:docChgLst>
    <pc:chgData name="Drain, Amanda" userId="S::amanda.drain@edelman.com::8d0eef54-3ffd-45b8-b5a7-cd58b567f0b0" providerId="AD" clId="Web-{5A171091-DA94-995D-9426-C21D8FB0514E}"/>
    <pc:docChg chg="modSld">
      <pc:chgData name="Drain, Amanda" userId="S::amanda.drain@edelman.com::8d0eef54-3ffd-45b8-b5a7-cd58b567f0b0" providerId="AD" clId="Web-{5A171091-DA94-995D-9426-C21D8FB0514E}" dt="2020-04-30T17:24:01.870" v="24" actId="20577"/>
      <pc:docMkLst>
        <pc:docMk/>
      </pc:docMkLst>
      <pc:sldChg chg="modSp">
        <pc:chgData name="Drain, Amanda" userId="S::amanda.drain@edelman.com::8d0eef54-3ffd-45b8-b5a7-cd58b567f0b0" providerId="AD" clId="Web-{5A171091-DA94-995D-9426-C21D8FB0514E}" dt="2020-04-30T17:24:01.870" v="24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5A171091-DA94-995D-9426-C21D8FB0514E}" dt="2020-04-30T17:24:01.870" v="24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Blum, Philip" userId="22bc03cb-108c-4835-8329-cb195ddb6792" providerId="ADAL" clId="{B07F83BB-9A6B-4641-835F-54E6D3D5ADC2}"/>
    <pc:docChg chg="modSld">
      <pc:chgData name="Blum, Philip" userId="22bc03cb-108c-4835-8329-cb195ddb6792" providerId="ADAL" clId="{B07F83BB-9A6B-4641-835F-54E6D3D5ADC2}" dt="2020-04-27T01:38:51.268" v="0"/>
      <pc:docMkLst>
        <pc:docMk/>
      </pc:docMkLst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019699768" sldId="256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019699768" sldId="256"/>
            <ac:spMk id="2" creationId="{9C6FE5EA-A0BB-6649-B091-609981B495D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019699768" sldId="256"/>
            <ac:spMk id="3" creationId="{37C1752D-E4FF-B14F-809A-6778476590EA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3524714407" sldId="260"/>
        </pc:sldMkLst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2" creationId="{63435768-0AA6-F547-A862-B49D83011FDF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3" creationId="{518B76CF-FD6D-384A-8AA5-1DD7073C109D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9" creationId="{B5659B0F-5F01-D84B-8286-7DBF84E3BB37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10" creationId="{EAC489DD-1A3A-F04F-B03A-7037E6805861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386963051" sldId="273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2" creationId="{9941551C-C9C8-8740-98F7-05B98270F2B1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3" creationId="{B67C34CE-CC7E-CB4C-BB33-2FCD8F92ABAB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4" creationId="{707951E9-E04C-7048-8747-3DC6FDCBDCC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5" creationId="{07895EFB-899F-9C49-A435-FF8A70A9E4F1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6" creationId="{D2859F66-CBD8-2C40-B211-E203FDB249E7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7" creationId="{ED9455AD-3C80-D04E-9EA8-0D3C8AB0F528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370315032" sldId="274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370315032" sldId="274"/>
            <ac:spMk id="2" creationId="{439A66F0-BC07-9249-A752-44E7FDB7645C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370315032" sldId="274"/>
            <ac:spMk id="3" creationId="{DD19DFEF-797A-CB44-A038-85CFD1BDA05E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52463875" sldId="275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2" creationId="{FC9313A7-0C5C-D74C-802E-25784E26C679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3" creationId="{D2C1431C-B6A2-B648-83A0-0ED2812D3119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4" creationId="{5E98B0B1-16C2-884A-8868-3D53FB4221E1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5" creationId="{12942C87-033E-5C4D-AB1B-BCCA26275ACE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013854113" sldId="276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2" creationId="{3E56FD86-6091-F641-AA4A-EBC07C8CB0B6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3" creationId="{EDB9E768-959B-604F-B6FE-EEBDDE679D22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4" creationId="{57443074-4180-C846-AA6A-521B3EBD44F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5" creationId="{8FE8F4CD-99B8-AC48-9993-F43531070D00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6" creationId="{F8D676B7-7D57-2343-9030-238E8F7FD4F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7" creationId="{9AFFE233-1C21-344F-A362-672ECFAC207F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955071692" sldId="277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955071692" sldId="277"/>
            <ac:spMk id="2" creationId="{F19A09F4-97A2-BE4F-9008-CF67C1C8C82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955071692" sldId="277"/>
            <ac:spMk id="3" creationId="{5E43BDE9-E2D3-B046-BECE-E9170DB4A118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024485449" sldId="278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2" creationId="{A9A3D6C9-2EFE-744A-80E8-AC9ED1543605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3" creationId="{4E16FBEC-0E95-8541-94BF-10479B55979E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4" creationId="{EAAEABB0-97FD-C945-96B0-EE8CEDA47697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5" creationId="{CDB31BCB-FEB4-C844-B3C3-5225384A73CC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962481478" sldId="279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2" creationId="{555A50DB-46E0-8645-B15B-4D3206E08E62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3" creationId="{7730A266-1985-8840-B741-DEA6E8CB0447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4" creationId="{333A02B0-83F9-4548-98AE-4BD8A3198878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5" creationId="{BF361324-0F2E-4E4F-8A9D-1AF19048511B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6" creationId="{9CB0024C-931B-4E4F-876D-A7B4A90A811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7" creationId="{5C88390B-A911-2A4F-BF7B-DA01D31FB03B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851376305" sldId="280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51376305" sldId="280"/>
            <ac:spMk id="2" creationId="{E5D18154-6A9D-814D-80B7-DAFA6C118C1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51376305" sldId="280"/>
            <ac:spMk id="3" creationId="{082F7960-10EC-7048-B887-BF5AA2681973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891218116" sldId="281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2" creationId="{C7876C7B-D433-874A-A629-9B4AC89AB69C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3" creationId="{87FBE6C7-928E-824A-B3BA-30AD58793818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4" creationId="{C52829C6-D09E-BC4F-9197-CDB9E86FBC99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5" creationId="{D71765C8-A367-9744-A38E-32D5709CD4F5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3841679356" sldId="282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2" creationId="{8B7A2487-7638-1443-82E3-BE65B5BC46A9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3" creationId="{BBB8D96E-48C1-9B4A-8C5C-F7A6EA5AE5C0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4" creationId="{BF6D412F-BB49-B346-B756-2ABD5420074A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5" creationId="{096894B2-4667-644F-BB8F-18C942F1BFD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6" creationId="{28376068-1A92-5348-BB63-197C738447B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7" creationId="{775A77B3-AECE-1E46-9DEF-AB0D3ED0CBE5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940750998" sldId="283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940750998" sldId="283"/>
            <ac:spMk id="2" creationId="{1BE3BF72-816E-6E4E-A8F9-9446A982083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940750998" sldId="283"/>
            <ac:spMk id="3" creationId="{27D61D56-061B-2E42-B92F-3A716FFC3797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469825525" sldId="284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2" creationId="{C5DB8765-DD36-9149-AF03-6749E6014D47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3" creationId="{0DD8EF69-D1BA-5B4D-BA16-DD11070DE6E9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4" creationId="{7FBD2E92-1920-2443-87D6-736FD549D66E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5" creationId="{72649181-CCAD-924A-A80B-6D3E9E90F1CB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671770476" sldId="285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2" creationId="{46E1392B-1CB5-454A-855E-B67662778B88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3" creationId="{0CBE61A8-19CF-6C48-B21F-14B688C736F5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4" creationId="{2D8A3FB0-6527-B04B-894F-A63ACC582C0B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5" creationId="{87E720AA-7478-D94E-9071-8ABDE770C3F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6" creationId="{FB5C3D3F-1D26-5048-9AEC-4ECE347BEEAD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7" creationId="{F6233389-9FBD-5046-936B-828DA719D523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998223586" sldId="286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2" creationId="{3C4D3CE3-F1F5-054C-B924-51BCC63C0088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3" creationId="{8A6ACD5A-38A4-624C-9EBD-5D136C49EB2A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4" creationId="{A46CF58D-3E9D-4D40-AB51-8EAF6D38067D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5" creationId="{2E97417C-BD6A-7841-A40E-9EEC85A293B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6" creationId="{8F8E9A14-353A-D24A-B960-3FE8D278957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7" creationId="{B5FE8C1E-232C-F24E-8AE2-73B0EE0956F8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4223319928" sldId="287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4223319928" sldId="287"/>
            <ac:spMk id="2" creationId="{7CC14DAE-715B-A64C-9067-CF544DC50400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4223319928" sldId="287"/>
            <ac:spMk id="3" creationId="{A1CA6AB8-CE71-854F-B154-A8FB0CEA2DA2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3311276157" sldId="288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2" creationId="{D689FDB9-87EA-1645-BE19-0AD42ACF00EB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3" creationId="{2D36E422-783C-0F43-8D98-F1358F4EEA3F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4" creationId="{AEFC2357-782A-4248-9C25-F9AE2A181F6A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5" creationId="{1D5973C4-2E8B-6543-9446-5C1FB843A5E3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867849568" sldId="289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2" creationId="{3CD303AE-66A9-944B-8499-D0F441A57690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3" creationId="{FC8788F8-10F7-D242-A359-B6057502CBB4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4" creationId="{3AD168F7-48BF-4C43-A7F3-037FA1F1C1D1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5" creationId="{29EA8335-53A7-2E41-96C8-E4E1282E6AEF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6" creationId="{D8D11658-4D37-5D45-A89A-E5CF9F6E9987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7" creationId="{B4B61CF5-0197-BB4A-A3A3-B15D039F688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2">
            <a:extLst>
              <a:ext uri="{FF2B5EF4-FFF2-40B4-BE49-F238E27FC236}">
                <a16:creationId xmlns:a16="http://schemas.microsoft.com/office/drawing/2014/main" xmlns="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17" y="8728049"/>
            <a:ext cx="2209712" cy="126376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93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xmlns="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346B3BD-538C-3547-B832-4FA9A05AA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76" y="8728049"/>
            <a:ext cx="2209712" cy="126376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034DFAAB-03B1-B246-9F5E-DE5B5F31F748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D9A166C8-08C8-5641-8460-EF6E814D292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538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xmlns="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FA17B13-2AB5-5844-B3B6-26FAF2AA62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17" y="8728049"/>
            <a:ext cx="2209712" cy="126376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22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xmlns="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76" y="8728049"/>
            <a:ext cx="2209712" cy="126376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F97DD96C-8148-9145-A6BD-330C73041D2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779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130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829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1707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88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2">
            <a:extLst>
              <a:ext uri="{FF2B5EF4-FFF2-40B4-BE49-F238E27FC236}">
                <a16:creationId xmlns:a16="http://schemas.microsoft.com/office/drawing/2014/main" xmlns="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10490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76" y="8728049"/>
            <a:ext cx="2209712" cy="126376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D1CA5749-70D2-D54A-B9D0-92314F47EB0C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E5C33E6-B891-DD4D-91D7-C82F9566A6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42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xmlns="" id="{F9F6696B-1ACE-E64E-AA0C-E2B2CC2B224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CD62B11-380C-4A45-B543-D483D7AB8B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17" y="8728049"/>
            <a:ext cx="2209712" cy="126376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548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xmlns="" id="{F9F6696B-1ACE-E64E-AA0C-E2B2CC2B224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FE13B84-90A2-F041-8680-D308B15664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76" y="8728049"/>
            <a:ext cx="2209712" cy="126376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5E9735AB-D9CD-F145-B3B7-8EF62BDC3A1F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A85DE493-63D7-D34E-8A74-D306D6B810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0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xmlns="" id="{756CCDA5-254D-AD4F-AFAA-6BE7E64A81D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6AFB366-A100-6943-964A-1470656AB2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17" y="8728049"/>
            <a:ext cx="2209712" cy="126376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39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xmlns="" id="{756CCDA5-254D-AD4F-AFAA-6BE7E64A81D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42DE063-65CA-4A43-A863-0C0A74EE0C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76" y="8728049"/>
            <a:ext cx="2209712" cy="126376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7BD7F308-109A-E44D-984C-C83A384A2DE5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0AB78CFB-9E73-1941-BC7F-9490C499DA1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11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xmlns="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D630A12-5728-224D-B055-A197C25B89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17" y="8728049"/>
            <a:ext cx="2209712" cy="126376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381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xmlns="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E2762CA-7C7F-1E49-AD23-EB1B07A356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76" y="8728049"/>
            <a:ext cx="2209712" cy="126376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4821DBFE-56B1-D443-AA79-485346F1D89F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E71C82F8-C4AC-2D4C-9B5A-2436739217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108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xmlns="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6554D6D-A29B-A548-8F0E-C7FEB4C9CD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17" y="8728049"/>
            <a:ext cx="2209712" cy="126376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-10027" y="417981"/>
            <a:ext cx="1028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64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420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4" r:id="rId2"/>
    <p:sldLayoutId id="2147483673" r:id="rId3"/>
    <p:sldLayoutId id="2147483685" r:id="rId4"/>
    <p:sldLayoutId id="2147483674" r:id="rId5"/>
    <p:sldLayoutId id="2147483686" r:id="rId6"/>
    <p:sldLayoutId id="2147483680" r:id="rId7"/>
    <p:sldLayoutId id="2147483687" r:id="rId8"/>
    <p:sldLayoutId id="2147483678" r:id="rId9"/>
    <p:sldLayoutId id="2147483688" r:id="rId10"/>
    <p:sldLayoutId id="2147483682" r:id="rId11"/>
    <p:sldLayoutId id="2147483689" r:id="rId12"/>
    <p:sldLayoutId id="2147483702" r:id="rId13"/>
    <p:sldLayoutId id="2147483703" r:id="rId14"/>
    <p:sldLayoutId id="2147483700" r:id="rId15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12274" y="849313"/>
            <a:ext cx="9836150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es" sz="4300" b="1" i="0" dirty="0">
                <a:solidFill>
                  <a:srgbClr val="40546A"/>
                </a:solidFill>
                <a:latin typeface="Arial" pitchFamily="18" charset="0"/>
              </a:rPr>
              <a:t>Las Publicaciones para las Redes Sociales: PTA Por Sus Hijos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xmlns="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57867" y="2410033"/>
            <a:ext cx="4585632" cy="5748129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b="0" i="0" spc="0" dirty="0">
                <a:solidFill>
                  <a:srgbClr val="40546A"/>
                </a:solidFill>
                <a:latin typeface="Arial" pitchFamily="18" charset="0"/>
              </a:rPr>
              <a:t>Tamaño: 1200x200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b="0" i="0" spc="0" dirty="0">
                <a:solidFill>
                  <a:srgbClr val="40546A"/>
                </a:solidFill>
                <a:latin typeface="Arial" pitchFamily="18" charset="0"/>
              </a:rPr>
              <a:t>Canales de Redes Sociales: Facebook e Instagram.</a:t>
            </a:r>
            <a:r>
              <a:rPr lang="en" sz="1800" spc="0" dirty="0"/>
              <a:t/>
            </a:r>
            <a:br>
              <a:rPr lang="en" sz="1800" spc="0" dirty="0"/>
            </a:br>
            <a:endParaRPr lang="en" sz="1800" spc="0" dirty="0"/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b="0" i="0" spc="0" dirty="0">
                <a:solidFill>
                  <a:srgbClr val="40546A"/>
                </a:solidFill>
                <a:latin typeface="Arial" pitchFamily="18" charset="0"/>
              </a:rPr>
              <a:t>Personalización: Personalice las publicaciones de redes sociales para usar imágenes que destaquen los logros y prioridades de su PTA en su escuela.​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b="0" i="0" spc="0" dirty="0">
                <a:solidFill>
                  <a:srgbClr val="40546A"/>
                </a:solidFill>
                <a:latin typeface="Arial" pitchFamily="18" charset="0"/>
              </a:rPr>
              <a:t>Texto para Publicar en las Redes Sociales: Cuando publique estas gráficas en las redes sociales, incluya siempre una llamada a la acción en el texto de las publicaciones. Le recomendamos incluir: "¡Únase Hoy a &lt;INSERTE EL URL DE LA PTA LOCAL&gt;!"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800" b="0" i="0" spc="0" dirty="0">
                <a:solidFill>
                  <a:srgbClr val="40546A"/>
                </a:solidFill>
                <a:latin typeface="Arial" pitchFamily="18" charset="0"/>
              </a:rPr>
              <a:t>Otras indicaciones: En las diapositivas 7 y 8, encontrará instrucciones de cómo descargar y usar los gráficos.</a:t>
            </a:r>
            <a:r>
              <a:rPr lang="en" sz="1800" spc="0" dirty="0"/>
              <a:t/>
            </a:r>
            <a:br>
              <a:rPr lang="en" sz="1800" spc="0" dirty="0"/>
            </a:br>
            <a:endParaRPr lang="en" sz="1800" spc="0" dirty="0"/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3609A76-8B93-48AD-8F76-B3F22069B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077" y="2430451"/>
            <a:ext cx="4381255" cy="438125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925FB5B-B096-478A-892C-A8218342AD4E}"/>
              </a:ext>
            </a:extLst>
          </p:cNvPr>
          <p:cNvSpPr/>
          <p:nvPr/>
        </p:nvSpPr>
        <p:spPr>
          <a:xfrm>
            <a:off x="7794582" y="4992907"/>
            <a:ext cx="1782238" cy="488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" sz="2800" b="1" i="0" dirty="0">
                <a:solidFill>
                  <a:srgbClr val="FF0000"/>
                </a:solidFill>
              </a:rPr>
              <a:t>EJEMPLO</a:t>
            </a:r>
          </a:p>
        </p:txBody>
      </p:sp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51C9D35-8FA3-41CE-9CA3-9180EE1A99DC}"/>
              </a:ext>
            </a:extLst>
          </p:cNvPr>
          <p:cNvSpPr txBox="1"/>
          <p:nvPr/>
        </p:nvSpPr>
        <p:spPr>
          <a:xfrm>
            <a:off x="205740" y="214168"/>
            <a:ext cx="987552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lnSpc>
                <a:spcPct val="90000"/>
              </a:lnSpc>
            </a:pPr>
            <a:r>
              <a:rPr lang="es" sz="1800" b="1" i="0" dirty="0">
                <a:solidFill>
                  <a:srgbClr val="003C71"/>
                </a:solidFill>
                <a:latin typeface="Arial" pitchFamily="18" charset="0"/>
              </a:rPr>
              <a:t>Las siguientes diapositivas pueden personalizarse en estas áreas:</a:t>
            </a:r>
          </a:p>
          <a:p>
            <a:pPr marL="257175" indent="-257175" defTabSz="4114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800" b="0" i="0" dirty="0">
                <a:solidFill>
                  <a:srgbClr val="003C71"/>
                </a:solidFill>
                <a:latin typeface="Arial" pitchFamily="18" charset="0"/>
              </a:rPr>
              <a:t>Foto personalizada - use sus propias fotos de su PTA en acción.</a:t>
            </a:r>
          </a:p>
          <a:p>
            <a:pPr marL="257175" indent="-257175" defTabSz="4114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800" b="0" i="0" dirty="0">
                <a:solidFill>
                  <a:srgbClr val="003C71"/>
                </a:solidFill>
                <a:latin typeface="Arial" pitchFamily="18" charset="0"/>
              </a:rPr>
              <a:t>Logotipos personalizados - opciones para usar una combinación de logotipos: Logotipo de National PTA, PTA del estado, PTA local.</a:t>
            </a:r>
          </a:p>
          <a:p>
            <a:pPr defTabSz="411480">
              <a:lnSpc>
                <a:spcPct val="90000"/>
              </a:lnSpc>
            </a:pPr>
            <a:r>
              <a:rPr lang="es" sz="1800" b="1" i="1" dirty="0">
                <a:solidFill>
                  <a:srgbClr val="003C71"/>
                </a:solidFill>
                <a:latin typeface="Arial" pitchFamily="18" charset="0"/>
              </a:rPr>
              <a:t>Si necesita instrucciones para cada paso, revise las diapositivas 7 y 8.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EB14371-7EEA-43EA-B931-CA56143CA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25" y="1737744"/>
            <a:ext cx="5443922" cy="54507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E32212F-2A66-7B42-811B-FABC6D44D611}"/>
              </a:ext>
            </a:extLst>
          </p:cNvPr>
          <p:cNvSpPr/>
          <p:nvPr/>
        </p:nvSpPr>
        <p:spPr>
          <a:xfrm>
            <a:off x="1303867" y="2607733"/>
            <a:ext cx="3725333" cy="36914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35DFC0C-7ED6-4090-8B61-78CF2C692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89" y="4483989"/>
            <a:ext cx="5513716" cy="55206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2235D75-C9FB-3245-A2E4-9CC73661C285}"/>
              </a:ext>
            </a:extLst>
          </p:cNvPr>
          <p:cNvSpPr/>
          <p:nvPr/>
        </p:nvSpPr>
        <p:spPr>
          <a:xfrm>
            <a:off x="7501467" y="9093200"/>
            <a:ext cx="1168400" cy="7958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A7D2C0A4-C14B-1941-A89B-29FDDB4218FD}"/>
              </a:ext>
            </a:extLst>
          </p:cNvPr>
          <p:cNvSpPr/>
          <p:nvPr/>
        </p:nvSpPr>
        <p:spPr>
          <a:xfrm>
            <a:off x="7569200" y="5621867"/>
            <a:ext cx="1032933" cy="3149600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xmlns="" id="{9FB9405F-5559-3749-9D45-7A79313D56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019699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C15CC33A-A170-D348-B19E-7BEFC3E27B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A69B9893-1C53-8E44-B640-5BD7BBA8FD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524714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xmlns="" id="{F17D8A3F-32C4-1145-9400-BC5B0D20C9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955071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xmlns="" id="{4FFE313E-BD99-5846-BD2A-C2F14EC674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639DBE7-429E-3946-B8B8-EC98D46B10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024485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E4E84F-F9E2-489D-AFFA-B1B27C666B9C}"/>
              </a:ext>
            </a:extLst>
          </p:cNvPr>
          <p:cNvSpPr txBox="1"/>
          <p:nvPr/>
        </p:nvSpPr>
        <p:spPr>
          <a:xfrm>
            <a:off x="0" y="172023"/>
            <a:ext cx="10287000" cy="95949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11480">
              <a:lnSpc>
                <a:spcPct val="95000"/>
              </a:lnSpc>
            </a:pPr>
            <a:r>
              <a:rPr lang="es" sz="1400" b="1" i="1" dirty="0">
                <a:solidFill>
                  <a:srgbClr val="000000"/>
                </a:solidFill>
                <a:latin typeface="Arial" pitchFamily="18" charset="0"/>
              </a:rPr>
              <a:t>Los siguientes pasos son para usuarios de Windows y de Mac</a:t>
            </a:r>
          </a:p>
          <a:p>
            <a:pPr defTabSz="411480">
              <a:lnSpc>
                <a:spcPct val="95000"/>
              </a:lnSpc>
            </a:pPr>
            <a:r>
              <a:rPr lang="en" sz="1400" spc="-60" dirty="0"/>
              <a:t/>
            </a:r>
            <a:br>
              <a:rPr lang="en" sz="1400" spc="-60" dirty="0"/>
            </a:br>
            <a:r>
              <a:rPr lang="es" sz="1400" b="1" i="0" spc="-60" dirty="0">
                <a:solidFill>
                  <a:srgbClr val="000000"/>
                </a:solidFill>
                <a:latin typeface="Arial" pitchFamily="18" charset="0"/>
              </a:rPr>
              <a:t>Asegúrese de que la Configuración de PowerPoint sea Mantener fotos de calidad: (Este paso es solo para usuarios de Windows).</a:t>
            </a:r>
          </a:p>
          <a:p>
            <a:pPr marL="257175" indent="-257175" defTabSz="41148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 PowerPoint, vaya a "Archivo"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"Opciones".</a:t>
            </a:r>
          </a:p>
          <a:p>
            <a:pPr marL="257175" indent="-257175" defTabSz="41148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"Avanzado".</a:t>
            </a:r>
          </a:p>
          <a:p>
            <a:pPr marL="257175" indent="-257175" defTabSz="41148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 "Tamaño y calidad de la imagen", asegúrese de que esté seleccionado "Alta fidelidad" para la "Resolución por defecto".</a:t>
            </a:r>
          </a:p>
          <a:p>
            <a:pPr marL="257175" indent="-257175" defTabSz="41148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Solo tiene que verificar esta configuración en PowerPoint una vez, luego, quedará guardada para el futuro.</a:t>
            </a:r>
          </a:p>
          <a:p>
            <a:pPr defTabSz="411480">
              <a:lnSpc>
                <a:spcPct val="95000"/>
              </a:lnSpc>
            </a:pPr>
            <a:endParaRPr lang="en-US" sz="1200" u="sng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>
              <a:lnSpc>
                <a:spcPct val="95000"/>
              </a:lnSpc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Solo estas áreas pueden personalizarse. Todas las otras secciones permanecen tal cual están, sin cambios.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308610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300" b="1" i="0" dirty="0">
                <a:solidFill>
                  <a:srgbClr val="000000"/>
                </a:solidFill>
                <a:latin typeface="Arial" pitchFamily="18" charset="0"/>
              </a:rPr>
              <a:t>Cómo colocar un logotipo personalizado:</a:t>
            </a:r>
          </a:p>
          <a:p>
            <a:pPr defTabSz="411480">
              <a:lnSpc>
                <a:spcPct val="95000"/>
              </a:lnSpc>
            </a:pPr>
            <a:r>
              <a:rPr lang="es" sz="1200" b="0" i="1" dirty="0">
                <a:solidFill>
                  <a:srgbClr val="000000"/>
                </a:solidFill>
                <a:latin typeface="Arial" pitchFamily="18" charset="0"/>
              </a:rPr>
              <a:t>Use las diapositivas 3, 5 si desea usar solo el logotipo de National PTA, no logotipos personalizados de PTA local o del estado.</a:t>
            </a:r>
          </a:p>
          <a:p>
            <a:pPr defTabSz="411480">
              <a:lnSpc>
                <a:spcPct val="95000"/>
              </a:lnSpc>
            </a:pPr>
            <a:endParaRPr lang="en-US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>
              <a:lnSpc>
                <a:spcPct val="95000"/>
              </a:lnSpc>
            </a:pPr>
            <a:r>
              <a:rPr lang="es" sz="1200" b="0" i="1" dirty="0">
                <a:solidFill>
                  <a:srgbClr val="000000"/>
                </a:solidFill>
                <a:latin typeface="Arial" pitchFamily="18" charset="0"/>
              </a:rPr>
              <a:t>Use las diapositivas 4, 6 si desea usar su logotipo de PTA del estado O el logotipo de su PTA local junto con el de National PTA.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720090" lvl="1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Use la opción "haga clic en el ícono para añadirlo" que está abajo para incluir el logotipo de su PTA. </a:t>
            </a:r>
          </a:p>
          <a:p>
            <a:pPr marL="720090" lvl="1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Aparecerá un cuadro de diálogo pidiéndole que seleccione un archivo de su computadora. </a:t>
            </a:r>
          </a:p>
          <a:p>
            <a:pPr marL="720090" lvl="1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Encuentre el archivo del logotipo que desea escoger. 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para que no quede un recuadro blanco alrededor del logotipo, debe usar un archivo PNG del logotipo. Los archivos PNG garantizan que el fondo sea transparente y evitan que aparezca un recuadro blanco alrededor del logotipo. 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el archivo de su logotipo debe tener una resolución alta, de 72 dpi. Para conocer la resolución de su logotipo, siga los pasos descritos en 2.3 (a continuación).</a:t>
            </a:r>
          </a:p>
          <a:p>
            <a:pPr marL="720090" lvl="1" indent="-308610" defTabSz="411480">
              <a:lnSpc>
                <a:spcPct val="95000"/>
              </a:lnSpc>
              <a:buFont typeface="+mj-lt"/>
              <a:buAutoNum type="arabicPeriod" startAt="4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 su logotipo está recortado, puede ajustar el tamaño directamente en PowerPoint siguiendo estos pasos: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Una vez que haya subido su logotipo al PowerPoint, aparecerá la barra de herramientas "Formato de imagen" en la parte superior. 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"Recortar". 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Comience ajustando el tamaño usando las cuatro esquinas. 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Asegúrese de que todo el logotipo quede visible dentro del recuadro negro grueso, que muestra el área visible.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Una vez que haya adaptado el tamaño, haga clic con el cursor lejos del logotipo. 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 probable que necesite mover el logotipo para alinearlo con el de PTA. 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Pase el cursor por encima del logotipo, haga clic y continúe sosteniéndolo.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Mueva el logotipo para alinearlo. Deberían aparecer las guías, unas líneas rojas punteadas que ayudan con la alineación.</a:t>
            </a:r>
          </a:p>
          <a:p>
            <a:pPr marL="1131570" lvl="2" indent="-30861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Mantenga el tamaño de su logotipo parejo con el de National PTA.</a:t>
            </a:r>
          </a:p>
          <a:p>
            <a:pPr marL="822960" lvl="2" defTabSz="411480">
              <a:lnSpc>
                <a:spcPct val="95000"/>
              </a:lnSpc>
            </a:pP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228600" defTabSz="411480">
              <a:lnSpc>
                <a:spcPct val="95000"/>
              </a:lnSpc>
              <a:buFont typeface="+mj-lt"/>
              <a:buAutoNum type="arabicPeriod" startAt="2"/>
            </a:pPr>
            <a:r>
              <a:rPr lang="es" sz="1300" b="1" i="0" dirty="0">
                <a:solidFill>
                  <a:srgbClr val="000000"/>
                </a:solidFill>
                <a:latin typeface="Arial" pitchFamily="18" charset="0"/>
              </a:rPr>
              <a:t>Cómo Colocar una Foto Personalizada:</a:t>
            </a: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Use la herramienta "haga clic para añadir una imagen" que está a la derecha del gráfico para escoger la foto que va a usar. </a:t>
            </a: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Aparecerá un cuadro de diálogo pidiéndole que seleccione un archivo de foto de su computadora. </a:t>
            </a:r>
          </a:p>
          <a:p>
            <a:pPr marL="1257300" lvl="2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si necesita enviar una foto desde su teléfono inteligente a su computadora, siga estos pasos: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Ubique la foto en su teléfono inteligente.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Seleccione la opción para enviar un archivo.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Escoja correo electrónico. Use su dirección de correo electrónico para enviarse la foto.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"enviar".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spc="-50" dirty="0">
                <a:solidFill>
                  <a:srgbClr val="000000"/>
                </a:solidFill>
                <a:latin typeface="Arial" pitchFamily="18" charset="0"/>
              </a:rPr>
              <a:t>Si le preguntan por el tamaño de la imagen, asegúrese de seleccionar "Tamaño real", que garantiza la máxima resolución (72 dpi).</a:t>
            </a: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Encuentre la foto que desea escoger. </a:t>
            </a:r>
          </a:p>
          <a:p>
            <a:pPr marL="1257300" lvl="2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asegurése de que el tamaño de la foto sea en alta resolución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para que no aparezca borrosa</a:t>
            </a:r>
            <a:r>
              <a:rPr lang="es" b="0" i="0" dirty="0"/>
              <a:t>.</a:t>
            </a:r>
          </a:p>
          <a:p>
            <a:pPr marL="1257300" lvl="2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Windows,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para lograrlo, sigan estos pasos: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con el botón derecho en el archivo de la foto.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Seleccione "Propiedades".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Cambie la pestaña que está en la parte superior de 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/>
            </a:r>
            <a:b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</a:b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"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General" a "Detalles".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Desplácese hacia abajo para ver la sección "Imagen".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Junto a "Resolución horizontal" y "Resolución vertical", está "dpi". </a:t>
            </a:r>
          </a:p>
          <a:p>
            <a:pPr marL="1714500" lvl="3" indent="-34290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72 dpi para que 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pueda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usarla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lang="es" sz="1200" b="0" i="0" dirty="0">
              <a:solidFill>
                <a:srgbClr val="000000"/>
              </a:solidFill>
              <a:latin typeface="Arial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3419732-2801-4ECE-9D9A-927BA7434081}"/>
              </a:ext>
            </a:extLst>
          </p:cNvPr>
          <p:cNvSpPr txBox="1"/>
          <p:nvPr/>
        </p:nvSpPr>
        <p:spPr>
          <a:xfrm>
            <a:off x="5992889" y="8197051"/>
            <a:ext cx="4192125" cy="1671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lnSpc>
                <a:spcPct val="95000"/>
              </a:lnSpc>
              <a:buFont typeface="+mj-lt"/>
              <a:buAutoNum type="arabicPeriod" startAt="2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Mac,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sigan estos pasos:</a:t>
            </a:r>
          </a:p>
          <a:p>
            <a:pPr marL="617220" lvl="1" indent="-20574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Abra el archivo de la foto en Preview (opción por defecto de Mac).</a:t>
            </a:r>
          </a:p>
          <a:p>
            <a:pPr marL="617220" lvl="1" indent="-20574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"Herramientas".</a:t>
            </a:r>
          </a:p>
          <a:p>
            <a:pPr marL="617220" lvl="1" indent="-20574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"Ajustar tamaño".</a:t>
            </a:r>
          </a:p>
          <a:p>
            <a:pPr marL="617220" lvl="1" indent="-20574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 abrirá un cuadro de diálogo.</a:t>
            </a:r>
          </a:p>
          <a:p>
            <a:pPr marL="617220" lvl="1" indent="-20574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Mire la "Resolución", que son los "dpi".</a:t>
            </a:r>
          </a:p>
          <a:p>
            <a:pPr marL="617220" lvl="1" indent="-205740" defTabSz="411480">
              <a:lnSpc>
                <a:spcPct val="95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Su foto debe tener, como mínimo, 72 dpi para que pueda usarla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lang="en-US" sz="162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E68015C-DF6E-496C-9930-39F6A3654685}"/>
              </a:ext>
            </a:extLst>
          </p:cNvPr>
          <p:cNvSpPr txBox="1"/>
          <p:nvPr/>
        </p:nvSpPr>
        <p:spPr>
          <a:xfrm>
            <a:off x="29517" y="129374"/>
            <a:ext cx="6079183" cy="1053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lnSpc>
                <a:spcPct val="90000"/>
              </a:lnSpc>
            </a:pPr>
            <a:endParaRPr lang="en-US" sz="108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90000"/>
              </a:lnSpc>
              <a:buFont typeface="+mj-lt"/>
              <a:buAutoNum type="arabicPeriod" startAt="2"/>
            </a:pPr>
            <a:r>
              <a:rPr lang="es" sz="1300" b="1" i="0" dirty="0">
                <a:solidFill>
                  <a:srgbClr val="000000"/>
                </a:solidFill>
                <a:latin typeface="Arial" pitchFamily="18" charset="0"/>
              </a:rPr>
              <a:t>Cómo Colocar una Foto Personalizada (Cont.):</a:t>
            </a:r>
          </a:p>
          <a:p>
            <a:pPr marL="1143000" lvl="2" indent="-228600">
              <a:lnSpc>
                <a:spcPct val="90000"/>
              </a:lnSpc>
              <a:buFont typeface="+mj-lt"/>
              <a:buAutoNum type="arabicPeriod" startAt="3"/>
            </a:pPr>
            <a:r>
              <a:rPr lang="es" sz="1200" b="0" i="0" u="sng" dirty="0">
                <a:solidFill>
                  <a:srgbClr val="000000"/>
                </a:solidFill>
                <a:latin typeface="Arial" pitchFamily="18" charset="0"/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quizás tenga que adaptar el tamaño de la imagen para que no se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recorte automáticamente al importarla. Primero, verifique el tamaño actual de la foto.</a:t>
            </a:r>
          </a:p>
          <a:p>
            <a:pPr marL="1143000" lvl="2" indent="-228600">
              <a:lnSpc>
                <a:spcPct val="90000"/>
              </a:lnSpc>
              <a:buFont typeface="+mj-lt"/>
              <a:buAutoNum type="arabicPeriod" startAt="3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Windows,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para verificar el tamaño actual de la foto,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sigan estos pasos:</a:t>
            </a:r>
          </a:p>
          <a:p>
            <a:pPr marL="1600200" lvl="3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con el botón derecho en el archivo de la foto.</a:t>
            </a:r>
          </a:p>
          <a:p>
            <a:pPr marL="1600200" lvl="3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Seleccione "Propiedades". </a:t>
            </a:r>
          </a:p>
          <a:p>
            <a:pPr marL="1600200" lvl="3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Cambie la pestaña que está en la parte superior de 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/>
            </a:r>
            <a:b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</a:b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"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General" a "Detalles".</a:t>
            </a:r>
          </a:p>
          <a:p>
            <a:pPr marL="1600200" lvl="3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Desplácese hacia abajo para ver la sección "Imagen".</a:t>
            </a:r>
          </a:p>
          <a:p>
            <a:pPr marL="1600200" lvl="3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Junto a "Dimensiones", están "Ancho" y "Alto", donde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encontrará el tamaño en pixeles de la foto.</a:t>
            </a:r>
            <a:r>
              <a:rPr lang="es" b="0" i="0" dirty="0"/>
              <a:t> </a:t>
            </a:r>
          </a:p>
          <a:p>
            <a:pPr marL="1600200" lvl="3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Las fotos deben tener 494x520, o algo similar.</a:t>
            </a:r>
          </a:p>
          <a:p>
            <a:pPr marL="1143000" lvl="2" indent="-228600">
              <a:lnSpc>
                <a:spcPct val="90000"/>
              </a:lnSpc>
              <a:buFont typeface="+mj-lt"/>
              <a:buAutoNum type="arabicPeriod" startAt="5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Para adaptar el tamaño de la foto, siga estos pasos:</a:t>
            </a:r>
          </a:p>
          <a:p>
            <a:pPr marL="1600200" lvl="3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Encuentre el archivo de la foto en su computadora.</a:t>
            </a:r>
          </a:p>
          <a:p>
            <a:pPr marL="2057400" lvl="4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con el botón derecho y encuentre 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/>
            </a:r>
            <a:b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</a:b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"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Abrir con". Coloque el cursor por encima. </a:t>
            </a:r>
          </a:p>
          <a:p>
            <a:pPr marL="2057400" lvl="4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Verá la aplicación "Paint" como una de las opciones. Haga clic. </a:t>
            </a:r>
          </a:p>
          <a:p>
            <a:pPr marL="2514600" lvl="5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 no ve la aplicación "Paint" como una de las opciones, busque "escoger otra aplicación".</a:t>
            </a:r>
          </a:p>
          <a:p>
            <a:pPr marL="2514600" lvl="5" indent="-22860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Desplácese por las distintas aplicaciones o haga clic en "Más aplicaciones" para encontrar "Paint".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La foto se abrirá en "Paint".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 la parte superior, dentro de la sección "Imagen", busque "Ajustar el tamaño de la imagen" y haga clic.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 abrirá un cuadro de diálogo.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Seleccione "pixeles".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Edite los pixeles horizontales (ancho) a 494.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Edite los pixeles verticales (alto) a 520. </a:t>
            </a:r>
          </a:p>
          <a:p>
            <a:pPr marL="2628900" lvl="5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 posible que los números se ajusten solos.</a:t>
            </a:r>
          </a:p>
          <a:p>
            <a:pPr marL="2628900" lvl="5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 importante que esté marcada la opción "Mantener relación de aspecto".</a:t>
            </a:r>
          </a:p>
          <a:p>
            <a:pPr marL="2628900" lvl="5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El ajuste automático de los números garantiza que la escala sea la adecuada. </a:t>
            </a:r>
          </a:p>
          <a:p>
            <a:pPr marL="2628900" lvl="5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Permita que los números se ajusten automáticamente.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"OK".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como" para guardar esta versión adaptada de su foto.</a:t>
            </a:r>
          </a:p>
          <a:p>
            <a:pPr marL="2171700" lvl="4" indent="-342900" defTabSz="411480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Comience el paso 2, 1 (diapositiva 7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)</a:t>
            </a:r>
            <a:endParaRPr lang="en-US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lvl="0" indent="-308610" defTabSz="411480">
              <a:lnSpc>
                <a:spcPct val="90000"/>
              </a:lnSpc>
              <a:buFont typeface="+mj-lt"/>
              <a:buAutoNum type="arabicPeriod" startAt="3"/>
              <a:defRPr/>
            </a:pPr>
            <a:r>
              <a:rPr lang="es" sz="1300" b="1" i="0" dirty="0">
                <a:solidFill>
                  <a:srgbClr val="000000"/>
                </a:solidFill>
                <a:latin typeface="Arial" pitchFamily="18" charset="0"/>
              </a:rPr>
              <a:t>Cómo Guardar un Gráfico Entero para Usarlo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Asegúrese de que su PowerPoint esté en la diapositiva que desea exportar como gráfica final.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Como". 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Escoja la ubicación en su computadora para guardarlo.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Escriba el nombre del archivo.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Justo debajo del recuadro del nombre del archivo, hay un menú desplegable con la opción "Guardar como tipo", actualmente completado con "Presentación de PowerPoint".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la flecha hacia abajo y escoja "Formato de Intercambio de Archivos JPEG (*jpg)"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Haga clic en "Guardar". 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Luego, aparecerá un cuadro de diálogo indicándole qué escoja qué diapositivas desea exportar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 Haga clic en "Solo Esta" (los usuarios de Mac deben escoger "Solo la Diapositiva Actual").</a:t>
            </a:r>
          </a:p>
          <a:p>
            <a:pPr marL="617220" lvl="1" indent="-205740" defTabSz="411480">
              <a:lnSpc>
                <a:spcPct val="90000"/>
              </a:lnSpc>
              <a:buFont typeface="+mj-lt"/>
              <a:buAutoNum type="arabicPeriod"/>
              <a:defRPr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Encuentre el archivo donde lo guardó, y la imagen ya estará lista para usar en las redes sociales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.</a:t>
            </a:r>
            <a:endParaRPr lang="en-US" sz="162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7F6CB7E-17D2-478A-95E8-D2B4D66BA048}"/>
              </a:ext>
            </a:extLst>
          </p:cNvPr>
          <p:cNvSpPr txBox="1"/>
          <p:nvPr/>
        </p:nvSpPr>
        <p:spPr>
          <a:xfrm>
            <a:off x="5905165" y="1072671"/>
            <a:ext cx="4223577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4"/>
            </a:pPr>
            <a:r>
              <a:rPr lang="es" sz="1200" b="0" i="0" dirty="0">
                <a:solidFill>
                  <a:srgbClr val="FF0000"/>
                </a:solidFill>
                <a:latin typeface="Arial" pitchFamily="18" charset="0"/>
              </a:rPr>
              <a:t>Usuarios de Mac, </a:t>
            </a: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para verificar el tamaño actual de la foto, sigan estos pasos: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Abra el archivo de la foto en Preview (opción por defecto de Mac).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"Herramientas".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"Ajustar tamaño", y se abrirá un cuadro de diálogo.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Junto a "Ancho" y "Alto", verá el tamaño actual medido en "Pulgadas".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Cambie "Pulgadas" por "Pixeles".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Las fotos deben tener 494x520, o algo similar.</a:t>
            </a:r>
          </a:p>
          <a:p>
            <a:pPr marL="228600" indent="-228600">
              <a:buFont typeface="+mj-lt"/>
              <a:buAutoNum type="arabicPeriod" startAt="4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Para adaptar el tamaño de la foto, siga estos pasos: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Siga los pasos 4, 1-5 mencionados anteriormente.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Ajuste el "Ancho" y el "Alto" manualmente a 494x520.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Es posible que note que el "Alto" complete automáticamente un tamaño de pixel en función del "Ancho" que haya ingresado.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Al cambiar el "Alto", es posible que note que el "Ancho" adopte automáticamente un nuevo tamaño de pixel.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Conserve marcada la opción "Escalar proporcionalmente".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Permita que los números se ajusten automáticamente.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"OK".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Haga clic en "Archivo" y "Guardar como" para guardar esta versión adaptada de su foto.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  <a:latin typeface="Arial" pitchFamily="18" charset="0"/>
              </a:rPr>
              <a:t>Comience el paso 2, 1 (diapositiva 7</a:t>
            </a:r>
            <a:r>
              <a:rPr lang="es" sz="1200" b="0" i="0" dirty="0" smtClean="0">
                <a:solidFill>
                  <a:srgbClr val="000000"/>
                </a:solidFill>
                <a:latin typeface="Arial" pitchFamily="18" charset="0"/>
              </a:rPr>
              <a:t>)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84D0C37-4E96-4304-BEDF-05EA51512339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db613e52-d29e-48be-9dab-b77cf859024b"/>
    <ds:schemaRef ds:uri="aaf12ef8-83df-4ac1-8570-146fbceeae8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7E0CD00-71C2-4A4F-8286-5FB9471772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49CA14-194E-4268-B985-655E950BBF2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404</Words>
  <Application>Microsoft Office PowerPoint</Application>
  <PresentationFormat>Custom</PresentationFormat>
  <Paragraphs>123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Las Publicaciones para las Redes Sociales: PTA Por Sus Hijos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Aishun Li</cp:lastModifiedBy>
  <cp:revision>33</cp:revision>
  <dcterms:created xsi:type="dcterms:W3CDTF">2020-04-17T13:30:57Z</dcterms:created>
  <dcterms:modified xsi:type="dcterms:W3CDTF">2020-07-20T18:03:18Z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