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0"/>
  </p:notesMasterIdLst>
  <p:sldIdLst>
    <p:sldId id="507" r:id="rId5"/>
    <p:sldId id="506" r:id="rId6"/>
    <p:sldId id="260" r:id="rId7"/>
    <p:sldId id="261" r:id="rId8"/>
    <p:sldId id="508" r:id="rId9"/>
    <p:sldId id="509" r:id="rId10"/>
    <p:sldId id="256" r:id="rId11"/>
    <p:sldId id="257" r:id="rId12"/>
    <p:sldId id="258" r:id="rId13"/>
    <p:sldId id="259" r:id="rId14"/>
    <p:sldId id="510" r:id="rId15"/>
    <p:sldId id="511" r:id="rId16"/>
    <p:sldId id="273" r:id="rId17"/>
    <p:sldId id="504" r:id="rId18"/>
    <p:sldId id="505" r:id="rId19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2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10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  <p:cmAuthor id="4" name="Fox, Amy" initials="FA" lastIdx="1" clrIdx="3">
    <p:extLst>
      <p:ext uri="{19B8F6BF-5375-455C-9EA6-DF929625EA0E}">
        <p15:presenceInfo xmlns:p15="http://schemas.microsoft.com/office/powerpoint/2012/main" userId="S::Amy.Fox@edelman.com::51c6b977-c9d3-4a0d-9a87-944a4c8cd4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6A"/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" v="1" dt="2020-06-17T20:58:07.476"/>
    <p1510:client id="{983988CC-843B-3345-9401-3F82992BA1DE}" v="13" dt="2020-06-17T20:53:12.066"/>
    <p1510:client id="{DDDB2CD2-5252-4893-BE34-182086ACDDFF}" v="2" dt="2020-06-17T21:02:43.1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>
        <p:scale>
          <a:sx n="51" d="100"/>
          <a:sy n="51" d="100"/>
        </p:scale>
        <p:origin x="1860" y="-880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2029D-9AD6-1B4F-AB9A-167307FC1D81}" type="datetimeFigureOut">
              <a:t>6/17/2020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73015-CA73-DC46-858A-2D405EF2DB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51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6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98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29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85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5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73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673015-CA73-DC46-858A-2D405EF2DBB9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2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23C1E9A-994F-074C-8854-1A09A942CE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3266AE57-98E0-7744-AFCF-C58F191960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14390" y="9163112"/>
            <a:ext cx="2086790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A2809-875D-F948-8C1B-3EB2E9E6D863}"/>
              </a:ext>
            </a:extLst>
          </p:cNvPr>
          <p:cNvSpPr txBox="1"/>
          <p:nvPr userDrawn="1"/>
        </p:nvSpPr>
        <p:spPr>
          <a:xfrm>
            <a:off x="5424408" y="889602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33412140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>
          <p15:clr>
            <a:srgbClr val="FBAE40"/>
          </p15:clr>
        </p15:guide>
        <p15:guide id="2" orient="horz" pos="2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121ACB74-E773-AD45-8E0B-23740ABD3A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2C73BB-9154-E047-9559-D93227084B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7164" y="8593628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93A10EC-0E89-C046-BC26-5571E1F6F3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7895" y="9504075"/>
            <a:ext cx="2195278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73F9E2-1E3A-3546-BAF5-7564FD83ABF2}"/>
              </a:ext>
            </a:extLst>
          </p:cNvPr>
          <p:cNvSpPr txBox="1"/>
          <p:nvPr userDrawn="1"/>
        </p:nvSpPr>
        <p:spPr>
          <a:xfrm>
            <a:off x="5377913" y="9236987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409038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" userDrawn="1">
          <p15:clr>
            <a:srgbClr val="FBAE40"/>
          </p15:clr>
        </p15:guide>
        <p15:guide id="2" orient="horz" pos="2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C5B54512-E224-D540-A2FC-013D1A61B2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B76BE08-BD4D-5040-B501-8120BF9FE1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93724" y="4457699"/>
            <a:ext cx="1717183" cy="171557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E9C6D609-591F-4746-87B1-77ADEFE29CF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67944" y="6173273"/>
            <a:ext cx="1717183" cy="17128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id="{27C6CD24-F924-964F-98D8-7342E5B0FE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85127" y="7886163"/>
            <a:ext cx="1712889" cy="171289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6201F77-91A5-A940-89D9-1F12FBF2F0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5412" y="8729162"/>
            <a:ext cx="1505526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E1CC78-DEA4-274D-843D-A3EC04DA6369}"/>
              </a:ext>
            </a:extLst>
          </p:cNvPr>
          <p:cNvSpPr txBox="1"/>
          <p:nvPr userDrawn="1"/>
        </p:nvSpPr>
        <p:spPr>
          <a:xfrm>
            <a:off x="635430" y="846207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3104928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428AEB-1A49-A647-82DD-3BFA4FE8DA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C9F4C3-2E5A-234B-9212-37B644CC55DF}"/>
              </a:ext>
            </a:extLst>
          </p:cNvPr>
          <p:cNvCxnSpPr>
            <a:cxnSpLocks/>
          </p:cNvCxnSpPr>
          <p:nvPr userDrawn="1"/>
        </p:nvCxnSpPr>
        <p:spPr>
          <a:xfrm flipH="1">
            <a:off x="-303316" y="8725843"/>
            <a:ext cx="1" cy="583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D524B36D-6ECF-D14B-BB39-F408A048BA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572" y="8141810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id="{32FC981F-27DC-5D47-AE45-AEDCC28FD0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93724" y="4457699"/>
            <a:ext cx="1717183" cy="171557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3F95F2E4-9A9B-0C4A-861B-12077E483B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67944" y="6173273"/>
            <a:ext cx="1717183" cy="17128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EB00315B-802D-4345-AFF4-A8AFAB8714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85127" y="7886163"/>
            <a:ext cx="1712889" cy="171289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35E6F21-52E5-9541-B3B1-614BA044C6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7922" y="9023628"/>
            <a:ext cx="1505526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D8F8E3-DF90-C040-BCBA-414AF7E6703E}"/>
              </a:ext>
            </a:extLst>
          </p:cNvPr>
          <p:cNvSpPr txBox="1"/>
          <p:nvPr userDrawn="1"/>
        </p:nvSpPr>
        <p:spPr>
          <a:xfrm>
            <a:off x="557940" y="8756540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278238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A542DB-1353-0B47-8EDD-D3A6ECDA1F35}"/>
              </a:ext>
            </a:extLst>
          </p:cNvPr>
          <p:cNvSpPr/>
          <p:nvPr userDrawn="1"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003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428AEB-1A49-A647-82DD-3BFA4FE8DA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C9F4C3-2E5A-234B-9212-37B644CC55DF}"/>
              </a:ext>
            </a:extLst>
          </p:cNvPr>
          <p:cNvCxnSpPr>
            <a:cxnSpLocks/>
          </p:cNvCxnSpPr>
          <p:nvPr userDrawn="1"/>
        </p:nvCxnSpPr>
        <p:spPr>
          <a:xfrm flipH="1">
            <a:off x="-303316" y="8725843"/>
            <a:ext cx="1" cy="583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D524B36D-6ECF-D14B-BB39-F408A048BA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572" y="8141810"/>
            <a:ext cx="719726" cy="58033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35E6F21-52E5-9541-B3B1-614BA044C6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7922" y="9023628"/>
            <a:ext cx="1505526" cy="744214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D8F8E3-DF90-C040-BCBA-414AF7E6703E}"/>
              </a:ext>
            </a:extLst>
          </p:cNvPr>
          <p:cNvSpPr txBox="1"/>
          <p:nvPr userDrawn="1"/>
        </p:nvSpPr>
        <p:spPr>
          <a:xfrm>
            <a:off x="557940" y="8756540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1200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8B77997-ECEE-094F-8246-F132CC993A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121D4DD0-3484-3D43-A5DA-1FE38A3D99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8148" y="5462337"/>
            <a:ext cx="1443789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id="{16F88FD9-F39F-3E4D-BE7E-18678E37EB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8148" y="7796463"/>
            <a:ext cx="1449805" cy="14377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061E216D-12E3-5344-9FD7-98D0A50E9D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36231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5AB3C0AF-2F0C-D046-863A-1A679386D9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2416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14">
            <a:extLst>
              <a:ext uri="{FF2B5EF4-FFF2-40B4-BE49-F238E27FC236}">
                <a16:creationId xmlns:a16="http://schemas.microsoft.com/office/drawing/2014/main" id="{F46771A8-3383-444C-A3D5-036910E757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98432" y="5462337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14">
            <a:extLst>
              <a:ext uri="{FF2B5EF4-FFF2-40B4-BE49-F238E27FC236}">
                <a16:creationId xmlns:a16="http://schemas.microsoft.com/office/drawing/2014/main" id="{604D7B54-5C1D-9D4B-B040-61BA1ADEF28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98432" y="3134227"/>
            <a:ext cx="1449805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87495EAB-6F16-514A-B67A-EBE17F6D6C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4164" y="3134227"/>
            <a:ext cx="1443790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45400327-DAA9-E14E-A671-7C03D9EA6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4164" y="806115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14">
            <a:extLst>
              <a:ext uri="{FF2B5EF4-FFF2-40B4-BE49-F238E27FC236}">
                <a16:creationId xmlns:a16="http://schemas.microsoft.com/office/drawing/2014/main" id="{D6E39AF7-A233-0C4D-85F7-0EEBDDD3A36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52274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1DD87864-A542-984A-B938-AD3859D6DF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498432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514532B8-B59B-B44F-A0EE-56EF667188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17091" y="6326911"/>
            <a:ext cx="2105891" cy="724818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&lt;INSERT LOCAL PTA URL&gt;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5F33F7-5F04-2444-AF46-60919754E1CA}"/>
              </a:ext>
            </a:extLst>
          </p:cNvPr>
          <p:cNvSpPr txBox="1"/>
          <p:nvPr userDrawn="1"/>
        </p:nvSpPr>
        <p:spPr>
          <a:xfrm>
            <a:off x="2867187" y="598234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333637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17B485FC-E061-C14C-9ED6-F5D69226E5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121D4DD0-3484-3D43-A5DA-1FE38A3D99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8148" y="5462337"/>
            <a:ext cx="1443789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id="{16F88FD9-F39F-3E4D-BE7E-18678E37EB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8148" y="7796463"/>
            <a:ext cx="1449805" cy="14377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061E216D-12E3-5344-9FD7-98D0A50E9D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36231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5AB3C0AF-2F0C-D046-863A-1A679386D9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2416" y="7784433"/>
            <a:ext cx="1459832" cy="144980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Picture Placeholder 14">
            <a:extLst>
              <a:ext uri="{FF2B5EF4-FFF2-40B4-BE49-F238E27FC236}">
                <a16:creationId xmlns:a16="http://schemas.microsoft.com/office/drawing/2014/main" id="{F46771A8-3383-444C-A3D5-036910E757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98432" y="5462337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Picture Placeholder 14">
            <a:extLst>
              <a:ext uri="{FF2B5EF4-FFF2-40B4-BE49-F238E27FC236}">
                <a16:creationId xmlns:a16="http://schemas.microsoft.com/office/drawing/2014/main" id="{604D7B54-5C1D-9D4B-B040-61BA1ADEF28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98432" y="3134227"/>
            <a:ext cx="1449805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87495EAB-6F16-514A-B67A-EBE17F6D6C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4164" y="3134227"/>
            <a:ext cx="1443790" cy="144980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45400327-DAA9-E14E-A671-7C03D9EA6A7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4164" y="806115"/>
            <a:ext cx="1443790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7" name="Picture Placeholder 14">
            <a:extLst>
              <a:ext uri="{FF2B5EF4-FFF2-40B4-BE49-F238E27FC236}">
                <a16:creationId xmlns:a16="http://schemas.microsoft.com/office/drawing/2014/main" id="{D6E39AF7-A233-0C4D-85F7-0EEBDDD3A36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52274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1DD87864-A542-984A-B938-AD3859D6DF0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498432" y="806115"/>
            <a:ext cx="1443788" cy="144378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BA74B0F3-F287-8941-9625-7AB0EC4112D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507565" y="5937386"/>
            <a:ext cx="743413" cy="5134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to Add Logo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D8ABF0E-0437-7149-9A10-A50064E4AE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17091" y="6668656"/>
            <a:ext cx="2105891" cy="539778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/>
            </a:br>
            <a:r>
              <a:rPr lang="en-US"/>
              <a:t>&lt;INSERT LOCAL PTA URL&gt;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D41210-BE41-8642-983A-5CC6797E341F}"/>
              </a:ext>
            </a:extLst>
          </p:cNvPr>
          <p:cNvSpPr txBox="1"/>
          <p:nvPr userDrawn="1"/>
        </p:nvSpPr>
        <p:spPr>
          <a:xfrm>
            <a:off x="2867187" y="6617774"/>
            <a:ext cx="2014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0">
                <a:solidFill>
                  <a:schemeClr val="bg1"/>
                </a:solidFill>
                <a:latin typeface="Myriad Pro" panose="020B0403030403020204" pitchFamily="34" charset="0"/>
              </a:rPr>
              <a:t>Join Today at</a:t>
            </a:r>
          </a:p>
        </p:txBody>
      </p:sp>
    </p:spTree>
    <p:extLst>
      <p:ext uri="{BB962C8B-B14F-4D97-AF65-F5344CB8AC3E}">
        <p14:creationId xmlns:p14="http://schemas.microsoft.com/office/powerpoint/2010/main" val="391168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970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99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6/17/2020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9" r:id="rId3"/>
    <p:sldLayoutId id="2147483667" r:id="rId4"/>
    <p:sldLayoutId id="2147483686" r:id="rId5"/>
    <p:sldLayoutId id="2147483670" r:id="rId6"/>
    <p:sldLayoutId id="2147483671" r:id="rId7"/>
    <p:sldLayoutId id="2147483684" r:id="rId8"/>
    <p:sldLayoutId id="2147483685" r:id="rId9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86134" y="487481"/>
            <a:ext cx="7138988" cy="688975"/>
          </a:xfrm>
        </p:spPr>
        <p:txBody>
          <a:bodyPr>
            <a:noAutofit/>
          </a:bodyPr>
          <a:lstStyle/>
          <a:p>
            <a:pPr algn="ctr"/>
            <a:r>
              <a:rPr lang="en-US" sz="3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Posters/Flyers (Color Version)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86134" y="1886702"/>
            <a:ext cx="3679004" cy="7343562"/>
          </a:xfrm>
          <a:prstGeom prst="rect">
            <a:avLst/>
          </a:prstGeom>
        </p:spPr>
        <p:txBody>
          <a:bodyPr vert="horz" lIns="62179" tIns="31090" rIns="62179" bIns="3109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Size: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8.5x11</a:t>
            </a:r>
          </a:p>
          <a:p>
            <a:pPr defTabSz="542234">
              <a:lnSpc>
                <a:spcPct val="100000"/>
              </a:lnSpc>
            </a:pPr>
            <a:endParaRPr lang="en-US" sz="1800" spc="0" dirty="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Customization: </a:t>
            </a:r>
            <a:r>
              <a:rPr lang="en-US" sz="1800" b="0" spc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Customize the posters/flyers to include your own PTA-related images, local PTA URL, and custom logo.</a:t>
            </a:r>
            <a:br>
              <a:rPr lang="en-US" sz="1800" b="0" spc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slides 13-15 for detailed instructions on how to download and use the posters.</a:t>
            </a:r>
          </a:p>
          <a:p>
            <a:pPr defTabSz="542234">
              <a:lnSpc>
                <a:spcPct val="100000"/>
              </a:lnSpc>
            </a:pPr>
            <a:endParaRPr lang="en-US" sz="2992" spc="-119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  <a:p>
            <a:pPr defTabSz="542234">
              <a:lnSpc>
                <a:spcPct val="100000"/>
              </a:lnSpc>
            </a:pPr>
            <a:endParaRPr lang="en-US" sz="2992" spc="-119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AC5636-8B7D-4993-8176-D24CADD1E0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828" y="5743465"/>
            <a:ext cx="2910503" cy="3775217"/>
          </a:xfrm>
          <a:prstGeom prst="rect">
            <a:avLst/>
          </a:prstGeom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id="{7BE12D6A-8E45-4B0C-B484-5FE4DF226B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2845" y="1692932"/>
            <a:ext cx="2864470" cy="37065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5F321B-B3A6-0945-B123-E488286C9ACA}"/>
              </a:ext>
            </a:extLst>
          </p:cNvPr>
          <p:cNvSpPr txBox="1"/>
          <p:nvPr/>
        </p:nvSpPr>
        <p:spPr>
          <a:xfrm>
            <a:off x="4909859" y="3331028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E0E656-DB20-8D43-A412-160C7969478D}"/>
              </a:ext>
            </a:extLst>
          </p:cNvPr>
          <p:cNvSpPr txBox="1"/>
          <p:nvPr/>
        </p:nvSpPr>
        <p:spPr>
          <a:xfrm>
            <a:off x="4909859" y="7391400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</a:p>
        </p:txBody>
      </p:sp>
    </p:spTree>
    <p:extLst>
      <p:ext uri="{BB962C8B-B14F-4D97-AF65-F5344CB8AC3E}">
        <p14:creationId xmlns:p14="http://schemas.microsoft.com/office/powerpoint/2010/main" val="3559943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1D45C34-2C19-6844-93EE-AE847C55D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C8B6E3F-30EA-5F47-9F8D-DB669121FF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6B69B74-FFC9-9648-BF5C-1DD9785B8F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7C9610C-49A3-9E49-921D-71C888EA0D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407E4D7-586A-074B-B7AA-3E303F3A21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98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195BD12-9DC1-6349-AED0-630173ECBD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 descr="A person holding a sign&#10;&#10;Description automatically generated">
            <a:extLst>
              <a:ext uri="{FF2B5EF4-FFF2-40B4-BE49-F238E27FC236}">
                <a16:creationId xmlns:a16="http://schemas.microsoft.com/office/drawing/2014/main" id="{1155980A-72ED-8540-9F57-0B2F008698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944" y="6173273"/>
            <a:ext cx="1717183" cy="1712889"/>
          </a:xfrm>
        </p:spPr>
      </p:pic>
      <p:pic>
        <p:nvPicPr>
          <p:cNvPr id="5" name="Picture Placeholder 4" descr="A picture containing person, child, indoor, little&#10;&#10;Description automatically generated">
            <a:extLst>
              <a:ext uri="{FF2B5EF4-FFF2-40B4-BE49-F238E27FC236}">
                <a16:creationId xmlns:a16="http://schemas.microsoft.com/office/drawing/2014/main" id="{2ADAE338-0FE7-A643-B7B5-46A04C5F24D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5127" y="7886163"/>
            <a:ext cx="1712889" cy="1712891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63FB9F6-DA60-0942-8A9A-D5ABFB0DC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24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1D45C34-2C19-6844-93EE-AE847C55D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407E4D7-586A-074B-B7AA-3E303F3A21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14C15818-FB93-3443-838F-F1D5641594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93724" y="4457699"/>
            <a:ext cx="1717183" cy="1715574"/>
          </a:xfrm>
        </p:spPr>
      </p:pic>
      <p:pic>
        <p:nvPicPr>
          <p:cNvPr id="8" name="Picture Placeholder 6" descr="A person holding a sign&#10;&#10;Description automatically generated">
            <a:extLst>
              <a:ext uri="{FF2B5EF4-FFF2-40B4-BE49-F238E27FC236}">
                <a16:creationId xmlns:a16="http://schemas.microsoft.com/office/drawing/2014/main" id="{CD9419C8-651F-9D4F-9F59-48CC75A39E8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944" y="6173273"/>
            <a:ext cx="1717183" cy="1712889"/>
          </a:xfrm>
        </p:spPr>
      </p:pic>
      <p:pic>
        <p:nvPicPr>
          <p:cNvPr id="9" name="Picture Placeholder 4" descr="A picture containing person, child, indoor, little&#10;&#10;Description automatically generated">
            <a:extLst>
              <a:ext uri="{FF2B5EF4-FFF2-40B4-BE49-F238E27FC236}">
                <a16:creationId xmlns:a16="http://schemas.microsoft.com/office/drawing/2014/main" id="{1C6E02E8-C7DD-9740-9213-D41A6CA7389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5127" y="7886163"/>
            <a:ext cx="1712889" cy="1712891"/>
          </a:xfrm>
        </p:spPr>
      </p:pic>
    </p:spTree>
    <p:extLst>
      <p:ext uri="{BB962C8B-B14F-4D97-AF65-F5344CB8AC3E}">
        <p14:creationId xmlns:p14="http://schemas.microsoft.com/office/powerpoint/2010/main" val="907523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440870" y="369464"/>
            <a:ext cx="7021287" cy="906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n-US" sz="11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310914"/>
            <a:br>
              <a:rPr lang="en-US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for Windows Only)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194321" indent="-194321" defTabSz="310914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lang="en-US" sz="11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How to Edit Custom Text: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Click the customizable textbox to directly add text for your local PTA’s URL where applicable. 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Font name, font type and font size is pre-set. Do not adjust or edit the font name, font type or font size.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100" u="sng" dirty="0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: no other text can be changed, only the text box that you can click and edit.</a:t>
            </a:r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10914">
              <a:buFont typeface="+mj-lt"/>
              <a:buAutoNum type="arabicPeriod" startAt="2"/>
            </a:pPr>
            <a:r>
              <a:rPr lang="en-US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1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r>
              <a:rPr lang="en-US" sz="11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4, 6, 8, 10, 12 if you wish to use the National PTA logo, your state PTA logo OR your local PTA logo.​</a:t>
            </a:r>
          </a:p>
          <a:p>
            <a:pPr defTabSz="310914"/>
            <a:endParaRPr lang="en-US" sz="11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544100" lvl="1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544100" lvl="1" indent="-233186" defTabSz="310914">
              <a:buFont typeface="+mj-lt"/>
              <a:buAutoNum type="arabicPeriod" startAt="4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855014" lvl="2" indent="-233186" defTabSz="310914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621829" lvl="2" defTabSz="310914"/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808" indent="-342900" defTabSz="310914">
              <a:buFont typeface="+mj-lt"/>
              <a:buAutoNum type="arabicPeriod" startAt="3"/>
            </a:pPr>
            <a:r>
              <a:rPr lang="en-US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Custom Photo:</a:t>
            </a:r>
          </a:p>
          <a:p>
            <a:pPr defTabSz="310914"/>
            <a:r>
              <a:rPr lang="en-US" sz="11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5, 6, 7, 8, 11, 12 if you wish to not include your own PTA-related images.</a:t>
            </a:r>
          </a:p>
          <a:p>
            <a:pPr defTabSz="310914"/>
            <a:r>
              <a:rPr lang="en-US" sz="11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3, 4, 9, 10 if you wish to include your own PTA-related images.</a:t>
            </a:r>
          </a:p>
          <a:p>
            <a:pPr defTabSz="310914"/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4556" lvl="1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 picture’ on the right side of the graphic to select your own photo to use. </a:t>
            </a:r>
          </a:p>
          <a:p>
            <a:pPr marL="604556" lvl="1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photo file from your computer. </a:t>
            </a:r>
          </a:p>
          <a:p>
            <a:pPr marL="950016" lvl="2" indent="-259095" defTabSz="345460">
              <a:buFont typeface="+mj-lt"/>
              <a:buAutoNum type="arabicPeriod"/>
            </a:pPr>
            <a:r>
              <a:rPr lang="en-US" sz="11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you need to send a photo from your smartphone to your computer, follow these steps: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photo on your smartphone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the option to send file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email, use your own email address to send yourself the photo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send</a:t>
            </a:r>
          </a:p>
          <a:p>
            <a:pPr marL="1295476" lvl="3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prompted for file size, ensure you select ‘Actual size’ which ensures you maintain the highest resolution (72 dpi)</a:t>
            </a:r>
          </a:p>
          <a:p>
            <a:pPr marL="1061756" lvl="2" indent="-259095" defTabSz="34546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photo you wish to choose. </a:t>
            </a:r>
          </a:p>
          <a:p>
            <a:pPr marL="1518956" lvl="3" indent="-259095" defTabSz="345460">
              <a:buFont typeface="+mj-lt"/>
              <a:buAutoNum type="arabicPeriod"/>
            </a:pPr>
            <a:r>
              <a:rPr lang="en-US" sz="11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need to ensure your photo size is high resolution, and will not appear blurry</a:t>
            </a:r>
          </a:p>
          <a:p>
            <a:pPr marL="838276" lvl="2" indent="-259095" defTabSz="345460">
              <a:buFont typeface="+mj-lt"/>
              <a:buAutoNum type="arabicPeriod"/>
            </a:pP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8" indent="-172730" defTabSz="310914">
              <a:buFont typeface="+mj-lt"/>
              <a:buAutoNum type="arabicPeriod" startAt="3"/>
            </a:pP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342900" y="131473"/>
            <a:ext cx="4196443" cy="994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0914"/>
            <a:endParaRPr lang="en-US" sz="105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45460">
              <a:buFont typeface="+mj-lt"/>
              <a:buAutoNum type="arabicPeriod" startAt="3"/>
            </a:pP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Photo (Cont.):</a:t>
            </a:r>
          </a:p>
          <a:p>
            <a:pPr marL="492816" lvl="1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do so, follow these steps: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‘Details’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resolution’ is ‘dpi’ </a:t>
            </a:r>
          </a:p>
          <a:p>
            <a:pPr marL="838276" lvl="2" indent="-259095" defTabSz="345460">
              <a:buFont typeface="+mj-lt"/>
              <a:buAutoNum type="arabicPeriod" startAt="2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  <a:endParaRPr lang="en-US" sz="1050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6451" lvl="1" indent="-172730" defTabSz="345460">
              <a:buFont typeface="+mj-lt"/>
              <a:buAutoNum type="arabicPeriod" startAt="3"/>
            </a:pPr>
            <a:r>
              <a:rPr lang="en-US" sz="105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may need to size your photo to ensure it is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automatically cropped when importing.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check the current size of your photo.</a:t>
            </a:r>
          </a:p>
          <a:p>
            <a:pPr marL="406451" lvl="1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check current size of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photo, follow these steps: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‘Properties’ 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‘Details’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down to see the ‘Image’ section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to ‘Dimensions’ is ‘Width’ and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‘Height’ where you will see the pixel size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photo</a:t>
            </a:r>
          </a:p>
          <a:p>
            <a:pPr marL="751911" lvl="2" indent="-172730" defTabSz="345460">
              <a:buFont typeface="+mj-lt"/>
              <a:buAutoNum type="arabicPeriod" startAt="3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this size</a:t>
            </a:r>
          </a:p>
          <a:p>
            <a:pPr marL="406451" lvl="1" indent="-172730" defTabSz="345460">
              <a:buFont typeface="+mj-lt"/>
              <a:buAutoNum type="arabicPeriod" startAt="5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751911" lvl="2" indent="-172730" defTabSz="345460">
              <a:buFont typeface="+mj-lt"/>
              <a:buAutoNum type="arabicPeriod" startAt="5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your photo file on your computer</a:t>
            </a:r>
          </a:p>
          <a:p>
            <a:pPr marL="1097371" lvl="3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and find ‘Open with’ –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hover over. </a:t>
            </a:r>
          </a:p>
          <a:p>
            <a:pPr marL="1097371" lvl="3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see ‘Paint’ application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option. Click it. </a:t>
            </a:r>
          </a:p>
          <a:p>
            <a:pPr marL="1442832" lvl="4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do not see ‘Paint’ application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option,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‘choose another app’ </a:t>
            </a:r>
          </a:p>
          <a:p>
            <a:pPr marL="1442832" lvl="4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through various application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click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‘More apps’ in order to find ‘Paint’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photo will open in ‘Paint’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top within the ‘Image’ section </a:t>
            </a:r>
            <a:b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for ‘Resize’ and click it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pixels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horizontal (width) pixels to 494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 the vertical (height) pixels to 520 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find the numbers re-adjusting themselves.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important to keep ‘Maintain aspect ratio’ checked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automatic adjustment of numbers is to ensure scaling is appropriate. </a:t>
            </a:r>
          </a:p>
          <a:p>
            <a:pPr marL="1529197" lvl="4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 numbers to adjust automatically.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1183737" lvl="3" indent="-259095" defTabSz="310914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step 2, 1 (slide 13)</a:t>
            </a:r>
          </a:p>
          <a:p>
            <a:pPr marL="1381841" lvl="4" defTabSz="310914"/>
            <a:b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10914"/>
            <a:endParaRPr lang="en-US" sz="105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4335138" y="2293194"/>
            <a:ext cx="32112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2730" indent="-172730" defTabSz="345460">
              <a:buFont typeface="+mj-lt"/>
              <a:buAutoNum type="arabicPeriod" startAt="4"/>
            </a:pPr>
            <a:r>
              <a:rPr lang="en-US" sz="1050" dirty="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to check current size of your photo, follow these steps: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Click ‘Adjust Size’ and a dialog box will pop up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Next to ‘Width’ and “Height’ you will see current size in the measurement ‘Inches’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Change ‘Inches’ to ‘Pixels’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Photos must be 494x520, or very close to this size</a:t>
            </a:r>
          </a:p>
          <a:p>
            <a:pPr marL="172730" indent="-172730" defTabSz="345460">
              <a:buFont typeface="+mj-lt"/>
              <a:buAutoNum type="arabicPeriod" startAt="4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To resize your photo follow these steps:</a:t>
            </a:r>
          </a:p>
          <a:p>
            <a:pPr marL="518190" lvl="1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Follow steps 4, 1-5 above.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Adjust ‘Width’ and ‘Height’ manually to 494x520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You may notice the ‘Height’ automatically populating a pixel size based on the ‘Width’ you entered.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By changing ‘Height’ you may notice ‘Width’ is automatically populating a new pixel size.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Keep ‘Scale proportionally’ checked.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Allow numbers to automatically adjust. 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Click ‘OK’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 dirty="0">
                <a:solidFill>
                  <a:prstClr val="black"/>
                </a:solidFill>
                <a:latin typeface="Arial" panose="020B0604020202020204"/>
              </a:rPr>
              <a:t>Click ‘File’ and ‘Save As’ to save this newly sized version of your photo.</a:t>
            </a:r>
          </a:p>
          <a:p>
            <a:pPr marL="863651" lvl="2" indent="-172730" defTabSz="345460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Begin step 2, 1 (slide 13)</a:t>
            </a:r>
          </a:p>
          <a:p>
            <a:pPr marL="518190" lvl="1" indent="-172730" defTabSz="345460">
              <a:buFont typeface="+mj-lt"/>
              <a:buAutoNum type="arabicPeriod"/>
            </a:pPr>
            <a:endParaRPr lang="en-US" sz="1050" dirty="0">
              <a:solidFill>
                <a:prstClr val="black"/>
              </a:solidFill>
              <a:latin typeface="Arial" panose="020B0604020202020204"/>
            </a:endParaRPr>
          </a:p>
          <a:p>
            <a:pPr marL="863651" lvl="2" indent="-172730" defTabSz="345460">
              <a:buFont typeface="+mj-lt"/>
              <a:buAutoNum type="arabicPeriod"/>
            </a:pPr>
            <a:endParaRPr lang="en-US" sz="105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9765AE-1F52-4B0A-8DA0-60A53A54F127}"/>
              </a:ext>
            </a:extLst>
          </p:cNvPr>
          <p:cNvSpPr txBox="1"/>
          <p:nvPr/>
        </p:nvSpPr>
        <p:spPr>
          <a:xfrm>
            <a:off x="4335138" y="472094"/>
            <a:ext cx="321901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457" indent="-155457" defTabSz="310914">
              <a:buFont typeface="+mj-lt"/>
              <a:buAutoNum type="arabicPeriod" startAt="2"/>
            </a:pPr>
            <a:r>
              <a:rPr lang="en-US" sz="105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466371" lvl="1" indent="-155457" defTabSz="310914">
              <a:buFont typeface="+mj-lt"/>
              <a:buAutoNum type="arabicPeriod"/>
            </a:pPr>
            <a:r>
              <a:rPr lang="en-US" sz="105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310914"/>
            <a:endParaRPr lang="en-US" sz="105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359228" y="3137"/>
            <a:ext cx="7413171" cy="316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81841" marR="0" lvl="4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34290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Save Full Graphic for Use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Ensure your PowerPoint is on the current slide you want to export as a final graphic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Choose location on your computer to save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Enter file name for the file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Directly beneath the file name text box is a drop down for ‘Save as type’ currently populated as ‘PowerPoint Presentation’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the down arrow and select ‘PDF’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‘Save’ 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up, prompting you to choose which slides to export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‘Just This One’ 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(for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Mac users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‘Current Slide Only’) </a:t>
            </a:r>
          </a:p>
          <a:p>
            <a:pPr marL="466371" marR="0" lvl="1" indent="-155457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file in the destination you saved, and the image file is ready for use on social media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3109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538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438733" y="406251"/>
            <a:ext cx="680901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n-US" sz="1600" b="1" dirty="0">
                <a:solidFill>
                  <a:srgbClr val="003C71"/>
                </a:solidFill>
                <a:latin typeface="Arial" panose="020B0604020202020204"/>
              </a:rPr>
              <a:t>The following slides allow for customization in the following areas: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C71"/>
                </a:solidFill>
                <a:latin typeface="Arial" panose="020B0604020202020204"/>
              </a:rPr>
              <a:t>Custom text – type in local PTA URL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C71"/>
                </a:solidFill>
                <a:latin typeface="Arial" panose="020B0604020202020204"/>
              </a:rPr>
              <a:t>Custom photo – use your own photos of your PTA in action</a:t>
            </a:r>
            <a:endParaRPr lang="en-US" sz="1600" dirty="0">
              <a:solidFill>
                <a:srgbClr val="003C71"/>
              </a:solidFill>
              <a:latin typeface="Arial" panose="020B0604020202020204"/>
              <a:cs typeface="Arial"/>
            </a:endParaRP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C71"/>
                </a:solidFill>
                <a:latin typeface="Arial" panose="020B0604020202020204"/>
              </a:rPr>
              <a:t>Custom logos – options to use a combination of logos: National PTA, state PTA, local PTA logo</a:t>
            </a:r>
            <a:endParaRPr lang="en-US" sz="1600" dirty="0">
              <a:solidFill>
                <a:srgbClr val="003C71"/>
              </a:solidFill>
              <a:latin typeface="Arial" panose="020B0604020202020204"/>
              <a:cs typeface="Arial"/>
            </a:endParaRPr>
          </a:p>
          <a:p>
            <a:pPr defTabSz="310914"/>
            <a:r>
              <a:rPr lang="en-US" sz="1600" b="1" i="1" dirty="0">
                <a:solidFill>
                  <a:srgbClr val="003C71"/>
                </a:solidFill>
                <a:latin typeface="Arial" panose="020B0604020202020204"/>
              </a:rPr>
              <a:t>For detailed instructions on each step, review slides 13-15</a:t>
            </a:r>
            <a:endParaRPr lang="en-US" sz="1600" b="1" i="1" dirty="0">
              <a:solidFill>
                <a:srgbClr val="003C71"/>
              </a:solidFill>
              <a:latin typeface="Arial" panose="020B0604020202020204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6088EE-EA6F-4140-9E37-241F1C3421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200" y="2124833"/>
            <a:ext cx="3554040" cy="4607407"/>
          </a:xfrm>
          <a:prstGeom prst="rect">
            <a:avLst/>
          </a:prstGeom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id="{3DA3B4C0-A5EA-B543-834B-F4503E7B3871}"/>
              </a:ext>
            </a:extLst>
          </p:cNvPr>
          <p:cNvSpPr/>
          <p:nvPr/>
        </p:nvSpPr>
        <p:spPr>
          <a:xfrm rot="10800000">
            <a:off x="1752599" y="3341914"/>
            <a:ext cx="604157" cy="80554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116371-6DC3-D54E-9C9C-73BC41216064}"/>
              </a:ext>
            </a:extLst>
          </p:cNvPr>
          <p:cNvSpPr/>
          <p:nvPr/>
        </p:nvSpPr>
        <p:spPr>
          <a:xfrm>
            <a:off x="1676399" y="5638799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FF209B-B86C-4C4E-8516-BFEC8DC07567}"/>
              </a:ext>
            </a:extLst>
          </p:cNvPr>
          <p:cNvSpPr/>
          <p:nvPr/>
        </p:nvSpPr>
        <p:spPr>
          <a:xfrm>
            <a:off x="609600" y="5638799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8EBC63-196C-CA46-A109-9EEB34047A14}"/>
              </a:ext>
            </a:extLst>
          </p:cNvPr>
          <p:cNvSpPr/>
          <p:nvPr/>
        </p:nvSpPr>
        <p:spPr>
          <a:xfrm>
            <a:off x="609600" y="45720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8F57600-4E17-7845-8FFF-2621869D800E}"/>
              </a:ext>
            </a:extLst>
          </p:cNvPr>
          <p:cNvSpPr/>
          <p:nvPr/>
        </p:nvSpPr>
        <p:spPr>
          <a:xfrm>
            <a:off x="609600" y="35052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969BA7-0808-6049-A01B-0469BB70B3F9}"/>
              </a:ext>
            </a:extLst>
          </p:cNvPr>
          <p:cNvSpPr/>
          <p:nvPr/>
        </p:nvSpPr>
        <p:spPr>
          <a:xfrm>
            <a:off x="609600" y="24384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7946C1-0EDF-0D4F-8447-ADA1352D7025}"/>
              </a:ext>
            </a:extLst>
          </p:cNvPr>
          <p:cNvSpPr/>
          <p:nvPr/>
        </p:nvSpPr>
        <p:spPr>
          <a:xfrm>
            <a:off x="2770413" y="5638799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7D8A02-5F5D-8F4B-8489-17E39C03DA7C}"/>
              </a:ext>
            </a:extLst>
          </p:cNvPr>
          <p:cNvSpPr/>
          <p:nvPr/>
        </p:nvSpPr>
        <p:spPr>
          <a:xfrm>
            <a:off x="2770413" y="45720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4AC250-1697-B04A-A300-2E6D6F9DB970}"/>
              </a:ext>
            </a:extLst>
          </p:cNvPr>
          <p:cNvSpPr/>
          <p:nvPr/>
        </p:nvSpPr>
        <p:spPr>
          <a:xfrm>
            <a:off x="2770413" y="35052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319F1E-CD27-4247-8564-967AC33A4461}"/>
              </a:ext>
            </a:extLst>
          </p:cNvPr>
          <p:cNvSpPr/>
          <p:nvPr/>
        </p:nvSpPr>
        <p:spPr>
          <a:xfrm>
            <a:off x="2770413" y="24384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F5EF53-7174-9342-95BA-4F89ED9797FA}"/>
              </a:ext>
            </a:extLst>
          </p:cNvPr>
          <p:cNvSpPr/>
          <p:nvPr/>
        </p:nvSpPr>
        <p:spPr>
          <a:xfrm>
            <a:off x="1676399" y="2438400"/>
            <a:ext cx="740229" cy="72934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>
            <a:extLst>
              <a:ext uri="{FF2B5EF4-FFF2-40B4-BE49-F238E27FC236}">
                <a16:creationId xmlns:a16="http://schemas.microsoft.com/office/drawing/2014/main" id="{5AE300F6-952C-A442-B4DD-B49C508996D6}"/>
              </a:ext>
            </a:extLst>
          </p:cNvPr>
          <p:cNvSpPr/>
          <p:nvPr/>
        </p:nvSpPr>
        <p:spPr>
          <a:xfrm>
            <a:off x="1752599" y="4697186"/>
            <a:ext cx="604157" cy="80554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02C08F-F2CE-47F0-843D-E467F47BD4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8411" y="4159529"/>
            <a:ext cx="4375024" cy="567171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DEB4DB-8F52-D543-A82D-D99CCF2A2AC5}"/>
              </a:ext>
            </a:extLst>
          </p:cNvPr>
          <p:cNvSpPr/>
          <p:nvPr/>
        </p:nvSpPr>
        <p:spPr>
          <a:xfrm>
            <a:off x="4953844" y="7348519"/>
            <a:ext cx="604157" cy="41254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id="{0C91F02B-1E37-8B40-A1D1-77E7B83B5A03}"/>
              </a:ext>
            </a:extLst>
          </p:cNvPr>
          <p:cNvSpPr/>
          <p:nvPr/>
        </p:nvSpPr>
        <p:spPr>
          <a:xfrm>
            <a:off x="4953844" y="6186255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839B9B7-0CCC-472E-A00D-D10FE44650C6}"/>
              </a:ext>
            </a:extLst>
          </p:cNvPr>
          <p:cNvSpPr/>
          <p:nvPr/>
        </p:nvSpPr>
        <p:spPr>
          <a:xfrm>
            <a:off x="4605051" y="7845642"/>
            <a:ext cx="1304014" cy="41254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3">
            <a:extLst>
              <a:ext uri="{FF2B5EF4-FFF2-40B4-BE49-F238E27FC236}">
                <a16:creationId xmlns:a16="http://schemas.microsoft.com/office/drawing/2014/main" id="{3364F38B-FD2A-457B-9C6D-F7EC839B0C81}"/>
              </a:ext>
            </a:extLst>
          </p:cNvPr>
          <p:cNvSpPr/>
          <p:nvPr/>
        </p:nvSpPr>
        <p:spPr>
          <a:xfrm rot="16200000">
            <a:off x="3615131" y="7524299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36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AE45E296-20A5-384F-89CB-E59E53175F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123947A8-99D3-CB4B-AC22-8410856BB4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27E0B6A-A19D-C349-8955-159E01B1D5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E9DA80F9-8CF6-D44B-97DB-FFF6491B31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24F716E-2CEB-9D4A-A58F-9AF96D9826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B5930750-0BE8-A747-8F5F-43CF358C40D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C001B94-2777-E94B-9DFB-81ECFBB3AA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35ACD72-8345-7344-95B5-00F5F9CEE36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8CD7B38-77F6-7B4B-AE9A-9DFC232449B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752AF5AE-47BA-4A4E-B07C-E4A5C2BE4C1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DFF60E2-A2D8-1D4E-9F8A-388D144B6C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53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F51F6162-2367-3144-AFD5-56FE3E5F0B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2457F5E4-1EFF-9347-89A8-9D2CA3250E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27FB6DE0-E9E4-ED4C-B051-15ABAE86B5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821EB69B-17F4-2E45-A976-D7BFEDB5CD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207402C-779C-1443-A916-252844421F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C94E10A-E031-A34A-BD7D-6291566B7E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DDD3709-E445-7746-A009-AAA8CBF6CED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0245BE2-8AC2-A44E-AECA-308D4F183F3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BAC8ADAB-34E0-444B-9196-390F5AB5637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EE0965C9-3702-AE40-9A02-D8034A32F87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93129F8-3A29-B04A-A347-4F463B49C15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2E34D2D-C542-9244-ADF9-55B65D2127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48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group of people walking around&#10;&#10;Description automatically generated">
            <a:extLst>
              <a:ext uri="{FF2B5EF4-FFF2-40B4-BE49-F238E27FC236}">
                <a16:creationId xmlns:a16="http://schemas.microsoft.com/office/drawing/2014/main" id="{5FCD0FCC-1E40-F94A-B7E1-3F6FAB8410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 descr="A picture containing person, indoor, child, young&#10;&#10;Description automatically generated">
            <a:extLst>
              <a:ext uri="{FF2B5EF4-FFF2-40B4-BE49-F238E27FC236}">
                <a16:creationId xmlns:a16="http://schemas.microsoft.com/office/drawing/2014/main" id="{0FB789A3-83B9-7E46-9A50-0273F71D22D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D3055656-4E01-8A45-9031-4732B44CF39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6231" y="7784433"/>
            <a:ext cx="1459832" cy="1449804"/>
          </a:xfrm>
        </p:spPr>
      </p:pic>
      <p:pic>
        <p:nvPicPr>
          <p:cNvPr id="17" name="Picture Placeholder 16" descr="A group of people sitting on a bench&#10;&#10;Description automatically generated">
            <a:extLst>
              <a:ext uri="{FF2B5EF4-FFF2-40B4-BE49-F238E27FC236}">
                <a16:creationId xmlns:a16="http://schemas.microsoft.com/office/drawing/2014/main" id="{3A3C0846-A8A4-494E-B8BF-DE051278FE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2416" y="7799931"/>
            <a:ext cx="1459832" cy="1449804"/>
          </a:xfrm>
        </p:spPr>
      </p:pic>
      <p:pic>
        <p:nvPicPr>
          <p:cNvPr id="15" name="Picture Placeholder 14" descr="A picture containing person, child, indoor, little&#10;&#10;Description automatically generated">
            <a:extLst>
              <a:ext uri="{FF2B5EF4-FFF2-40B4-BE49-F238E27FC236}">
                <a16:creationId xmlns:a16="http://schemas.microsoft.com/office/drawing/2014/main" id="{4538DFCB-F1AD-394A-9EB5-F1F1583A67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5462337"/>
            <a:ext cx="1443790" cy="1443789"/>
          </a:xfrm>
        </p:spPr>
      </p:pic>
      <p:pic>
        <p:nvPicPr>
          <p:cNvPr id="11" name="Picture Placeholder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3B56B20-65EE-4C4F-B7A0-11FB751941D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322972D0-8643-024C-B1CC-19A71966103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Picture Placeholder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72B0CB8-CD58-244F-9D7E-62455B15849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FD7DA16-CF69-8F4C-8B53-6FAF24F8ED4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 descr="A person holding a sign&#10;&#10;Description automatically generated">
            <a:extLst>
              <a:ext uri="{FF2B5EF4-FFF2-40B4-BE49-F238E27FC236}">
                <a16:creationId xmlns:a16="http://schemas.microsoft.com/office/drawing/2014/main" id="{9ADD205A-AB78-1040-8CC4-C20AD69584D3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806115"/>
            <a:ext cx="1443788" cy="1443789"/>
          </a:xfrm>
        </p:spPr>
      </p:pic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DFF60E2-A2D8-1D4E-9F8A-388D144B6C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52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493129F8-3A29-B04A-A347-4F463B49C15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2E34D2D-C542-9244-ADF9-55B65D2127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" name="Picture Placeholder 12" descr="A group of people walking around&#10;&#10;Description automatically generated">
            <a:extLst>
              <a:ext uri="{FF2B5EF4-FFF2-40B4-BE49-F238E27FC236}">
                <a16:creationId xmlns:a16="http://schemas.microsoft.com/office/drawing/2014/main" id="{25A170DD-B4AC-3E47-BEDC-AEE239CBA3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148" y="5462337"/>
            <a:ext cx="1443789" cy="1443789"/>
          </a:xfrm>
        </p:spPr>
      </p:pic>
      <p:pic>
        <p:nvPicPr>
          <p:cNvPr id="15" name="Picture Placeholder 20" descr="A picture containing person, indoor, child, young&#10;&#10;Description automatically generated">
            <a:extLst>
              <a:ext uri="{FF2B5EF4-FFF2-40B4-BE49-F238E27FC236}">
                <a16:creationId xmlns:a16="http://schemas.microsoft.com/office/drawing/2014/main" id="{709814F0-D4C1-8B43-97D9-887C260932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8148" y="7796463"/>
            <a:ext cx="1449805" cy="1437773"/>
          </a:xfrm>
        </p:spPr>
      </p:pic>
      <p:pic>
        <p:nvPicPr>
          <p:cNvPr id="16" name="Picture Placeholder 18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885608A6-60D8-6D44-95BA-8FA1FF5D8AC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6231" y="7784433"/>
            <a:ext cx="1459832" cy="1449804"/>
          </a:xfrm>
        </p:spPr>
      </p:pic>
      <p:pic>
        <p:nvPicPr>
          <p:cNvPr id="17" name="Picture Placeholder 16" descr="A group of people sitting on a bench&#10;&#10;Description automatically generated">
            <a:extLst>
              <a:ext uri="{FF2B5EF4-FFF2-40B4-BE49-F238E27FC236}">
                <a16:creationId xmlns:a16="http://schemas.microsoft.com/office/drawing/2014/main" id="{A5141268-9AD8-514C-AB59-906CEAC5D3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2416" y="7799931"/>
            <a:ext cx="1459832" cy="1449804"/>
          </a:xfrm>
        </p:spPr>
      </p:pic>
      <p:pic>
        <p:nvPicPr>
          <p:cNvPr id="18" name="Picture Placeholder 14" descr="A picture containing person, child, indoor, little&#10;&#10;Description automatically generated">
            <a:extLst>
              <a:ext uri="{FF2B5EF4-FFF2-40B4-BE49-F238E27FC236}">
                <a16:creationId xmlns:a16="http://schemas.microsoft.com/office/drawing/2014/main" id="{8431CCE5-DA08-184E-A8CB-198A847BD65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5462337"/>
            <a:ext cx="1443790" cy="1443789"/>
          </a:xfrm>
        </p:spPr>
      </p:pic>
      <p:pic>
        <p:nvPicPr>
          <p:cNvPr id="19" name="Picture Placeholder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E83FD98-7A39-BC48-8FC6-BC0CA8CEC5F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98432" y="3134227"/>
            <a:ext cx="1449805" cy="1449806"/>
          </a:xfrm>
        </p:spPr>
      </p:pic>
      <p:pic>
        <p:nvPicPr>
          <p:cNvPr id="20" name="Picture Placeholder 8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891D0AD4-457F-3246-A65A-23F28A69C7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4164" y="3134227"/>
            <a:ext cx="1443790" cy="1449806"/>
          </a:xfrm>
        </p:spPr>
      </p:pic>
      <p:pic>
        <p:nvPicPr>
          <p:cNvPr id="21" name="Picture Placeholder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EF152CFD-9596-AC49-9160-6DC8398D297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4164" y="806115"/>
            <a:ext cx="1443790" cy="1443789"/>
          </a:xfrm>
        </p:spPr>
      </p:pic>
      <p:pic>
        <p:nvPicPr>
          <p:cNvPr id="22" name="Picture Placeholder 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C7E2F019-1D61-8640-A461-905F91709F7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2274" y="806115"/>
            <a:ext cx="1443788" cy="1443789"/>
          </a:xfrm>
        </p:spPr>
      </p:pic>
      <p:pic>
        <p:nvPicPr>
          <p:cNvPr id="23" name="Picture Placeholder 6" descr="A person holding a sign&#10;&#10;Description automatically generated">
            <a:extLst>
              <a:ext uri="{FF2B5EF4-FFF2-40B4-BE49-F238E27FC236}">
                <a16:creationId xmlns:a16="http://schemas.microsoft.com/office/drawing/2014/main" id="{9E9D1E33-F5BE-564E-95A9-EA24F32F1A8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8432" y="806115"/>
            <a:ext cx="1443788" cy="1443789"/>
          </a:xfrm>
        </p:spPr>
      </p:pic>
    </p:spTree>
    <p:extLst>
      <p:ext uri="{BB962C8B-B14F-4D97-AF65-F5344CB8AC3E}">
        <p14:creationId xmlns:p14="http://schemas.microsoft.com/office/powerpoint/2010/main" val="2868554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445CE5-73C8-FF49-8C39-95991BEF33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35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BAEF62-5580-604F-BDFF-820C0860B4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3BC92C-C587-5F45-AB6C-E89F55B946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52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60CAA4A-E0C0-0B45-B7A7-F03C76D1E1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5E28A7E-9704-7748-A6B0-DFCA39563C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5684C12-35E1-6D4E-941D-B9B34BBF82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63FB9F6-DA60-0942-8A9A-D5ABFB0DC8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84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F02066-3171-47C9-BA17-1A31F96310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6958BC-93D0-465A-B4BF-55EF7DC6B20E}">
  <ds:schemaRefs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0ed29533-f84f-4016-aa3e-c29a03278285"/>
    <ds:schemaRef ds:uri="http://schemas.microsoft.com/office/infopath/2007/PartnerControls"/>
    <ds:schemaRef ds:uri="790c661a-11a0-4ff6-9a1d-7b0015dbdb0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0EF81AA-6C3C-40C3-9428-E239F1FF4FD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1502</Words>
  <Application>Microsoft Office PowerPoint</Application>
  <PresentationFormat>Custom</PresentationFormat>
  <Paragraphs>136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Myriad Pro</vt:lpstr>
      <vt:lpstr>Myriad Pro Light</vt:lpstr>
      <vt:lpstr>Office Theme</vt:lpstr>
      <vt:lpstr>Posters/Flyers (Color Version)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Drain, Amanda</cp:lastModifiedBy>
  <cp:revision>6</cp:revision>
  <dcterms:created xsi:type="dcterms:W3CDTF">2020-04-23T20:14:19Z</dcterms:created>
  <dcterms:modified xsi:type="dcterms:W3CDTF">2020-06-17T21:02:45Z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