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0"/>
  </p:notesMasterIdLst>
  <p:handoutMasterIdLst>
    <p:handoutMasterId r:id="rId21"/>
  </p:handoutMasterIdLst>
  <p:sldIdLst>
    <p:sldId id="507" r:id="rId5"/>
    <p:sldId id="506" r:id="rId6"/>
    <p:sldId id="260" r:id="rId7"/>
    <p:sldId id="261" r:id="rId8"/>
    <p:sldId id="508" r:id="rId9"/>
    <p:sldId id="509" r:id="rId10"/>
    <p:sldId id="256" r:id="rId11"/>
    <p:sldId id="257" r:id="rId12"/>
    <p:sldId id="258" r:id="rId13"/>
    <p:sldId id="259" r:id="rId14"/>
    <p:sldId id="510" r:id="rId15"/>
    <p:sldId id="511" r:id="rId16"/>
    <p:sldId id="273" r:id="rId17"/>
    <p:sldId id="504" r:id="rId18"/>
    <p:sldId id="505" r:id="rId19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64" userDrawn="1">
          <p15:clr>
            <a:srgbClr val="A4A3A4"/>
          </p15:clr>
        </p15:guide>
        <p15:guide id="2" pos="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" clrIdx="0">
    <p:extLst/>
  </p:cmAuthor>
  <p:cmAuthor id="2" name="Kohn, Darcy" initials="KD" lastIdx="2" clrIdx="1">
    <p:extLst/>
  </p:cmAuthor>
  <p:cmAuthor id="3" name="Cherry, Allison" initials="CA" lastIdx="10" clrIdx="2">
    <p:extLst/>
  </p:cmAuthor>
  <p:cmAuthor id="4" name="Fox, Amy" initials="FA" lastIdx="1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6A"/>
    <a:srgbClr val="002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" v="1" dt="2020-06-17T20:58:07.476"/>
    <p1510:client id="{983988CC-843B-3345-9401-3F82992BA1DE}" v="13" dt="2020-06-17T20:53:12.066"/>
    <p1510:client id="{DDDB2CD2-5252-4893-BE34-182086ACDDFF}" v="2" dt="2020-06-17T21:02:43.1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39" autoAdjust="0"/>
    <p:restoredTop sz="94630"/>
  </p:normalViewPr>
  <p:slideViewPr>
    <p:cSldViewPr snapToGrid="0">
      <p:cViewPr varScale="1">
        <p:scale>
          <a:sx n="70" d="100"/>
          <a:sy n="70" d="100"/>
        </p:scale>
        <p:origin x="-2436" y="-102"/>
      </p:cViewPr>
      <p:guideLst>
        <p:guide orient="horz" pos="264"/>
        <p:guide pos="40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-2220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2AAF2-688B-4D3F-A9B5-DC4AFBB1CA6E}" type="datetimeFigureOut">
              <a:rPr lang="en-US" smtClean="0"/>
              <a:t>7/14/2020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6A60F-8B7E-4DBF-A65B-012B1BB20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33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2029D-9AD6-1B4F-AB9A-167307FC1D81}" type="datetimeFigureOut">
              <a:t>7/14/2020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73015-CA73-DC46-858A-2D405EF2DBB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54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51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6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998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429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385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5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373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25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23C1E9A-994F-074C-8854-1A09A942CE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3266AE57-98E0-7744-AFCF-C58F191960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14390" y="9163112"/>
            <a:ext cx="2086790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smtClean="0"/>
              <a:t>&lt;INSERTE EL URL DE LA PTA LOCAL&gt;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9AA2809-875D-F948-8C1B-3EB2E9E6D863}"/>
              </a:ext>
            </a:extLst>
          </p:cNvPr>
          <p:cNvSpPr txBox="1"/>
          <p:nvPr userDrawn="1"/>
        </p:nvSpPr>
        <p:spPr>
          <a:xfrm>
            <a:off x="5424408" y="8896024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Únase</a:t>
            </a:r>
            <a:r>
              <a:rPr lang="en-US" sz="1600" b="1" i="0" dirty="0" smtClean="0">
                <a:solidFill>
                  <a:schemeClr val="bg1"/>
                </a:solidFill>
                <a:latin typeface="Myriad Pro" panose="020B0403030403020204" pitchFamily="34" charset="0"/>
              </a:rPr>
              <a:t> Hoy </a:t>
            </a:r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en</a:t>
            </a:r>
            <a:endParaRPr lang="en-US" sz="1600" b="1" i="0" dirty="0">
              <a:solidFill>
                <a:schemeClr val="bg1"/>
              </a:solidFill>
              <a:latin typeface="Myriad Pro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21405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288">
          <p15:clr>
            <a:srgbClr val="FBAE40"/>
          </p15:clr>
        </p15:guide>
        <p15:guide id="2" orient="horz" pos="28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21ACB74-E773-AD45-8E0B-23740ABD3A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2D2C73BB-9154-E047-9559-D93227084B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7164" y="8593628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xmlns="" id="{693A10EC-0E89-C046-BC26-5571E1F6F3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67895" y="9504075"/>
            <a:ext cx="2195278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smtClean="0"/>
              <a:t>&lt;INSERTE EL URL DE LA PTA LOCAL&gt;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673F9E2-1E3A-3546-BAF5-7564FD83ABF2}"/>
              </a:ext>
            </a:extLst>
          </p:cNvPr>
          <p:cNvSpPr txBox="1"/>
          <p:nvPr userDrawn="1"/>
        </p:nvSpPr>
        <p:spPr>
          <a:xfrm>
            <a:off x="5377913" y="9236987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Únase</a:t>
            </a:r>
            <a:r>
              <a:rPr lang="en-US" sz="1600" b="1" i="0" dirty="0" smtClean="0">
                <a:solidFill>
                  <a:schemeClr val="bg1"/>
                </a:solidFill>
                <a:latin typeface="Myriad Pro" panose="020B0403030403020204" pitchFamily="34" charset="0"/>
              </a:rPr>
              <a:t> Hoy </a:t>
            </a:r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en</a:t>
            </a:r>
            <a:endParaRPr lang="en-US" sz="1600" b="1" i="0" dirty="0">
              <a:solidFill>
                <a:schemeClr val="bg1"/>
              </a:solidFill>
              <a:latin typeface="Myriad Pro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38362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288" userDrawn="1">
          <p15:clr>
            <a:srgbClr val="FBAE40"/>
          </p15:clr>
        </p15:guide>
        <p15:guide id="2" orient="horz" pos="28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5B54512-E224-D540-A2FC-013D1A61B2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xmlns="" id="{4B76BE08-BD4D-5040-B501-8120BF9FE1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68672" y="4407595"/>
            <a:ext cx="1717183" cy="171557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xmlns="" id="{E9C6D609-591F-4746-87B1-77ADEFE29CF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17840" y="6135695"/>
            <a:ext cx="1717183" cy="17128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14">
            <a:extLst>
              <a:ext uri="{FF2B5EF4-FFF2-40B4-BE49-F238E27FC236}">
                <a16:creationId xmlns:a16="http://schemas.microsoft.com/office/drawing/2014/main" xmlns="" id="{27C6CD24-F924-964F-98D8-7342E5B0FED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35023" y="7886163"/>
            <a:ext cx="1712889" cy="171289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E6201F77-91A5-A940-89D9-1F12FBF2F0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5412" y="8729162"/>
            <a:ext cx="1505526" cy="744214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smtClean="0"/>
              <a:t>&lt;INSERTE EL URL DE LA PTA LOCAL&gt;</a:t>
            </a:r>
            <a:endParaRPr lang="es-E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8E1CC78-DEA4-274D-843D-A3EC04DA6369}"/>
              </a:ext>
            </a:extLst>
          </p:cNvPr>
          <p:cNvSpPr txBox="1"/>
          <p:nvPr userDrawn="1"/>
        </p:nvSpPr>
        <p:spPr>
          <a:xfrm>
            <a:off x="635430" y="8462074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Únase</a:t>
            </a:r>
            <a:r>
              <a:rPr lang="en-US" sz="1600" b="1" i="0" dirty="0" smtClean="0">
                <a:solidFill>
                  <a:schemeClr val="bg1"/>
                </a:solidFill>
                <a:latin typeface="Myriad Pro" panose="020B0403030403020204" pitchFamily="34" charset="0"/>
              </a:rPr>
              <a:t> Hoy </a:t>
            </a:r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en</a:t>
            </a:r>
            <a:endParaRPr lang="en-US" sz="1600" b="1" i="0" dirty="0">
              <a:solidFill>
                <a:schemeClr val="bg1"/>
              </a:solidFill>
              <a:latin typeface="Myriad Pro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928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D428AEB-1A49-A647-82DD-3BFA4FE8DA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3C9F4C3-2E5A-234B-9212-37B644CC55DF}"/>
              </a:ext>
            </a:extLst>
          </p:cNvPr>
          <p:cNvCxnSpPr>
            <a:cxnSpLocks/>
          </p:cNvCxnSpPr>
          <p:nvPr userDrawn="1"/>
        </p:nvCxnSpPr>
        <p:spPr>
          <a:xfrm flipH="1">
            <a:off x="-303316" y="8725843"/>
            <a:ext cx="1" cy="583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xmlns="" id="{D524B36D-6ECF-D14B-BB39-F408A048BA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1572" y="8141810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xmlns="" id="{32FC981F-27DC-5D47-AE45-AEDCC28FD0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68672" y="4407595"/>
            <a:ext cx="1717183" cy="171557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xmlns="" id="{3F95F2E4-9A9B-0C4A-861B-12077E483B2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17840" y="6135695"/>
            <a:ext cx="1717183" cy="17128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xmlns="" id="{EB00315B-802D-4345-AFF4-A8AFAB87144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47549" y="7886163"/>
            <a:ext cx="1712889" cy="171289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535E6F21-52E5-9541-B3B1-614BA044C6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7922" y="9023628"/>
            <a:ext cx="1505526" cy="744214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smtClean="0"/>
              <a:t>&lt;INSERTE EL URL DE LA PTA LOCAL&gt;</a:t>
            </a:r>
            <a:endParaRPr lang="es-E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DD8F8E3-DF90-C040-BCBA-414AF7E6703E}"/>
              </a:ext>
            </a:extLst>
          </p:cNvPr>
          <p:cNvSpPr txBox="1"/>
          <p:nvPr userDrawn="1"/>
        </p:nvSpPr>
        <p:spPr>
          <a:xfrm>
            <a:off x="557940" y="8756540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Únase</a:t>
            </a:r>
            <a:r>
              <a:rPr lang="en-US" sz="1600" b="1" i="0" dirty="0" smtClean="0">
                <a:solidFill>
                  <a:schemeClr val="bg1"/>
                </a:solidFill>
                <a:latin typeface="Myriad Pro" panose="020B0403030403020204" pitchFamily="34" charset="0"/>
              </a:rPr>
              <a:t> Hoy </a:t>
            </a:r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en</a:t>
            </a:r>
            <a:endParaRPr lang="en-US" sz="1600" b="1" i="0" dirty="0">
              <a:solidFill>
                <a:schemeClr val="bg1"/>
              </a:solidFill>
              <a:latin typeface="Myriad Pro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38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0A542DB-1353-0B47-8EDD-D3A6ECDA1F35}"/>
              </a:ext>
            </a:extLst>
          </p:cNvPr>
          <p:cNvSpPr/>
          <p:nvPr userDrawn="1"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003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D428AEB-1A49-A647-82DD-3BFA4FE8DA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3C9F4C3-2E5A-234B-9212-37B644CC55DF}"/>
              </a:ext>
            </a:extLst>
          </p:cNvPr>
          <p:cNvCxnSpPr>
            <a:cxnSpLocks/>
          </p:cNvCxnSpPr>
          <p:nvPr userDrawn="1"/>
        </p:nvCxnSpPr>
        <p:spPr>
          <a:xfrm flipH="1">
            <a:off x="-303316" y="8725843"/>
            <a:ext cx="1" cy="583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xmlns="" id="{D524B36D-6ECF-D14B-BB39-F408A048BA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1572" y="8141810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535E6F21-52E5-9541-B3B1-614BA044C6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7922" y="9023628"/>
            <a:ext cx="1505526" cy="744214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smtClean="0"/>
              <a:t>&lt;INSERTE EL URL DE LA PTA LOCAL&gt;</a:t>
            </a:r>
            <a:endParaRPr lang="es-E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DD8F8E3-DF90-C040-BCBA-414AF7E6703E}"/>
              </a:ext>
            </a:extLst>
          </p:cNvPr>
          <p:cNvSpPr txBox="1"/>
          <p:nvPr userDrawn="1"/>
        </p:nvSpPr>
        <p:spPr>
          <a:xfrm>
            <a:off x="557940" y="8756540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Únase</a:t>
            </a:r>
            <a:r>
              <a:rPr lang="en-US" sz="1600" b="1" i="0" dirty="0" smtClean="0">
                <a:solidFill>
                  <a:schemeClr val="bg1"/>
                </a:solidFill>
                <a:latin typeface="Myriad Pro" panose="020B0403030403020204" pitchFamily="34" charset="0"/>
              </a:rPr>
              <a:t> Hoy </a:t>
            </a:r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en</a:t>
            </a:r>
            <a:endParaRPr lang="en-US" sz="1600" b="1" i="0" dirty="0">
              <a:solidFill>
                <a:schemeClr val="bg1"/>
              </a:solidFill>
              <a:latin typeface="Myriad Pro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8B77997-ECEE-094F-8246-F132CC993A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xmlns="" id="{121D4DD0-3484-3D43-A5DA-1FE38A3D99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8148" y="5462337"/>
            <a:ext cx="1443789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xmlns="" id="{16F88FD9-F39F-3E4D-BE7E-18678E37EB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8148" y="7796463"/>
            <a:ext cx="1449805" cy="14377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xmlns="" id="{061E216D-12E3-5344-9FD7-98D0A50E9D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36231" y="7784433"/>
            <a:ext cx="1459832" cy="144980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xmlns="" id="{5AB3C0AF-2F0C-D046-863A-1A679386D9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92416" y="7784433"/>
            <a:ext cx="1459832" cy="144980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14">
            <a:extLst>
              <a:ext uri="{FF2B5EF4-FFF2-40B4-BE49-F238E27FC236}">
                <a16:creationId xmlns:a16="http://schemas.microsoft.com/office/drawing/2014/main" xmlns="" id="{F46771A8-3383-444C-A3D5-036910E757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98432" y="5462337"/>
            <a:ext cx="1443790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14">
            <a:extLst>
              <a:ext uri="{FF2B5EF4-FFF2-40B4-BE49-F238E27FC236}">
                <a16:creationId xmlns:a16="http://schemas.microsoft.com/office/drawing/2014/main" xmlns="" id="{604D7B54-5C1D-9D4B-B040-61BA1ADEF28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98432" y="3134227"/>
            <a:ext cx="1449805" cy="144980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14">
            <a:extLst>
              <a:ext uri="{FF2B5EF4-FFF2-40B4-BE49-F238E27FC236}">
                <a16:creationId xmlns:a16="http://schemas.microsoft.com/office/drawing/2014/main" xmlns="" id="{87495EAB-6F16-514A-B67A-EBE17F6D6C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4164" y="3134227"/>
            <a:ext cx="1443790" cy="144980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xmlns="" id="{45400327-DAA9-E14E-A671-7C03D9EA6A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4164" y="806115"/>
            <a:ext cx="1443790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14">
            <a:extLst>
              <a:ext uri="{FF2B5EF4-FFF2-40B4-BE49-F238E27FC236}">
                <a16:creationId xmlns:a16="http://schemas.microsoft.com/office/drawing/2014/main" xmlns="" id="{D6E39AF7-A233-0C4D-85F7-0EEBDDD3A36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52274" y="806115"/>
            <a:ext cx="1443788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xmlns="" id="{1DD87864-A542-984A-B938-AD3859D6DF0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498432" y="806115"/>
            <a:ext cx="1443788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xmlns="" id="{514532B8-B59B-B44F-A0EE-56EF667188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17091" y="6326911"/>
            <a:ext cx="2105891" cy="724818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smtClean="0"/>
              <a:t>&lt;INSERTE EL URL DE LA PTA LOCAL&gt;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25F33F7-5F04-2444-AF46-60919754E1CA}"/>
              </a:ext>
            </a:extLst>
          </p:cNvPr>
          <p:cNvSpPr txBox="1"/>
          <p:nvPr userDrawn="1"/>
        </p:nvSpPr>
        <p:spPr>
          <a:xfrm>
            <a:off x="2867187" y="5982344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Únase</a:t>
            </a:r>
            <a:r>
              <a:rPr lang="en-US" sz="1600" b="1" i="0" dirty="0" smtClean="0">
                <a:solidFill>
                  <a:schemeClr val="bg1"/>
                </a:solidFill>
                <a:latin typeface="Myriad Pro" panose="020B0403030403020204" pitchFamily="34" charset="0"/>
              </a:rPr>
              <a:t> Hoy </a:t>
            </a:r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en</a:t>
            </a:r>
            <a:endParaRPr lang="en-US" sz="1600" b="1" i="0" dirty="0">
              <a:solidFill>
                <a:schemeClr val="bg1"/>
              </a:solidFill>
              <a:latin typeface="Myriad Pro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37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7B485FC-E061-C14C-9ED6-F5D69226E5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xmlns="" id="{121D4DD0-3484-3D43-A5DA-1FE38A3D99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8148" y="5462337"/>
            <a:ext cx="1443789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xmlns="" id="{16F88FD9-F39F-3E4D-BE7E-18678E37EB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8148" y="7796463"/>
            <a:ext cx="1449805" cy="14377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xmlns="" id="{061E216D-12E3-5344-9FD7-98D0A50E9D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36231" y="7784433"/>
            <a:ext cx="1459832" cy="144980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xmlns="" id="{5AB3C0AF-2F0C-D046-863A-1A679386D9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92416" y="7784433"/>
            <a:ext cx="1459832" cy="144980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14">
            <a:extLst>
              <a:ext uri="{FF2B5EF4-FFF2-40B4-BE49-F238E27FC236}">
                <a16:creationId xmlns:a16="http://schemas.microsoft.com/office/drawing/2014/main" xmlns="" id="{F46771A8-3383-444C-A3D5-036910E757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98432" y="5462337"/>
            <a:ext cx="1443790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14">
            <a:extLst>
              <a:ext uri="{FF2B5EF4-FFF2-40B4-BE49-F238E27FC236}">
                <a16:creationId xmlns:a16="http://schemas.microsoft.com/office/drawing/2014/main" xmlns="" id="{604D7B54-5C1D-9D4B-B040-61BA1ADEF28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98432" y="3134227"/>
            <a:ext cx="1449805" cy="144980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14">
            <a:extLst>
              <a:ext uri="{FF2B5EF4-FFF2-40B4-BE49-F238E27FC236}">
                <a16:creationId xmlns:a16="http://schemas.microsoft.com/office/drawing/2014/main" xmlns="" id="{87495EAB-6F16-514A-B67A-EBE17F6D6C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4164" y="3134227"/>
            <a:ext cx="1443790" cy="144980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xmlns="" id="{45400327-DAA9-E14E-A671-7C03D9EA6A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4164" y="806115"/>
            <a:ext cx="1443790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14">
            <a:extLst>
              <a:ext uri="{FF2B5EF4-FFF2-40B4-BE49-F238E27FC236}">
                <a16:creationId xmlns:a16="http://schemas.microsoft.com/office/drawing/2014/main" xmlns="" id="{D6E39AF7-A233-0C4D-85F7-0EEBDDD3A36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52274" y="806115"/>
            <a:ext cx="1443788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xmlns="" id="{1DD87864-A542-984A-B938-AD3859D6DF0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498432" y="806115"/>
            <a:ext cx="1443788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xmlns="" id="{BA74B0F3-F287-8941-9625-7AB0EC4112D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507565" y="5937386"/>
            <a:ext cx="743413" cy="513425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indent="0">
              <a:buNone/>
              <a:defRPr sz="850"/>
            </a:lvl1pPr>
          </a:lstStyle>
          <a:p>
            <a:r>
              <a:rPr lang="es-ES" dirty="0" smtClean="0"/>
              <a:t>Haga clic en el ícono para añadir la foto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xmlns="" id="{4D8ABF0E-0437-7149-9A10-A50064E4AE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17091" y="6894124"/>
            <a:ext cx="2105891" cy="539778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smtClean="0"/>
              <a:t>&lt;INSERTE EL URL DE LA PTA LOCAL&gt;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6D41210-BE41-8642-983A-5CC6797E341F}"/>
              </a:ext>
            </a:extLst>
          </p:cNvPr>
          <p:cNvSpPr txBox="1"/>
          <p:nvPr userDrawn="1"/>
        </p:nvSpPr>
        <p:spPr>
          <a:xfrm>
            <a:off x="2867187" y="6617774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Únase</a:t>
            </a:r>
            <a:r>
              <a:rPr lang="en-US" sz="1600" b="1" i="0" dirty="0" smtClean="0">
                <a:solidFill>
                  <a:schemeClr val="bg1"/>
                </a:solidFill>
                <a:latin typeface="Myriad Pro" panose="020B0403030403020204" pitchFamily="34" charset="0"/>
              </a:rPr>
              <a:t> Hoy </a:t>
            </a:r>
            <a:r>
              <a:rPr lang="en-US" sz="1600" b="1" i="0" dirty="0" err="1" smtClean="0">
                <a:solidFill>
                  <a:schemeClr val="bg1"/>
                </a:solidFill>
                <a:latin typeface="Myriad Pro" panose="020B0403030403020204" pitchFamily="34" charset="0"/>
              </a:rPr>
              <a:t>en</a:t>
            </a:r>
            <a:endParaRPr lang="en-US" sz="1600" b="1" i="0" dirty="0">
              <a:solidFill>
                <a:schemeClr val="bg1"/>
              </a:solidFill>
              <a:latin typeface="Myriad Pro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685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6970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995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89E0-25F4-D441-AA58-6638DD86675D}" type="datetimeFigureOut">
              <a:t>7/14/2020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D6B3-D061-F848-9841-1958F47E58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5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1" r:id="rId2"/>
    <p:sldLayoutId id="2147483669" r:id="rId3"/>
    <p:sldLayoutId id="2147483667" r:id="rId4"/>
    <p:sldLayoutId id="2147483686" r:id="rId5"/>
    <p:sldLayoutId id="2147483670" r:id="rId6"/>
    <p:sldLayoutId id="2147483671" r:id="rId7"/>
    <p:sldLayoutId id="2147483684" r:id="rId8"/>
    <p:sldLayoutId id="2147483685" r:id="rId9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950" y="487481"/>
            <a:ext cx="7138988" cy="688975"/>
          </a:xfrm>
        </p:spPr>
        <p:txBody>
          <a:bodyPr>
            <a:noAutofit/>
          </a:bodyPr>
          <a:lstStyle/>
          <a:p>
            <a:pPr algn="ctr"/>
            <a:r>
              <a:rPr lang="es" sz="3400" b="1" i="0" dirty="0">
                <a:solidFill>
                  <a:srgbClr val="44546A"/>
                </a:solidFill>
                <a:latin typeface="Arial" pitchFamily="18" charset="0"/>
              </a:rPr>
              <a:t>Pósters/Volantes (versión color)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xmlns="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486134" y="1886702"/>
            <a:ext cx="3679004" cy="3671781"/>
          </a:xfrm>
          <a:prstGeom prst="rect">
            <a:avLst/>
          </a:prstGeom>
        </p:spPr>
        <p:txBody>
          <a:bodyPr vert="horz" lIns="62179" tIns="31090" rIns="62179" bIns="3109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800" i="0" spc="0" dirty="0">
                <a:solidFill>
                  <a:srgbClr val="44546A"/>
                </a:solidFill>
                <a:latin typeface="Arial" pitchFamily="18" charset="0"/>
              </a:rPr>
              <a:t>Tamaño: </a:t>
            </a:r>
            <a:r>
              <a:rPr lang="es" sz="1800" b="0" i="0" spc="0" dirty="0">
                <a:solidFill>
                  <a:srgbClr val="44546A"/>
                </a:solidFill>
                <a:latin typeface="Arial" pitchFamily="18" charset="0"/>
              </a:rPr>
              <a:t>8.5x11</a:t>
            </a:r>
          </a:p>
          <a:p>
            <a:pPr defTabSz="542234">
              <a:lnSpc>
                <a:spcPct val="100000"/>
              </a:lnSpc>
            </a:pPr>
            <a:endParaRPr lang="en-US" sz="1800" spc="0" dirty="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800" i="0" spc="0" dirty="0">
                <a:solidFill>
                  <a:srgbClr val="44546A"/>
                </a:solidFill>
                <a:latin typeface="Arial" pitchFamily="18" charset="0"/>
              </a:rPr>
              <a:t>Personalización: </a:t>
            </a:r>
            <a:r>
              <a:rPr lang="es" sz="1800" b="0" i="0" spc="0" dirty="0">
                <a:solidFill>
                  <a:srgbClr val="44546A"/>
                </a:solidFill>
                <a:latin typeface="Arial" pitchFamily="18" charset="0"/>
              </a:rPr>
              <a:t>Personalice los pósters/volantes para incluir imágenes relacionadas con su PTA, el URL de la PTA local y un logotipo personalizado.</a:t>
            </a:r>
            <a:r>
              <a:rPr lang="en" sz="1800" spc="0" dirty="0"/>
              <a:t/>
            </a:r>
            <a:br>
              <a:rPr lang="en" sz="1800" spc="0" dirty="0"/>
            </a:br>
            <a:endParaRPr lang="en" sz="1800" spc="0" dirty="0"/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800" i="0" spc="0" dirty="0">
                <a:solidFill>
                  <a:srgbClr val="44546A"/>
                </a:solidFill>
                <a:latin typeface="Arial" pitchFamily="18" charset="0"/>
              </a:rPr>
              <a:t>Otras indicaciones: </a:t>
            </a:r>
            <a:r>
              <a:rPr lang="es" sz="1800" b="0" i="0" spc="0" dirty="0">
                <a:solidFill>
                  <a:srgbClr val="44546A"/>
                </a:solidFill>
                <a:latin typeface="Arial" pitchFamily="18" charset="0"/>
              </a:rPr>
              <a:t>En las diapositivas 13-15, encontrará instrucciones de cómo descargar y usar los pósters</a:t>
            </a:r>
            <a:r>
              <a:rPr lang="es" sz="1800" b="0" i="0" spc="0" dirty="0" smtClean="0">
                <a:solidFill>
                  <a:srgbClr val="44546A"/>
                </a:solidFill>
                <a:latin typeface="Arial" pitchFamily="18" charset="0"/>
              </a:rPr>
              <a:t>.</a:t>
            </a:r>
            <a:endParaRPr lang="en-US" sz="2992" spc="0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panose="020B060402020202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DAC5636-8B7D-4993-8176-D24CADD1E0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828" y="5748505"/>
            <a:ext cx="2910503" cy="3765137"/>
          </a:xfrm>
          <a:prstGeom prst="rect">
            <a:avLst/>
          </a:prstGeom>
        </p:spPr>
      </p:pic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7BE12D6A-8E45-4B0C-B484-5FE4DF226B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807" y="1692932"/>
            <a:ext cx="2860545" cy="37065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55F321B-B3A6-0945-B123-E488286C9ACA}"/>
              </a:ext>
            </a:extLst>
          </p:cNvPr>
          <p:cNvSpPr txBox="1"/>
          <p:nvPr/>
        </p:nvSpPr>
        <p:spPr>
          <a:xfrm>
            <a:off x="4909859" y="3331028"/>
            <a:ext cx="1784239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" sz="2400" b="0" i="0" dirty="0">
                <a:solidFill>
                  <a:srgbClr val="000000"/>
                </a:solidFill>
                <a:latin typeface="Arial" pitchFamily="18" charset="0"/>
              </a:rPr>
              <a:t>EJEMPLO: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9E0E656-DB20-8D43-A412-160C7969478D}"/>
              </a:ext>
            </a:extLst>
          </p:cNvPr>
          <p:cNvSpPr txBox="1"/>
          <p:nvPr/>
        </p:nvSpPr>
        <p:spPr>
          <a:xfrm>
            <a:off x="4909859" y="7391400"/>
            <a:ext cx="1784239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" sz="2400" b="0" i="0" dirty="0">
                <a:solidFill>
                  <a:srgbClr val="000000"/>
                </a:solidFill>
                <a:latin typeface="Arial" pitchFamily="18" charset="0"/>
              </a:rPr>
              <a:t>EJEMPLO:</a:t>
            </a:r>
          </a:p>
        </p:txBody>
      </p:sp>
    </p:spTree>
    <p:extLst>
      <p:ext uri="{BB962C8B-B14F-4D97-AF65-F5344CB8AC3E}">
        <p14:creationId xmlns:p14="http://schemas.microsoft.com/office/powerpoint/2010/main" val="3559943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xmlns="" id="{81D45C34-2C19-6844-93EE-AE847C55D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4C8B6E3F-30EA-5F47-9F8D-DB669121FF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D6B69B74-FFC9-9648-BF5C-1DD9785B8F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93766" y="6140196"/>
            <a:ext cx="1717183" cy="1712889"/>
          </a:xfrm>
        </p:spPr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F7C9610C-49A3-9E49-921D-71C888EA0D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23398" y="7862836"/>
            <a:ext cx="1727515" cy="1726694"/>
          </a:xfrm>
        </p:spPr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xmlns="" id="{8407E4D7-586A-074B-B7AA-3E303F3A21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298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group of people sitting at a table  Description automatically generated">
            <a:extLst>
              <a:ext uri="{FF2B5EF4-FFF2-40B4-BE49-F238E27FC236}">
                <a16:creationId xmlns:a16="http://schemas.microsoft.com/office/drawing/2014/main" xmlns="" id="{4195BD12-9DC1-6349-AED0-630173ECBD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68672" y="4407595"/>
            <a:ext cx="1717183" cy="1726010"/>
          </a:xfrm>
        </p:spPr>
      </p:pic>
      <p:pic>
        <p:nvPicPr>
          <p:cNvPr id="7" name="Picture Placeholder 6" descr="A person holding a sign  Description automatically generated">
            <a:extLst>
              <a:ext uri="{FF2B5EF4-FFF2-40B4-BE49-F238E27FC236}">
                <a16:creationId xmlns:a16="http://schemas.microsoft.com/office/drawing/2014/main" xmlns="" id="{1155980A-72ED-8540-9F57-0B2F0086981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2334" y="6136331"/>
            <a:ext cx="1717183" cy="1731528"/>
          </a:xfrm>
        </p:spPr>
      </p:pic>
      <p:pic>
        <p:nvPicPr>
          <p:cNvPr id="5" name="Picture Placeholder 4" descr="A picture containing person, child, indoor, little  Description automatically generated">
            <a:extLst>
              <a:ext uri="{FF2B5EF4-FFF2-40B4-BE49-F238E27FC236}">
                <a16:creationId xmlns:a16="http://schemas.microsoft.com/office/drawing/2014/main" xmlns="" id="{2ADAE338-0FE7-A643-B7B5-46A04C5F24D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3446" y="7869220"/>
            <a:ext cx="1720307" cy="1720309"/>
          </a:xfr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763FB9F6-DA60-0942-8A9A-D5ABFB0DC8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24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xmlns="" id="{81D45C34-2C19-6844-93EE-AE847C55D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xmlns="" id="{8407E4D7-586A-074B-B7AA-3E303F3A21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Placeholder 2" descr="A group of people sitting at a table  Description automatically generated">
            <a:extLst>
              <a:ext uri="{FF2B5EF4-FFF2-40B4-BE49-F238E27FC236}">
                <a16:creationId xmlns:a16="http://schemas.microsoft.com/office/drawing/2014/main" xmlns="" id="{14C15818-FB93-3443-838F-F1D5641594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66830" y="4413436"/>
            <a:ext cx="1717183" cy="1715574"/>
          </a:xfrm>
        </p:spPr>
      </p:pic>
      <p:pic>
        <p:nvPicPr>
          <p:cNvPr id="8" name="Picture Placeholder 6" descr="A person holding a sign  Description automatically generated">
            <a:extLst>
              <a:ext uri="{FF2B5EF4-FFF2-40B4-BE49-F238E27FC236}">
                <a16:creationId xmlns:a16="http://schemas.microsoft.com/office/drawing/2014/main" xmlns="" id="{CD9419C8-651F-9D4F-9F59-48CC75A39E8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0709" y="6136331"/>
            <a:ext cx="1717183" cy="1721480"/>
          </a:xfrm>
        </p:spPr>
      </p:pic>
      <p:pic>
        <p:nvPicPr>
          <p:cNvPr id="9" name="Picture Placeholder 4" descr="A picture containing person, child, indoor, little  Description automatically generated">
            <a:extLst>
              <a:ext uri="{FF2B5EF4-FFF2-40B4-BE49-F238E27FC236}">
                <a16:creationId xmlns:a16="http://schemas.microsoft.com/office/drawing/2014/main" xmlns="" id="{1C6E02E8-C7DD-9740-9213-D41A6CA7389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8422" y="7872884"/>
            <a:ext cx="1730355" cy="1716645"/>
          </a:xfrm>
        </p:spPr>
      </p:pic>
    </p:spTree>
    <p:extLst>
      <p:ext uri="{BB962C8B-B14F-4D97-AF65-F5344CB8AC3E}">
        <p14:creationId xmlns:p14="http://schemas.microsoft.com/office/powerpoint/2010/main" val="907523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1E4E84F-F9E2-489D-AFFA-B1B27C666B9C}"/>
              </a:ext>
            </a:extLst>
          </p:cNvPr>
          <p:cNvSpPr txBox="1"/>
          <p:nvPr/>
        </p:nvSpPr>
        <p:spPr>
          <a:xfrm>
            <a:off x="440870" y="369464"/>
            <a:ext cx="7021287" cy="953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>
              <a:lnSpc>
                <a:spcPct val="90000"/>
              </a:lnSpc>
            </a:pPr>
            <a:r>
              <a:rPr lang="es" sz="1100" b="1" i="1" dirty="0">
                <a:solidFill>
                  <a:srgbClr val="000000"/>
                </a:solidFill>
                <a:latin typeface="Arial" pitchFamily="18" charset="0"/>
              </a:rPr>
              <a:t>Los siguientes pasos son para usuarios de Windows y de Mac</a:t>
            </a:r>
          </a:p>
          <a:p>
            <a:pPr defTabSz="310914">
              <a:lnSpc>
                <a:spcPct val="90000"/>
              </a:lnSpc>
            </a:pPr>
            <a:r>
              <a:rPr lang="en" sz="1100" dirty="0"/>
              <a:t/>
            </a:r>
            <a:br>
              <a:rPr lang="en" sz="1100" dirty="0"/>
            </a:br>
            <a:r>
              <a:rPr lang="es" sz="1100" b="1" i="0" dirty="0">
                <a:solidFill>
                  <a:srgbClr val="000000"/>
                </a:solidFill>
                <a:latin typeface="Arial" pitchFamily="18" charset="0"/>
              </a:rPr>
              <a:t>Asegúrese de que la Configuración de PowerPoint sea Mantener fotos de calidad: (Este paso es solo para usuarios de Windows).</a:t>
            </a:r>
          </a:p>
          <a:p>
            <a:pPr marL="194321" indent="-194321" defTabSz="310914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En PowerPoint, vaya a "Archivo" </a:t>
            </a: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 "Opciones".</a:t>
            </a:r>
          </a:p>
          <a:p>
            <a:pPr marL="194321" indent="-194321" defTabSz="310914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Haga clic en "Avanzado".</a:t>
            </a:r>
          </a:p>
          <a:p>
            <a:pPr marL="194321" indent="-194321" defTabSz="310914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En "Tamaño y calidad de la imagen", asegúrese de que esté seleccionado "Alta fidelidad" para la "Resolución por defecto".</a:t>
            </a:r>
          </a:p>
          <a:p>
            <a:pPr marL="194321" indent="-194321" defTabSz="310914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Solo tiene que verificar esta configuración en PowerPoint una vez, luego, quedará guardada para el futuro.</a:t>
            </a:r>
          </a:p>
          <a:p>
            <a:pPr defTabSz="310914">
              <a:lnSpc>
                <a:spcPct val="90000"/>
              </a:lnSpc>
            </a:pPr>
            <a:endParaRPr lang="en-US" sz="1100" u="sng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>
              <a:lnSpc>
                <a:spcPct val="90000"/>
              </a:lnSpc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Solo estas áreas pueden personalizarse. Todas las otras secciones permanecen tal cual están, sin cambios.</a:t>
            </a:r>
            <a:r>
              <a:rPr lang="en" sz="1100" dirty="0"/>
              <a:t/>
            </a:r>
            <a:br>
              <a:rPr lang="en" sz="1100" dirty="0"/>
            </a:br>
            <a:endParaRPr lang="en" sz="1100" dirty="0"/>
          </a:p>
          <a:p>
            <a:pPr marL="342900" lvl="0" indent="-342900">
              <a:lnSpc>
                <a:spcPct val="90000"/>
              </a:lnSpc>
              <a:buFont typeface="+mj-lt"/>
              <a:buAutoNum type="arabicPeriod"/>
            </a:pPr>
            <a:r>
              <a:rPr lang="es" sz="1100" b="1" i="0" dirty="0">
                <a:solidFill>
                  <a:srgbClr val="000000"/>
                </a:solidFill>
                <a:latin typeface="Arial" pitchFamily="18" charset="0"/>
              </a:rPr>
              <a:t>Cómo Editar un Texto Personalizado:</a:t>
            </a:r>
          </a:p>
          <a:p>
            <a:pPr marL="800100" lvl="1" indent="-34290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Haga clic en la caja de texto personalizable para añadir directamente el texto del URL de su PTA local cuando corresponda. </a:t>
            </a:r>
          </a:p>
          <a:p>
            <a:pPr marL="800100" lvl="1" indent="-34290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El nombre de la tipografía, el tipo de fuente y el tamaño están preconfigurados. No adapte ni edite el nombre de la tipografía, el tipo de fuente ni el tamaño.</a:t>
            </a:r>
          </a:p>
          <a:p>
            <a:pPr marL="800100" lvl="1" indent="-342900">
              <a:lnSpc>
                <a:spcPct val="90000"/>
              </a:lnSpc>
              <a:buFont typeface="+mj-lt"/>
              <a:buAutoNum type="arabicPeriod"/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Observación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: no se pueden cambiar otros textos, solo la caja de texto que puede cliquear y editar.</a:t>
            </a:r>
          </a:p>
          <a:p>
            <a:pPr defTabSz="310914">
              <a:lnSpc>
                <a:spcPct val="90000"/>
              </a:lnSpc>
            </a:pPr>
            <a:endParaRPr lang="en-US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10914">
              <a:lnSpc>
                <a:spcPct val="90000"/>
              </a:lnSpc>
              <a:buFont typeface="+mj-lt"/>
              <a:buAutoNum type="arabicPeriod" startAt="2"/>
            </a:pPr>
            <a:r>
              <a:rPr lang="es" sz="1100" b="1" i="0" dirty="0">
                <a:solidFill>
                  <a:srgbClr val="000000"/>
                </a:solidFill>
                <a:latin typeface="Arial" pitchFamily="18" charset="0"/>
              </a:rPr>
              <a:t>Cómo colocar un logotipo personalizado:</a:t>
            </a:r>
          </a:p>
          <a:p>
            <a:pPr defTabSz="310914">
              <a:lnSpc>
                <a:spcPct val="90000"/>
              </a:lnSpc>
            </a:pPr>
            <a:r>
              <a:rPr lang="es" sz="1100" b="0" i="1" dirty="0">
                <a:solidFill>
                  <a:srgbClr val="000000"/>
                </a:solidFill>
                <a:latin typeface="Arial" pitchFamily="18" charset="0"/>
              </a:rPr>
              <a:t>Use las diapositivas 4, 6, 8, 10, 12 si desea usar el logotipo de National PTA, el logotipo de su PTA del estado O el logotipo de su PTA local.​</a:t>
            </a:r>
          </a:p>
          <a:p>
            <a:pPr defTabSz="310914">
              <a:lnSpc>
                <a:spcPct val="90000"/>
              </a:lnSpc>
            </a:pPr>
            <a:endParaRPr lang="en-US" sz="11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4100" lvl="1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Use la opción "haga clic en el ícono para añadirlo" que está abajo para incluir el logotipo de su PTA. </a:t>
            </a:r>
          </a:p>
          <a:p>
            <a:pPr marL="544100" lvl="1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Aparecerá un cuadro de diálogo pidiéndole que seleccione un archivo de su computadora. </a:t>
            </a:r>
          </a:p>
          <a:p>
            <a:pPr marL="544100" lvl="1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Encuentre el archivo del logotipo que desea escoger. </a:t>
            </a:r>
          </a:p>
          <a:p>
            <a:pPr marL="855014" lvl="2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 para que no quede un recuadro blanco alrededor del logotipo, debe usar un archivo PNG del logotipo. Los archivos PNG garantizan que el fondo sea transparente y evitan que aparezca un recuadro blanco alrededor del logotipo. </a:t>
            </a:r>
          </a:p>
          <a:p>
            <a:pPr marL="855014" lvl="2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Observación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 el archivo de su logotipo debe tener una resolución alta, de 72 dpi. Para conocer la resolución de su logotipo, siga los pasos descritos en 2.3 (a continuación).</a:t>
            </a:r>
          </a:p>
          <a:p>
            <a:pPr marL="544100" lvl="1" indent="-233186" defTabSz="310914">
              <a:lnSpc>
                <a:spcPct val="90000"/>
              </a:lnSpc>
              <a:buFont typeface="+mj-lt"/>
              <a:buAutoNum type="arabicPeriod" startAt="4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Si su logotipo está recortado, puede ajustar el tamaño directamente en PowerPoint siguiendo estos pasos:</a:t>
            </a:r>
          </a:p>
          <a:p>
            <a:pPr marL="855014" lvl="2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Una vez que haya subido su logotipo al PowerPoint, aparecerá la barra de herramientas "Formato de imagen" en la parte superior. </a:t>
            </a:r>
          </a:p>
          <a:p>
            <a:pPr marL="855014" lvl="2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Haga clic en "Recortar". </a:t>
            </a:r>
          </a:p>
          <a:p>
            <a:pPr marL="855014" lvl="2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Comience ajustando el tamaño usando las cuatro esquinas. </a:t>
            </a:r>
          </a:p>
          <a:p>
            <a:pPr marL="855014" lvl="2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Asegúrese de que todo el logotipo quede visible dentro del recuadro negro grueso, que muestra el área visible.</a:t>
            </a:r>
          </a:p>
          <a:p>
            <a:pPr marL="855014" lvl="2" indent="-233186" defTabSz="310914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Una vez que haya adaptado el tamaño, haga clic con el cursor lejos del logotipo. </a:t>
            </a:r>
          </a:p>
          <a:p>
            <a:pPr marL="621829" lvl="2" defTabSz="310914">
              <a:lnSpc>
                <a:spcPct val="90000"/>
              </a:lnSpc>
            </a:pPr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808" indent="-342900" defTabSz="310914">
              <a:lnSpc>
                <a:spcPct val="90000"/>
              </a:lnSpc>
              <a:buFont typeface="+mj-lt"/>
              <a:buAutoNum type="arabicPeriod" startAt="3"/>
            </a:pPr>
            <a:r>
              <a:rPr lang="es" sz="1100" b="1" i="0" dirty="0">
                <a:solidFill>
                  <a:srgbClr val="000000"/>
                </a:solidFill>
                <a:latin typeface="Arial" pitchFamily="18" charset="0"/>
              </a:rPr>
              <a:t>Cómo Colocar una Foto Personalizada:</a:t>
            </a:r>
          </a:p>
          <a:p>
            <a:pPr defTabSz="310914">
              <a:lnSpc>
                <a:spcPct val="90000"/>
              </a:lnSpc>
            </a:pPr>
            <a:r>
              <a:rPr lang="es" sz="1100" b="0" i="1" dirty="0">
                <a:solidFill>
                  <a:srgbClr val="000000"/>
                </a:solidFill>
                <a:latin typeface="Arial" pitchFamily="18" charset="0"/>
              </a:rPr>
              <a:t>Utilice las diapositivas 5, 6, 7, 8, 11, 12 si no desea incluir imágenes relacionadas con su PTA.</a:t>
            </a:r>
          </a:p>
          <a:p>
            <a:pPr defTabSz="310914">
              <a:lnSpc>
                <a:spcPct val="90000"/>
              </a:lnSpc>
            </a:pPr>
            <a:r>
              <a:rPr lang="es" sz="1100" b="0" i="1" dirty="0">
                <a:solidFill>
                  <a:srgbClr val="000000"/>
                </a:solidFill>
                <a:latin typeface="Arial" pitchFamily="18" charset="0"/>
              </a:rPr>
              <a:t>Utilice las diapositivas 3, 4, 9, 10 si desea incluir imágenes relacionadas con su PTA.</a:t>
            </a:r>
          </a:p>
          <a:p>
            <a:pPr defTabSz="310914">
              <a:lnSpc>
                <a:spcPct val="90000"/>
              </a:lnSpc>
            </a:pPr>
            <a:endParaRPr lang="en-US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4556" lvl="1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Use la herramienta "haga clic para añadir una imagen" que está a la derecha del gráfico para escoger la foto que va a usar. </a:t>
            </a:r>
          </a:p>
          <a:p>
            <a:pPr marL="604556" lvl="1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Aparecerá un cuadro de diálogo pidiéndole que seleccione un archivo de foto de su computadora. </a:t>
            </a:r>
          </a:p>
          <a:p>
            <a:pPr marL="950016" lvl="2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 si necesita enviar una foto desde su teléfono inteligente a su computadora, siga estos pasos:</a:t>
            </a:r>
          </a:p>
          <a:p>
            <a:pPr marL="1295476" lvl="3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Ubique la foto en su teléfono inteligente.</a:t>
            </a:r>
          </a:p>
          <a:p>
            <a:pPr marL="1295476" lvl="3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Seleccione la opción para enviar un archivo.</a:t>
            </a:r>
          </a:p>
          <a:p>
            <a:pPr marL="1295476" lvl="3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Escoja correo electrónico. Use su dirección de correo electrónico para enviarse la foto.</a:t>
            </a:r>
          </a:p>
          <a:p>
            <a:pPr marL="1295476" lvl="3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Haga clic en "enviar".</a:t>
            </a:r>
          </a:p>
          <a:p>
            <a:pPr marL="1295476" lvl="3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Si le preguntan por el tamaño de la imagen, asegúrese de seleccionar "Tamaño real", que garantiza la máxima resolución (72 dpi).</a:t>
            </a:r>
          </a:p>
          <a:p>
            <a:pPr marL="1061756" lvl="2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Encuentre la foto que desea escoger. </a:t>
            </a:r>
          </a:p>
          <a:p>
            <a:pPr marL="1518956" lvl="3" indent="-259095" defTabSz="345460">
              <a:lnSpc>
                <a:spcPct val="90000"/>
              </a:lnSpc>
              <a:buFont typeface="+mj-lt"/>
              <a:buAutoNum type="arabicPeriod"/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 asegúrese de que el tamaño de la foto sea en alta resolución para que no aparezca borrosa</a:t>
            </a:r>
            <a:r>
              <a:rPr lang="es" sz="1100" b="0" i="0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E68015C-DF6E-496C-9930-39F6A3654685}"/>
              </a:ext>
            </a:extLst>
          </p:cNvPr>
          <p:cNvSpPr txBox="1"/>
          <p:nvPr/>
        </p:nvSpPr>
        <p:spPr>
          <a:xfrm>
            <a:off x="342900" y="131473"/>
            <a:ext cx="4196443" cy="8963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10914">
              <a:lnSpc>
                <a:spcPct val="90000"/>
              </a:lnSpc>
            </a:pPr>
            <a:endParaRPr lang="en-US" sz="105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45460">
              <a:lnSpc>
                <a:spcPct val="90000"/>
              </a:lnSpc>
              <a:buFont typeface="+mj-lt"/>
              <a:buAutoNum type="arabicPeriod" startAt="3"/>
            </a:pPr>
            <a:r>
              <a:rPr lang="es" sz="1000" b="1" i="0" dirty="0">
                <a:solidFill>
                  <a:srgbClr val="000000"/>
                </a:solidFill>
                <a:latin typeface="Arial" pitchFamily="18" charset="0"/>
              </a:rPr>
              <a:t>Cómo Colocar una Foto Personalizada (Cont.):</a:t>
            </a:r>
          </a:p>
          <a:p>
            <a:pPr marL="492816" lvl="1" indent="-259095" defTabSz="345460">
              <a:lnSpc>
                <a:spcPct val="90000"/>
              </a:lnSpc>
              <a:buFont typeface="+mj-lt"/>
              <a:buAutoNum type="arabicPeriod" startAt="2"/>
            </a:pPr>
            <a:r>
              <a:rPr lang="es" sz="1000" b="0" i="0" dirty="0">
                <a:solidFill>
                  <a:srgbClr val="FF0000"/>
                </a:solidFill>
                <a:latin typeface="Arial" pitchFamily="18" charset="0"/>
              </a:rPr>
              <a:t>Usuarios de Windows, </a:t>
            </a: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para lograrlo, sigan estos pasos:</a:t>
            </a:r>
          </a:p>
          <a:p>
            <a:pPr marL="838276" lvl="2" indent="-259095" defTabSz="345460">
              <a:lnSpc>
                <a:spcPct val="90000"/>
              </a:lnSpc>
              <a:buFont typeface="+mj-lt"/>
              <a:buAutoNum type="arabicPeriod" startAt="2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con el botón derecho en el archivo de la foto.</a:t>
            </a:r>
          </a:p>
          <a:p>
            <a:pPr marL="838276" lvl="2" indent="-259095" defTabSz="345460">
              <a:lnSpc>
                <a:spcPct val="90000"/>
              </a:lnSpc>
              <a:buFont typeface="+mj-lt"/>
              <a:buAutoNum type="arabicPeriod" startAt="2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Seleccione "Propiedades".</a:t>
            </a:r>
          </a:p>
          <a:p>
            <a:pPr marL="838276" lvl="2" indent="-259095" defTabSz="345460">
              <a:lnSpc>
                <a:spcPct val="90000"/>
              </a:lnSpc>
              <a:buFont typeface="+mj-lt"/>
              <a:buAutoNum type="arabicPeriod" startAt="2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Cambie la pestaña que está en la parte superior de "General"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a "Detalles".</a:t>
            </a:r>
          </a:p>
          <a:p>
            <a:pPr marL="838276" lvl="2" indent="-259095" defTabSz="345460">
              <a:lnSpc>
                <a:spcPct val="90000"/>
              </a:lnSpc>
              <a:buFont typeface="+mj-lt"/>
              <a:buAutoNum type="arabicPeriod" startAt="2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Desplácese hacia abajo para ver la sección "Imagen".</a:t>
            </a:r>
          </a:p>
          <a:p>
            <a:pPr marL="838276" lvl="2" indent="-259095" defTabSz="345460">
              <a:lnSpc>
                <a:spcPct val="90000"/>
              </a:lnSpc>
              <a:buFont typeface="+mj-lt"/>
              <a:buAutoNum type="arabicPeriod" startAt="2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Junto a "Resolución horizontal" y "Resolución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vertical", está "dpi".</a:t>
            </a:r>
          </a:p>
          <a:p>
            <a:pPr marL="838276" lvl="2" indent="-259095" defTabSz="345460">
              <a:lnSpc>
                <a:spcPct val="90000"/>
              </a:lnSpc>
              <a:buFont typeface="+mj-lt"/>
              <a:buAutoNum type="arabicPeriod" startAt="2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Su foto debe tener, como mínimo, 72 dpi para que pueda usarla.</a:t>
            </a:r>
          </a:p>
          <a:p>
            <a:pPr marL="406451" lvl="1" indent="-172730" defTabSz="345460">
              <a:lnSpc>
                <a:spcPct val="90000"/>
              </a:lnSpc>
              <a:buFont typeface="+mj-lt"/>
              <a:buAutoNum type="arabicPeriod" startAt="3"/>
            </a:pPr>
            <a:r>
              <a:rPr lang="es" sz="10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 quizás tenga que adaptar el tamaño de la imagen para que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no se recorte automáticamente al importarla.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Primero, verifique el tamaño actual de la foto.</a:t>
            </a:r>
          </a:p>
          <a:p>
            <a:pPr marL="406451" lvl="1" indent="-172730" defTabSz="345460">
              <a:lnSpc>
                <a:spcPct val="90000"/>
              </a:lnSpc>
              <a:buFont typeface="+mj-lt"/>
              <a:buAutoNum type="arabicPeriod" startAt="3"/>
            </a:pPr>
            <a:r>
              <a:rPr lang="es" sz="1000" b="0" i="0" dirty="0">
                <a:solidFill>
                  <a:srgbClr val="FF0000"/>
                </a:solidFill>
                <a:latin typeface="Arial" pitchFamily="18" charset="0"/>
              </a:rPr>
              <a:t>Usuarios de Windows, </a:t>
            </a: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para verificar el tamaño actual de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la foto, sigan estos pasos:</a:t>
            </a:r>
          </a:p>
          <a:p>
            <a:pPr marL="751911" lvl="2" indent="-172730" defTabSz="345460">
              <a:lnSpc>
                <a:spcPct val="90000"/>
              </a:lnSpc>
              <a:buFont typeface="+mj-lt"/>
              <a:buAutoNum type="arabicPeriod" startAt="3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con el botón derecho en el archivo de la foto.</a:t>
            </a:r>
          </a:p>
          <a:p>
            <a:pPr marL="751911" lvl="2" indent="-172730" defTabSz="345460">
              <a:lnSpc>
                <a:spcPct val="90000"/>
              </a:lnSpc>
              <a:buFont typeface="+mj-lt"/>
              <a:buAutoNum type="arabicPeriod" startAt="3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Seleccione "Propiedades". </a:t>
            </a:r>
          </a:p>
          <a:p>
            <a:pPr marL="751911" lvl="2" indent="-172730" defTabSz="345460">
              <a:lnSpc>
                <a:spcPct val="90000"/>
              </a:lnSpc>
              <a:buFont typeface="+mj-lt"/>
              <a:buAutoNum type="arabicPeriod" startAt="3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Cambie la pestaña que está en la parte superior de "General"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a "Detalles".</a:t>
            </a:r>
          </a:p>
          <a:p>
            <a:pPr marL="751911" lvl="2" indent="-172730" defTabSz="345460">
              <a:lnSpc>
                <a:spcPct val="90000"/>
              </a:lnSpc>
              <a:buFont typeface="+mj-lt"/>
              <a:buAutoNum type="arabicPeriod" startAt="3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Desplácese hacia abajo para ver la sección "Imagen".</a:t>
            </a:r>
          </a:p>
          <a:p>
            <a:pPr marL="751911" lvl="2" indent="-172730" defTabSz="345460">
              <a:lnSpc>
                <a:spcPct val="90000"/>
              </a:lnSpc>
              <a:buFont typeface="+mj-lt"/>
              <a:buAutoNum type="arabicPeriod" startAt="3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Junto a "Dimensiones", están "Ancho" y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"Alto", donde encontrará el tamaño en pixeles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de la foto.</a:t>
            </a:r>
          </a:p>
          <a:p>
            <a:pPr marL="751911" lvl="2" indent="-172730" defTabSz="345460">
              <a:lnSpc>
                <a:spcPct val="90000"/>
              </a:lnSpc>
              <a:buFont typeface="+mj-lt"/>
              <a:buAutoNum type="arabicPeriod" startAt="3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Las fotos deben tener 494x520, o algo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similar.</a:t>
            </a:r>
          </a:p>
          <a:p>
            <a:pPr marL="406451" lvl="1" indent="-172730" defTabSz="345460">
              <a:lnSpc>
                <a:spcPct val="90000"/>
              </a:lnSpc>
              <a:buFont typeface="+mj-lt"/>
              <a:buAutoNum type="arabicPeriod" startAt="5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Para adaptar el tamaño de la foto, siga estos pasos:</a:t>
            </a:r>
          </a:p>
          <a:p>
            <a:pPr marL="751911" lvl="2" indent="-172730" defTabSz="345460">
              <a:lnSpc>
                <a:spcPct val="90000"/>
              </a:lnSpc>
              <a:buFont typeface="+mj-lt"/>
              <a:buAutoNum type="arabicPeriod" startAt="5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Encuentre el archivo de la foto en su computadora.</a:t>
            </a:r>
          </a:p>
          <a:p>
            <a:pPr marL="1097371" lvl="3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con el botón derecho y encuentre "Abrir con".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Coloque el cursor por encima. </a:t>
            </a:r>
          </a:p>
          <a:p>
            <a:pPr marL="1097371" lvl="3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Verá la aplicación "Paint"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como una de las opciones. Haga clic. </a:t>
            </a:r>
          </a:p>
          <a:p>
            <a:pPr marL="1442832" lvl="4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Si no ve la aplicación "Paint"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como una de las opciones,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busque "escoger otra aplicación".</a:t>
            </a:r>
          </a:p>
          <a:p>
            <a:pPr marL="1442832" lvl="4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Desplácese por las distintas aplicaciones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o haga clic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en "Más aplicaciones" para encontrar "Paint".</a:t>
            </a:r>
          </a:p>
          <a:p>
            <a:pPr marL="1183737" lvl="3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La foto se abrirá en "Paint".</a:t>
            </a:r>
          </a:p>
          <a:p>
            <a:pPr marL="1183737" lvl="3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En la parte superior, dentro de la sección "Imagen",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busque "Ajustar el tamaño de la imagen" y haga clic.</a:t>
            </a:r>
          </a:p>
          <a:p>
            <a:pPr marL="1183737" lvl="3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Se abrirá un cuadro de diálogo.</a:t>
            </a:r>
          </a:p>
          <a:p>
            <a:pPr marL="1183737" lvl="3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Seleccione "pixeles".</a:t>
            </a:r>
          </a:p>
          <a:p>
            <a:pPr marL="1183737" lvl="3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Edite los pixeles horizontales (ancho) a 494.</a:t>
            </a:r>
          </a:p>
          <a:p>
            <a:pPr marL="1183737" lvl="3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Edite los pixeles verticales (alto) a 520. </a:t>
            </a:r>
          </a:p>
          <a:p>
            <a:pPr marL="1529197" lvl="4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Es posible que los números se ajusten solos.</a:t>
            </a:r>
          </a:p>
          <a:p>
            <a:pPr marL="1529197" lvl="4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Es importante que esté marcada la opción "Mantener relación de aspecto".</a:t>
            </a:r>
          </a:p>
          <a:p>
            <a:pPr marL="1529197" lvl="4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El ajuste automático de los números garantiza que la escala sea la adecuada. </a:t>
            </a:r>
          </a:p>
          <a:p>
            <a:pPr marL="1529197" lvl="4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Permita que los números se ajusten automáticamente.</a:t>
            </a:r>
          </a:p>
          <a:p>
            <a:pPr marL="1183737" lvl="3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"OK".</a:t>
            </a:r>
          </a:p>
          <a:p>
            <a:pPr marL="1183737" lvl="3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"Archivo" y "Guardar como" para guardar esta versión adaptada de su foto.</a:t>
            </a:r>
          </a:p>
          <a:p>
            <a:pPr marL="1183737" lvl="3" indent="-259095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Comience el paso 2, 1 (diapositiva 13</a:t>
            </a:r>
            <a:r>
              <a:rPr lang="es" sz="1000" b="0" i="0" dirty="0" smtClean="0">
                <a:solidFill>
                  <a:srgbClr val="000000"/>
                </a:solidFill>
                <a:latin typeface="Arial" pitchFamily="18" charset="0"/>
              </a:rPr>
              <a:t>).</a:t>
            </a:r>
            <a:endParaRPr lang="en-US" sz="105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7F6CB7E-17D2-478A-95E8-D2B4D66BA048}"/>
              </a:ext>
            </a:extLst>
          </p:cNvPr>
          <p:cNvSpPr txBox="1"/>
          <p:nvPr/>
        </p:nvSpPr>
        <p:spPr>
          <a:xfrm>
            <a:off x="4335138" y="2468005"/>
            <a:ext cx="321126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2730" indent="-172730" defTabSz="345460">
              <a:lnSpc>
                <a:spcPct val="90000"/>
              </a:lnSpc>
              <a:buFont typeface="+mj-lt"/>
              <a:buAutoNum type="arabicPeriod" startAt="4"/>
            </a:pPr>
            <a:r>
              <a:rPr lang="es" sz="1000" b="0" i="0" dirty="0">
                <a:solidFill>
                  <a:srgbClr val="FF0000"/>
                </a:solidFill>
                <a:latin typeface="Arial" pitchFamily="18" charset="0"/>
              </a:rPr>
              <a:t>Usuarios de Mac, </a:t>
            </a: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para verificar el tamaño actual de la foto, sigan estos pasos:</a:t>
            </a:r>
          </a:p>
          <a:p>
            <a:pPr marL="518190" lvl="1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Abra el archivo de la foto en Preview (opción por defecto de Mac).</a:t>
            </a:r>
          </a:p>
          <a:p>
            <a:pPr marL="518190" lvl="1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"Herramientas".</a:t>
            </a:r>
          </a:p>
          <a:p>
            <a:pPr marL="518190" lvl="1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"Ajustar tamaño", y se abrirá un cuadro de diálogo.</a:t>
            </a:r>
          </a:p>
          <a:p>
            <a:pPr marL="518190" lvl="1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Junto a "Ancho" y "Alto", verá el tamaño actual medido en "Pulgadas".</a:t>
            </a:r>
          </a:p>
          <a:p>
            <a:pPr marL="518190" lvl="1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Cambie "Pulgadas" por "Pixeles".</a:t>
            </a:r>
          </a:p>
          <a:p>
            <a:pPr marL="518190" lvl="1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Las fotos deben tener 494x520, o algo similar.</a:t>
            </a:r>
          </a:p>
          <a:p>
            <a:pPr marL="172730" indent="-172730" defTabSz="345460">
              <a:lnSpc>
                <a:spcPct val="90000"/>
              </a:lnSpc>
              <a:buFont typeface="+mj-lt"/>
              <a:buAutoNum type="arabicPeriod" startAt="4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Para adaptar el tamaño de la foto, siga estos pasos:</a:t>
            </a:r>
          </a:p>
          <a:p>
            <a:pPr marL="518190" lvl="1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Siga los pasos 4, 1-5 mencionados anteriormente.</a:t>
            </a:r>
          </a:p>
          <a:p>
            <a:pPr marL="863651" lvl="2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Ajuste el "Ancho" y el "Alto" manualmente a 494x520.</a:t>
            </a:r>
          </a:p>
          <a:p>
            <a:pPr marL="863651" lvl="2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Es posible que note que el "Alto" complete automáticamente un tamaño de pixel en función del "Ancho" que haya ingresado. </a:t>
            </a:r>
          </a:p>
          <a:p>
            <a:pPr marL="863651" lvl="2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Al cambiar el "Alto", es posible que note que el "Ancho" adopte automáticamente un nuevo tamaño de pixel.</a:t>
            </a:r>
          </a:p>
          <a:p>
            <a:pPr marL="863651" lvl="2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Conserve marcada la opción "Escalar proporcionalmente". </a:t>
            </a:r>
          </a:p>
          <a:p>
            <a:pPr marL="863651" lvl="2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Permita que los números se ajusten automáticamente. </a:t>
            </a:r>
          </a:p>
          <a:p>
            <a:pPr marL="863651" lvl="2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"OK".</a:t>
            </a:r>
          </a:p>
          <a:p>
            <a:pPr marL="863651" lvl="2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"Archivo" y "Guardar como" para guardar esta versión adaptada de su foto.</a:t>
            </a:r>
          </a:p>
          <a:p>
            <a:pPr marL="863651" lvl="2" indent="-172730" defTabSz="345460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Comience el paso 2, 1 (diapositiva 13</a:t>
            </a:r>
            <a:r>
              <a:rPr lang="es" sz="1000" b="0" i="0" dirty="0" smtClean="0">
                <a:solidFill>
                  <a:srgbClr val="000000"/>
                </a:solidFill>
                <a:latin typeface="Arial" pitchFamily="18" charset="0"/>
              </a:rPr>
              <a:t>).</a:t>
            </a:r>
            <a:endParaRPr lang="en-US" sz="105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B9765AE-1F52-4B0A-8DA0-60A53A54F127}"/>
              </a:ext>
            </a:extLst>
          </p:cNvPr>
          <p:cNvSpPr txBox="1"/>
          <p:nvPr/>
        </p:nvSpPr>
        <p:spPr>
          <a:xfrm>
            <a:off x="4335138" y="472094"/>
            <a:ext cx="3219017" cy="1484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5457" indent="-155457" defTabSz="310914">
              <a:lnSpc>
                <a:spcPct val="90000"/>
              </a:lnSpc>
              <a:buFont typeface="+mj-lt"/>
              <a:buAutoNum type="arabicPeriod" startAt="2"/>
            </a:pPr>
            <a:r>
              <a:rPr lang="es" sz="1000" b="0" i="0" dirty="0">
                <a:solidFill>
                  <a:srgbClr val="FF0000"/>
                </a:solidFill>
                <a:latin typeface="Arial" pitchFamily="18" charset="0"/>
              </a:rPr>
              <a:t>Usuarios de Mac, </a:t>
            </a: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sigan estos pasos:</a:t>
            </a:r>
          </a:p>
          <a:p>
            <a:pPr marL="466371" lvl="1" indent="-155457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Abra el archivo de la foto en Preview (opción por defecto de Mac).</a:t>
            </a:r>
          </a:p>
          <a:p>
            <a:pPr marL="466371" lvl="1" indent="-155457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"Herramientas".</a:t>
            </a:r>
          </a:p>
          <a:p>
            <a:pPr marL="466371" lvl="1" indent="-155457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"Ajustar tamaño".</a:t>
            </a:r>
          </a:p>
          <a:p>
            <a:pPr marL="466371" lvl="1" indent="-155457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Se abrirá un cuadro de diálogo.</a:t>
            </a:r>
          </a:p>
          <a:p>
            <a:pPr marL="466371" lvl="1" indent="-155457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Mire la "Resolución", que son los "dpi".</a:t>
            </a:r>
          </a:p>
          <a:p>
            <a:pPr marL="466371" lvl="1" indent="-155457" defTabSz="310914">
              <a:lnSpc>
                <a:spcPct val="90000"/>
              </a:lnSpc>
              <a:buFont typeface="+mj-lt"/>
              <a:buAutoNum type="arabicPeriod"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Su foto debe tener, como mínimo, 72 dpi para que pueda usarla.</a:t>
            </a:r>
          </a:p>
          <a:p>
            <a:pPr defTabSz="310914">
              <a:lnSpc>
                <a:spcPct val="90000"/>
              </a:lnSpc>
            </a:pPr>
            <a:endParaRPr lang="en-US" sz="105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E68015C-DF6E-496C-9930-39F6A3654685}"/>
              </a:ext>
            </a:extLst>
          </p:cNvPr>
          <p:cNvSpPr txBox="1"/>
          <p:nvPr/>
        </p:nvSpPr>
        <p:spPr>
          <a:xfrm>
            <a:off x="359228" y="3137"/>
            <a:ext cx="7413171" cy="242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381841" marR="0" lvl="4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/>
            </a:r>
            <a:b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lang="es" sz="1000" b="1" i="0" u="none" dirty="0">
                <a:solidFill>
                  <a:srgbClr val="000000"/>
                </a:solidFill>
                <a:latin typeface="Arial" pitchFamily="18" charset="0"/>
              </a:rPr>
              <a:t>Cómo Guardar un Gráfico Entero para Usarlo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Asegúrese de que su PowerPoint esté en la diapositiva que desea exportar como gráfica final.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Haga clic en "Archivo" y "Guardar Como". 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Escoja la ubicación en su computadora para guardarlo.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Escriba el nombre del archivo.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Justo debajo del recuadro del nombre del archivo, hay un menú desplegable con la opción "Guardar como tipo", actualmente completado con "Presentación de PowerPoint".</a:t>
            </a:r>
          </a:p>
          <a:p>
            <a:pPr marL="466371" lvl="1" indent="-155457" defTabSz="310914">
              <a:buFont typeface="+mj-lt"/>
              <a:buAutoNum type="arabicPeriod"/>
              <a:defRPr/>
            </a:pP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Haga clic en la flecha hacia abajo y escoja "PDF" 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 Haga clic en "Guardar".</a:t>
            </a:r>
          </a:p>
          <a:p>
            <a:pPr marL="466371" lvl="1" indent="-155457" defTabSz="310914">
              <a:buFont typeface="+mj-lt"/>
              <a:buAutoNum type="arabicPeriod"/>
              <a:defRPr/>
            </a:pP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Luego, aparecerá un cuadro de diálogo indicándole que escoja qué diapositivas desea exportar 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 Haga clic en "Solo Esta"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(los </a:t>
            </a:r>
            <a:r>
              <a:rPr lang="es" sz="1000" b="0" i="0" u="none" dirty="0">
                <a:solidFill>
                  <a:srgbClr val="FF0000"/>
                </a:solidFill>
                <a:latin typeface="Arial" pitchFamily="18" charset="0"/>
              </a:rPr>
              <a:t>usuarios de Mac deben </a:t>
            </a: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escoger "Solo la Diapositiva Actual").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000" b="0" i="0" u="none" dirty="0">
                <a:solidFill>
                  <a:srgbClr val="000000"/>
                </a:solidFill>
                <a:latin typeface="Arial" pitchFamily="18" charset="0"/>
              </a:rPr>
              <a:t>Encuentre el archivo donde lo guardó, y la imagen ya estará lista para usar en las redes sociales</a:t>
            </a:r>
            <a:r>
              <a:rPr lang="es" sz="1000" b="0" i="0" u="none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4538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51C9D35-8FA3-41CE-9CA3-9180EE1A99DC}"/>
              </a:ext>
            </a:extLst>
          </p:cNvPr>
          <p:cNvSpPr txBox="1"/>
          <p:nvPr/>
        </p:nvSpPr>
        <p:spPr>
          <a:xfrm>
            <a:off x="438732" y="406251"/>
            <a:ext cx="7086017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/>
            <a:r>
              <a:rPr lang="es" sz="1600" b="1" i="0" dirty="0">
                <a:solidFill>
                  <a:srgbClr val="003C71"/>
                </a:solidFill>
                <a:latin typeface="Arial" pitchFamily="18" charset="0"/>
              </a:rPr>
              <a:t>Las siguientes diapositivas pueden personalizarse en estas áreas:</a:t>
            </a: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s" sz="1600" b="0" i="0" dirty="0">
                <a:solidFill>
                  <a:srgbClr val="003C71"/>
                </a:solidFill>
                <a:latin typeface="Arial" pitchFamily="18" charset="0"/>
              </a:rPr>
              <a:t>Texto personalizado - escriba el URL de su PTA local.</a:t>
            </a: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s" sz="1600" b="0" i="0" dirty="0">
                <a:solidFill>
                  <a:srgbClr val="003C71"/>
                </a:solidFill>
                <a:latin typeface="Arial" pitchFamily="18" charset="0"/>
              </a:rPr>
              <a:t>Foto personalizada - use sus propias fotos de su PTA en acción.</a:t>
            </a: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s" sz="1600" b="0" i="0" dirty="0">
                <a:solidFill>
                  <a:srgbClr val="003C71"/>
                </a:solidFill>
                <a:latin typeface="Arial" pitchFamily="18" charset="0"/>
              </a:rPr>
              <a:t>Logotipos personalizados - opciones para usar una combinación de logotipos: Logotipo de National PTA, PTA del estado, PTA local.</a:t>
            </a:r>
          </a:p>
          <a:p>
            <a:pPr defTabSz="310914"/>
            <a:r>
              <a:rPr lang="es" sz="1600" b="1" i="1" dirty="0">
                <a:solidFill>
                  <a:srgbClr val="003C71"/>
                </a:solidFill>
                <a:latin typeface="Arial" pitchFamily="18" charset="0"/>
              </a:rPr>
              <a:t>Si necesita instrucciones para cada paso, revise las diapositivas 13-15.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96088EE-EA6F-4140-9E37-241F1C342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06" y="2128863"/>
            <a:ext cx="3554040" cy="4599346"/>
          </a:xfrm>
          <a:prstGeom prst="rect">
            <a:avLst/>
          </a:prstGeom>
        </p:spPr>
      </p:pic>
      <p:sp>
        <p:nvSpPr>
          <p:cNvPr id="9" name="Down Arrow 8">
            <a:extLst>
              <a:ext uri="{FF2B5EF4-FFF2-40B4-BE49-F238E27FC236}">
                <a16:creationId xmlns:a16="http://schemas.microsoft.com/office/drawing/2014/main" xmlns="" id="{3DA3B4C0-A5EA-B543-834B-F4503E7B3871}"/>
              </a:ext>
            </a:extLst>
          </p:cNvPr>
          <p:cNvSpPr/>
          <p:nvPr/>
        </p:nvSpPr>
        <p:spPr>
          <a:xfrm rot="10800000">
            <a:off x="1752599" y="3341914"/>
            <a:ext cx="604157" cy="80554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E116371-6DC3-D54E-9C9C-73BC41216064}"/>
              </a:ext>
            </a:extLst>
          </p:cNvPr>
          <p:cNvSpPr/>
          <p:nvPr/>
        </p:nvSpPr>
        <p:spPr>
          <a:xfrm>
            <a:off x="1676399" y="5638799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2FF209B-B86C-4C4E-8516-BFEC8DC07567}"/>
              </a:ext>
            </a:extLst>
          </p:cNvPr>
          <p:cNvSpPr/>
          <p:nvPr/>
        </p:nvSpPr>
        <p:spPr>
          <a:xfrm>
            <a:off x="609600" y="5638799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88EBC63-196C-CA46-A109-9EEB34047A14}"/>
              </a:ext>
            </a:extLst>
          </p:cNvPr>
          <p:cNvSpPr/>
          <p:nvPr/>
        </p:nvSpPr>
        <p:spPr>
          <a:xfrm>
            <a:off x="609600" y="45720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8F57600-4E17-7845-8FFF-2621869D800E}"/>
              </a:ext>
            </a:extLst>
          </p:cNvPr>
          <p:cNvSpPr/>
          <p:nvPr/>
        </p:nvSpPr>
        <p:spPr>
          <a:xfrm>
            <a:off x="609600" y="35052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14969BA7-0808-6049-A01B-0469BB70B3F9}"/>
              </a:ext>
            </a:extLst>
          </p:cNvPr>
          <p:cNvSpPr/>
          <p:nvPr/>
        </p:nvSpPr>
        <p:spPr>
          <a:xfrm>
            <a:off x="609600" y="24384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47946C1-0EDF-0D4F-8447-ADA1352D7025}"/>
              </a:ext>
            </a:extLst>
          </p:cNvPr>
          <p:cNvSpPr/>
          <p:nvPr/>
        </p:nvSpPr>
        <p:spPr>
          <a:xfrm>
            <a:off x="2770413" y="5638799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DC7D8A02-5F5D-8F4B-8489-17E39C03DA7C}"/>
              </a:ext>
            </a:extLst>
          </p:cNvPr>
          <p:cNvSpPr/>
          <p:nvPr/>
        </p:nvSpPr>
        <p:spPr>
          <a:xfrm>
            <a:off x="2770413" y="45720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A4AC250-1697-B04A-A300-2E6D6F9DB970}"/>
              </a:ext>
            </a:extLst>
          </p:cNvPr>
          <p:cNvSpPr/>
          <p:nvPr/>
        </p:nvSpPr>
        <p:spPr>
          <a:xfrm>
            <a:off x="2770413" y="35052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E319F1E-CD27-4247-8564-967AC33A4461}"/>
              </a:ext>
            </a:extLst>
          </p:cNvPr>
          <p:cNvSpPr/>
          <p:nvPr/>
        </p:nvSpPr>
        <p:spPr>
          <a:xfrm>
            <a:off x="2770413" y="24384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A5F5EF53-7174-9342-95BA-4F89ED9797FA}"/>
              </a:ext>
            </a:extLst>
          </p:cNvPr>
          <p:cNvSpPr/>
          <p:nvPr/>
        </p:nvSpPr>
        <p:spPr>
          <a:xfrm>
            <a:off x="1676399" y="24384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>
            <a:extLst>
              <a:ext uri="{FF2B5EF4-FFF2-40B4-BE49-F238E27FC236}">
                <a16:creationId xmlns:a16="http://schemas.microsoft.com/office/drawing/2014/main" xmlns="" id="{5AE300F6-952C-A442-B4DD-B49C508996D6}"/>
              </a:ext>
            </a:extLst>
          </p:cNvPr>
          <p:cNvSpPr/>
          <p:nvPr/>
        </p:nvSpPr>
        <p:spPr>
          <a:xfrm>
            <a:off x="1752599" y="4697186"/>
            <a:ext cx="604157" cy="80554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602C08F-F2CE-47F0-843D-E467F47BD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411" y="4164490"/>
            <a:ext cx="4375024" cy="566179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FDEB4DB-8F52-D543-A82D-D99CCF2A2AC5}"/>
              </a:ext>
            </a:extLst>
          </p:cNvPr>
          <p:cNvSpPr/>
          <p:nvPr/>
        </p:nvSpPr>
        <p:spPr>
          <a:xfrm>
            <a:off x="4953844" y="7354869"/>
            <a:ext cx="604157" cy="41254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>
            <a:extLst>
              <a:ext uri="{FF2B5EF4-FFF2-40B4-BE49-F238E27FC236}">
                <a16:creationId xmlns:a16="http://schemas.microsoft.com/office/drawing/2014/main" xmlns="" id="{0C91F02B-1E37-8B40-A1D1-77E7B83B5A03}"/>
              </a:ext>
            </a:extLst>
          </p:cNvPr>
          <p:cNvSpPr/>
          <p:nvPr/>
        </p:nvSpPr>
        <p:spPr>
          <a:xfrm>
            <a:off x="4953844" y="6186255"/>
            <a:ext cx="604157" cy="1077686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7839B9B7-0CCC-472E-A00D-D10FE44650C6}"/>
              </a:ext>
            </a:extLst>
          </p:cNvPr>
          <p:cNvSpPr/>
          <p:nvPr/>
        </p:nvSpPr>
        <p:spPr>
          <a:xfrm>
            <a:off x="4605051" y="7845642"/>
            <a:ext cx="1304014" cy="41254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3">
            <a:extLst>
              <a:ext uri="{FF2B5EF4-FFF2-40B4-BE49-F238E27FC236}">
                <a16:creationId xmlns:a16="http://schemas.microsoft.com/office/drawing/2014/main" xmlns="" id="{3364F38B-FD2A-457B-9C6D-F7EC839B0C81}"/>
              </a:ext>
            </a:extLst>
          </p:cNvPr>
          <p:cNvSpPr/>
          <p:nvPr/>
        </p:nvSpPr>
        <p:spPr>
          <a:xfrm rot="16200000">
            <a:off x="3615131" y="7524299"/>
            <a:ext cx="604157" cy="1077686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436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xmlns="" id="{AE45E296-20A5-384F-89CB-E59E53175FF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xmlns="" id="{123947A8-99D3-CB4B-AC22-8410856BB42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xmlns="" id="{127E0B6A-A19D-C349-8955-159E01B1D5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xmlns="" id="{E9DA80F9-8CF6-D44B-97DB-FFF6491B31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xmlns="" id="{A24F716E-2CEB-9D4A-A58F-9AF96D98260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xmlns="" id="{B5930750-0BE8-A747-8F5F-43CF358C40D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xmlns="" id="{4C001B94-2777-E94B-9DFB-81ECFBB3AA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xmlns="" id="{B35ACD72-8345-7344-95B5-00F5F9CEE36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xmlns="" id="{78CD7B38-77F6-7B4B-AE9A-9DFC232449B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xmlns="" id="{752AF5AE-47BA-4A4E-B07C-E4A5C2BE4C1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xmlns="" id="{1DFF60E2-A2D8-1D4E-9F8A-388D144B6C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53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xmlns="" id="{F51F6162-2367-3144-AFD5-56FE3E5F0B2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xmlns="" id="{2457F5E4-1EFF-9347-89A8-9D2CA3250E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xmlns="" id="{27FB6DE0-E9E4-ED4C-B051-15ABAE86B5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xmlns="" id="{821EB69B-17F4-2E45-A976-D7BFEDB5CD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xmlns="" id="{D207402C-779C-1443-A916-252844421F8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xmlns="" id="{AC94E10A-E031-A34A-BD7D-6291566B7E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xmlns="" id="{2DDD3709-E445-7746-A009-AAA8CBF6CED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xmlns="" id="{30245BE2-8AC2-A44E-AECA-308D4F183F3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xmlns="" id="{BAC8ADAB-34E0-444B-9196-390F5AB5637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xmlns="" id="{EE0965C9-3702-AE40-9A02-D8034A32F87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xmlns="" id="{493129F8-3A29-B04A-A347-4F463B49C15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xmlns="" id="{12E34D2D-C542-9244-ADF9-55B65D2127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48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group of people walking around  Description automatically generated">
            <a:extLst>
              <a:ext uri="{FF2B5EF4-FFF2-40B4-BE49-F238E27FC236}">
                <a16:creationId xmlns:a16="http://schemas.microsoft.com/office/drawing/2014/main" xmlns="" id="{5FCD0FCC-1E40-F94A-B7E1-3F6FAB8410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 descr="A picture containing person, indoor, child, young  Description automatically generated">
            <a:extLst>
              <a:ext uri="{FF2B5EF4-FFF2-40B4-BE49-F238E27FC236}">
                <a16:creationId xmlns:a16="http://schemas.microsoft.com/office/drawing/2014/main" xmlns="" id="{0FB789A3-83B9-7E46-9A50-0273F71D22D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 descr="A group of people posing for the camera  Description automatically generated">
            <a:extLst>
              <a:ext uri="{FF2B5EF4-FFF2-40B4-BE49-F238E27FC236}">
                <a16:creationId xmlns:a16="http://schemas.microsoft.com/office/drawing/2014/main" xmlns="" id="{D3055656-4E01-8A45-9031-4732B44CF39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6231" y="7784433"/>
            <a:ext cx="1459832" cy="1449804"/>
          </a:xfrm>
        </p:spPr>
      </p:pic>
      <p:pic>
        <p:nvPicPr>
          <p:cNvPr id="17" name="Picture Placeholder 16" descr="A group of people sitting on a bench  Description automatically generated">
            <a:extLst>
              <a:ext uri="{FF2B5EF4-FFF2-40B4-BE49-F238E27FC236}">
                <a16:creationId xmlns:a16="http://schemas.microsoft.com/office/drawing/2014/main" xmlns="" id="{3A3C0846-A8A4-494E-B8BF-DE051278FED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2416" y="7799931"/>
            <a:ext cx="1459832" cy="1449804"/>
          </a:xfrm>
        </p:spPr>
      </p:pic>
      <p:pic>
        <p:nvPicPr>
          <p:cNvPr id="15" name="Picture Placeholder 14" descr="A picture containing person, child, indoor, little  Description automatically generated">
            <a:extLst>
              <a:ext uri="{FF2B5EF4-FFF2-40B4-BE49-F238E27FC236}">
                <a16:creationId xmlns:a16="http://schemas.microsoft.com/office/drawing/2014/main" xmlns="" id="{4538DFCB-F1AD-394A-9EB5-F1F1583A67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8432" y="5462337"/>
            <a:ext cx="1443790" cy="1443789"/>
          </a:xfrm>
        </p:spPr>
      </p:pic>
      <p:pic>
        <p:nvPicPr>
          <p:cNvPr id="11" name="Picture Placeholder 10" descr="A group of people posing for a photo  Description automatically generated">
            <a:extLst>
              <a:ext uri="{FF2B5EF4-FFF2-40B4-BE49-F238E27FC236}">
                <a16:creationId xmlns:a16="http://schemas.microsoft.com/office/drawing/2014/main" xmlns="" id="{D3B56B20-65EE-4C4F-B7A0-11FB751941D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 descr="A group of people sitting at a table  Description automatically generated">
            <a:extLst>
              <a:ext uri="{FF2B5EF4-FFF2-40B4-BE49-F238E27FC236}">
                <a16:creationId xmlns:a16="http://schemas.microsoft.com/office/drawing/2014/main" xmlns="" id="{322972D0-8643-024C-B1CC-19A71966103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Picture Placeholder 2" descr="A group of people sitting at a table  Description automatically generated">
            <a:extLst>
              <a:ext uri="{FF2B5EF4-FFF2-40B4-BE49-F238E27FC236}">
                <a16:creationId xmlns:a16="http://schemas.microsoft.com/office/drawing/2014/main" xmlns="" id="{572B0CB8-CD58-244F-9D7E-62455B15849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 descr="A group of people sitting at a table  Description automatically generated">
            <a:extLst>
              <a:ext uri="{FF2B5EF4-FFF2-40B4-BE49-F238E27FC236}">
                <a16:creationId xmlns:a16="http://schemas.microsoft.com/office/drawing/2014/main" xmlns="" id="{4FD7DA16-CF69-8F4C-8B53-6FAF24F8ED4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 descr="A person holding a sign  Description automatically generated">
            <a:extLst>
              <a:ext uri="{FF2B5EF4-FFF2-40B4-BE49-F238E27FC236}">
                <a16:creationId xmlns:a16="http://schemas.microsoft.com/office/drawing/2014/main" xmlns="" id="{9ADD205A-AB78-1040-8CC4-C20AD69584D3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8432" y="806115"/>
            <a:ext cx="1443788" cy="1443789"/>
          </a:xfrm>
        </p:spPr>
      </p:pic>
      <p:sp>
        <p:nvSpPr>
          <p:cNvPr id="34" name="Text Placeholder 33">
            <a:extLst>
              <a:ext uri="{FF2B5EF4-FFF2-40B4-BE49-F238E27FC236}">
                <a16:creationId xmlns:a16="http://schemas.microsoft.com/office/drawing/2014/main" xmlns="" id="{1DFF60E2-A2D8-1D4E-9F8A-388D144B6C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752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xmlns="" id="{493129F8-3A29-B04A-A347-4F463B49C15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xmlns="" id="{12E34D2D-C542-9244-ADF9-55B65D2127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817091" y="6961359"/>
            <a:ext cx="2105891" cy="53977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4" name="Picture Placeholder 12" descr="A group of people walking around  Description automatically generated">
            <a:extLst>
              <a:ext uri="{FF2B5EF4-FFF2-40B4-BE49-F238E27FC236}">
                <a16:creationId xmlns:a16="http://schemas.microsoft.com/office/drawing/2014/main" xmlns="" id="{25A170DD-B4AC-3E47-BEDC-AEE239CBA3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8148" y="5462337"/>
            <a:ext cx="1443789" cy="1443789"/>
          </a:xfrm>
        </p:spPr>
      </p:pic>
      <p:pic>
        <p:nvPicPr>
          <p:cNvPr id="15" name="Picture Placeholder 20" descr="A picture containing person, indoor, child, young  Description automatically generated">
            <a:extLst>
              <a:ext uri="{FF2B5EF4-FFF2-40B4-BE49-F238E27FC236}">
                <a16:creationId xmlns:a16="http://schemas.microsoft.com/office/drawing/2014/main" xmlns="" id="{709814F0-D4C1-8B43-97D9-887C260932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8148" y="7796463"/>
            <a:ext cx="1449805" cy="1437773"/>
          </a:xfrm>
        </p:spPr>
      </p:pic>
      <p:pic>
        <p:nvPicPr>
          <p:cNvPr id="16" name="Picture Placeholder 18" descr="A group of people posing for the camera  Description automatically generated">
            <a:extLst>
              <a:ext uri="{FF2B5EF4-FFF2-40B4-BE49-F238E27FC236}">
                <a16:creationId xmlns:a16="http://schemas.microsoft.com/office/drawing/2014/main" xmlns="" id="{885608A6-60D8-6D44-95BA-8FA1FF5D8AC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6231" y="7784433"/>
            <a:ext cx="1459832" cy="1449804"/>
          </a:xfrm>
        </p:spPr>
      </p:pic>
      <p:pic>
        <p:nvPicPr>
          <p:cNvPr id="17" name="Picture Placeholder 16" descr="A group of people sitting on a bench  Description automatically generated">
            <a:extLst>
              <a:ext uri="{FF2B5EF4-FFF2-40B4-BE49-F238E27FC236}">
                <a16:creationId xmlns:a16="http://schemas.microsoft.com/office/drawing/2014/main" xmlns="" id="{A5141268-9AD8-514C-AB59-906CEAC5D3A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2416" y="7799931"/>
            <a:ext cx="1459832" cy="1449804"/>
          </a:xfrm>
        </p:spPr>
      </p:pic>
      <p:pic>
        <p:nvPicPr>
          <p:cNvPr id="18" name="Picture Placeholder 14" descr="A picture containing person, child, indoor, little  Description automatically generated">
            <a:extLst>
              <a:ext uri="{FF2B5EF4-FFF2-40B4-BE49-F238E27FC236}">
                <a16:creationId xmlns:a16="http://schemas.microsoft.com/office/drawing/2014/main" xmlns="" id="{8431CCE5-DA08-184E-A8CB-198A847BD65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8432" y="5462337"/>
            <a:ext cx="1443790" cy="1443789"/>
          </a:xfrm>
        </p:spPr>
      </p:pic>
      <p:pic>
        <p:nvPicPr>
          <p:cNvPr id="19" name="Picture Placeholder 10" descr="A group of people posing for a photo  Description automatically generated">
            <a:extLst>
              <a:ext uri="{FF2B5EF4-FFF2-40B4-BE49-F238E27FC236}">
                <a16:creationId xmlns:a16="http://schemas.microsoft.com/office/drawing/2014/main" xmlns="" id="{2E83FD98-7A39-BC48-8FC6-BC0CA8CEC5F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98432" y="3134227"/>
            <a:ext cx="1449805" cy="1449806"/>
          </a:xfrm>
        </p:spPr>
      </p:pic>
      <p:pic>
        <p:nvPicPr>
          <p:cNvPr id="20" name="Picture Placeholder 8" descr="A group of people sitting at a table  Description automatically generated">
            <a:extLst>
              <a:ext uri="{FF2B5EF4-FFF2-40B4-BE49-F238E27FC236}">
                <a16:creationId xmlns:a16="http://schemas.microsoft.com/office/drawing/2014/main" xmlns="" id="{891D0AD4-457F-3246-A65A-23F28A69C7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4164" y="3134227"/>
            <a:ext cx="1443790" cy="1449806"/>
          </a:xfrm>
        </p:spPr>
      </p:pic>
      <p:pic>
        <p:nvPicPr>
          <p:cNvPr id="21" name="Picture Placeholder 2" descr="A group of people sitting at a table  Description automatically generated">
            <a:extLst>
              <a:ext uri="{FF2B5EF4-FFF2-40B4-BE49-F238E27FC236}">
                <a16:creationId xmlns:a16="http://schemas.microsoft.com/office/drawing/2014/main" xmlns="" id="{EF152CFD-9596-AC49-9160-6DC8398D297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4164" y="806115"/>
            <a:ext cx="1443790" cy="1443789"/>
          </a:xfrm>
        </p:spPr>
      </p:pic>
      <p:pic>
        <p:nvPicPr>
          <p:cNvPr id="22" name="Picture Placeholder 4" descr="A group of people sitting at a table  Description automatically generated">
            <a:extLst>
              <a:ext uri="{FF2B5EF4-FFF2-40B4-BE49-F238E27FC236}">
                <a16:creationId xmlns:a16="http://schemas.microsoft.com/office/drawing/2014/main" xmlns="" id="{C7E2F019-1D61-8640-A461-905F91709F7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52274" y="806115"/>
            <a:ext cx="1443788" cy="1443789"/>
          </a:xfrm>
        </p:spPr>
      </p:pic>
      <p:pic>
        <p:nvPicPr>
          <p:cNvPr id="23" name="Picture Placeholder 6" descr="A person holding a sign  Description automatically generated">
            <a:extLst>
              <a:ext uri="{FF2B5EF4-FFF2-40B4-BE49-F238E27FC236}">
                <a16:creationId xmlns:a16="http://schemas.microsoft.com/office/drawing/2014/main" xmlns="" id="{9E9D1E33-F5BE-564E-95A9-EA24F32F1A8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8432" y="806115"/>
            <a:ext cx="1443788" cy="1443789"/>
          </a:xfrm>
        </p:spPr>
      </p:pic>
    </p:spTree>
    <p:extLst>
      <p:ext uri="{BB962C8B-B14F-4D97-AF65-F5344CB8AC3E}">
        <p14:creationId xmlns:p14="http://schemas.microsoft.com/office/powerpoint/2010/main" val="2868554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9445CE5-73C8-FF49-8C39-95991BEF33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35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CBBAEF62-5580-604F-BDFF-820C0860B4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113BC92C-C587-5F45-AB6C-E89F55B946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67895" y="9504075"/>
            <a:ext cx="2195278" cy="5543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052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760CAA4A-E0C0-0B45-B7A7-F03C76D1E1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65E28A7E-9704-7748-A6B0-DFCA39563C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94868" y="6139617"/>
            <a:ext cx="1717183" cy="1725280"/>
          </a:xfrm>
        </p:spPr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65684C12-35E1-6D4E-941D-B9B34BBF82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35023" y="7862835"/>
            <a:ext cx="1731764" cy="1734009"/>
          </a:xfrm>
        </p:spPr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763FB9F6-DA60-0942-8A9A-D5ABFB0DC8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84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2" ma:contentTypeDescription="Create a new document." ma:contentTypeScope="" ma:versionID="1c5adefc1a6fd226f56bad6a242aa67e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8096206fd3ac967369a1b8afdcd94470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6958BC-93D0-465A-B4BF-55EF7DC6B20E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db613e52-d29e-48be-9dab-b77cf859024b"/>
    <ds:schemaRef ds:uri="http://purl.org/dc/elements/1.1/"/>
    <ds:schemaRef ds:uri="aaf12ef8-83df-4ac1-8570-146fbceeae8d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AF02066-3171-47C9-BA17-1A31F96310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517F26-B8B5-433D-A204-90D1D395B7D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459</Words>
  <Application>Microsoft Office PowerPoint</Application>
  <PresentationFormat>Custom</PresentationFormat>
  <Paragraphs>133</Paragraphs>
  <Slides>15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Pósters/Volantes (versión color)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Kang Han</cp:lastModifiedBy>
  <cp:revision>23</cp:revision>
  <dcterms:created xsi:type="dcterms:W3CDTF">2020-04-23T20:14:19Z</dcterms:created>
  <dcterms:modified xsi:type="dcterms:W3CDTF">2020-07-14T21:58:00Z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