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9"/>
  </p:notesMasterIdLst>
  <p:handoutMasterIdLst>
    <p:handoutMasterId r:id="rId20"/>
  </p:handoutMasterIdLst>
  <p:sldIdLst>
    <p:sldId id="501" r:id="rId5"/>
    <p:sldId id="503" r:id="rId6"/>
    <p:sldId id="256" r:id="rId7"/>
    <p:sldId id="257" r:id="rId8"/>
    <p:sldId id="259" r:id="rId9"/>
    <p:sldId id="260" r:id="rId10"/>
    <p:sldId id="262" r:id="rId11"/>
    <p:sldId id="263" r:id="rId12"/>
    <p:sldId id="265" r:id="rId13"/>
    <p:sldId id="266" r:id="rId14"/>
    <p:sldId id="273" r:id="rId15"/>
    <p:sldId id="281" r:id="rId16"/>
    <p:sldId id="282" r:id="rId17"/>
    <p:sldId id="502" r:id="rId18"/>
  </p:sldIdLst>
  <p:sldSz cx="11430000" cy="59801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188" userDrawn="1">
          <p15:clr>
            <a:srgbClr val="A4A3A4"/>
          </p15:clr>
        </p15:guide>
        <p15:guide id="2" pos="360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rain, Amanda" initials="DA" lastIdx="22" clrIdx="0">
    <p:extLst/>
  </p:cmAuthor>
  <p:cmAuthor id="2" name="Kohn, Darcy" initials="KD" lastIdx="14" clrIdx="1">
    <p:extLst/>
  </p:cmAuthor>
  <p:cmAuthor id="3" name="Cherry, Allison" initials="CA" lastIdx="45" clrIdx="2">
    <p:extLst/>
  </p:cmAuthor>
  <p:cmAuthor id="4" name="Chini, Kaveh" initials="CK" lastIdx="4" clrIdx="3">
    <p:extLst/>
  </p:cmAuthor>
  <p:cmAuthor id="5" name="Johnson, Erin" initials="JE" lastIdx="8" clrIdx="4">
    <p:extLst/>
  </p:cmAuthor>
  <p:cmAuthor id="6" name="Fox, Amy" initials="FA" lastIdx="5" clrIdx="5">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3C71"/>
    <a:srgbClr val="00778B"/>
    <a:srgbClr val="CB6015"/>
    <a:srgbClr val="78BE20"/>
    <a:srgbClr val="6F30A0"/>
    <a:srgbClr val="72246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252F1AA-3A95-43AA-AF24-85FBCF92C366}" v="5" dt="2020-06-12T15:05:40.44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30"/>
  </p:normalViewPr>
  <p:slideViewPr>
    <p:cSldViewPr snapToGrid="0">
      <p:cViewPr varScale="1">
        <p:scale>
          <a:sx n="102" d="100"/>
          <a:sy n="102" d="100"/>
        </p:scale>
        <p:origin x="-90" y="-192"/>
      </p:cViewPr>
      <p:guideLst>
        <p:guide orient="horz" pos="1188"/>
        <p:guide pos="3600"/>
      </p:guideLst>
    </p:cSldViewPr>
  </p:slideViewPr>
  <p:notesTextViewPr>
    <p:cViewPr>
      <p:scale>
        <a:sx n="1" d="1"/>
        <a:sy n="1" d="1"/>
      </p:scale>
      <p:origin x="0" y="0"/>
    </p:cViewPr>
  </p:notesTextViewPr>
  <p:notesViewPr>
    <p:cSldViewPr snapToGrid="0">
      <p:cViewPr varScale="1">
        <p:scale>
          <a:sx n="82" d="100"/>
          <a:sy n="82" d="100"/>
        </p:scale>
        <p:origin x="-3006"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erry, Allison" userId="323b9801-8644-4837-a2e8-c780fba0bb73" providerId="ADAL" clId="{AA545852-E730-4A5E-8E69-08BDD8B957EC}"/>
    <pc:docChg chg="undo custSel modSld modMainMaster">
      <pc:chgData name="Cherry, Allison" userId="323b9801-8644-4837-a2e8-c780fba0bb73" providerId="ADAL" clId="{AA545852-E730-4A5E-8E69-08BDD8B957EC}" dt="2020-05-01T20:34:14.493" v="132" actId="1592"/>
      <pc:docMkLst>
        <pc:docMk/>
      </pc:docMkLst>
      <pc:sldChg chg="addCm delCm modCm">
        <pc:chgData name="Cherry, Allison" userId="323b9801-8644-4837-a2e8-c780fba0bb73" providerId="ADAL" clId="{AA545852-E730-4A5E-8E69-08BDD8B957EC}" dt="2020-05-01T18:42:44.593" v="25" actId="1592"/>
        <pc:sldMkLst>
          <pc:docMk/>
          <pc:sldMk cId="2413045142" sldId="256"/>
        </pc:sldMkLst>
      </pc:sldChg>
      <pc:sldChg chg="modSp">
        <pc:chgData name="Cherry, Allison" userId="323b9801-8644-4837-a2e8-c780fba0bb73" providerId="ADAL" clId="{AA545852-E730-4A5E-8E69-08BDD8B957EC}" dt="2020-05-01T18:43:48.888" v="47" actId="20577"/>
        <pc:sldMkLst>
          <pc:docMk/>
          <pc:sldMk cId="2775620898" sldId="257"/>
        </pc:sldMkLst>
        <pc:spChg chg="mod">
          <ac:chgData name="Cherry, Allison" userId="323b9801-8644-4837-a2e8-c780fba0bb73" providerId="ADAL" clId="{AA545852-E730-4A5E-8E69-08BDD8B957EC}" dt="2020-05-01T18:43:48.888" v="47" actId="20577"/>
          <ac:spMkLst>
            <pc:docMk/>
            <pc:sldMk cId="2775620898" sldId="257"/>
            <ac:spMk id="3" creationId="{62B100D6-A664-A145-9F44-899A0B495F40}"/>
          </ac:spMkLst>
        </pc:spChg>
      </pc:sldChg>
      <pc:sldChg chg="modSp addCm delCm modCm">
        <pc:chgData name="Cherry, Allison" userId="323b9801-8644-4837-a2e8-c780fba0bb73" providerId="ADAL" clId="{AA545852-E730-4A5E-8E69-08BDD8B957EC}" dt="2020-05-01T20:34:08.207" v="131" actId="1592"/>
        <pc:sldMkLst>
          <pc:docMk/>
          <pc:sldMk cId="1020701393" sldId="259"/>
        </pc:sldMkLst>
        <pc:spChg chg="mod">
          <ac:chgData name="Cherry, Allison" userId="323b9801-8644-4837-a2e8-c780fba0bb73" providerId="ADAL" clId="{AA545852-E730-4A5E-8E69-08BDD8B957EC}" dt="2020-05-01T18:44:50.386" v="49" actId="1076"/>
          <ac:spMkLst>
            <pc:docMk/>
            <pc:sldMk cId="1020701393" sldId="259"/>
            <ac:spMk id="3" creationId="{23DBEB29-C3FB-C044-BA34-E412D98F8379}"/>
          </ac:spMkLst>
        </pc:spChg>
      </pc:sldChg>
      <pc:sldChg chg="modSp">
        <pc:chgData name="Cherry, Allison" userId="323b9801-8644-4837-a2e8-c780fba0bb73" providerId="ADAL" clId="{AA545852-E730-4A5E-8E69-08BDD8B957EC}" dt="2020-05-01T18:45:41.078" v="72" actId="1076"/>
        <pc:sldMkLst>
          <pc:docMk/>
          <pc:sldMk cId="3295842762" sldId="260"/>
        </pc:sldMkLst>
        <pc:spChg chg="mod">
          <ac:chgData name="Cherry, Allison" userId="323b9801-8644-4837-a2e8-c780fba0bb73" providerId="ADAL" clId="{AA545852-E730-4A5E-8E69-08BDD8B957EC}" dt="2020-05-01T18:45:41.078" v="72" actId="1076"/>
          <ac:spMkLst>
            <pc:docMk/>
            <pc:sldMk cId="3295842762" sldId="260"/>
            <ac:spMk id="3" creationId="{43C703A7-38BE-AA46-8B3F-49BC27A23509}"/>
          </ac:spMkLst>
        </pc:spChg>
      </pc:sldChg>
      <pc:sldChg chg="addCm delCm">
        <pc:chgData name="Cherry, Allison" userId="323b9801-8644-4837-a2e8-c780fba0bb73" providerId="ADAL" clId="{AA545852-E730-4A5E-8E69-08BDD8B957EC}" dt="2020-05-01T20:34:14.493" v="132" actId="1592"/>
        <pc:sldMkLst>
          <pc:docMk/>
          <pc:sldMk cId="1187221729" sldId="265"/>
        </pc:sldMkLst>
      </pc:sldChg>
      <pc:sldChg chg="addSp delSp modSp delCm modCm">
        <pc:chgData name="Cherry, Allison" userId="323b9801-8644-4837-a2e8-c780fba0bb73" providerId="ADAL" clId="{AA545852-E730-4A5E-8E69-08BDD8B957EC}" dt="2020-05-01T19:28:40.269" v="127" actId="1592"/>
        <pc:sldMkLst>
          <pc:docMk/>
          <pc:sldMk cId="390624561" sldId="501"/>
        </pc:sldMkLst>
        <pc:picChg chg="add mod">
          <ac:chgData name="Cherry, Allison" userId="323b9801-8644-4837-a2e8-c780fba0bb73" providerId="ADAL" clId="{AA545852-E730-4A5E-8E69-08BDD8B957EC}" dt="2020-05-01T19:28:37.134" v="126" actId="1076"/>
          <ac:picMkLst>
            <pc:docMk/>
            <pc:sldMk cId="390624561" sldId="501"/>
            <ac:picMk id="5" creationId="{06FC8097-DCC6-464E-B896-8036C4F04F3A}"/>
          </ac:picMkLst>
        </pc:picChg>
        <pc:picChg chg="del">
          <ac:chgData name="Cherry, Allison" userId="323b9801-8644-4837-a2e8-c780fba0bb73" providerId="ADAL" clId="{AA545852-E730-4A5E-8E69-08BDD8B957EC}" dt="2020-05-01T19:01:24.986" v="108" actId="478"/>
          <ac:picMkLst>
            <pc:docMk/>
            <pc:sldMk cId="390624561" sldId="501"/>
            <ac:picMk id="5" creationId="{8D8D06F3-D7F8-4173-AC45-7240B2770E22}"/>
          </ac:picMkLst>
        </pc:picChg>
        <pc:picChg chg="add mod">
          <ac:chgData name="Cherry, Allison" userId="323b9801-8644-4837-a2e8-c780fba0bb73" providerId="ADAL" clId="{AA545852-E730-4A5E-8E69-08BDD8B957EC}" dt="2020-05-01T19:01:30.666" v="110" actId="1076"/>
          <ac:picMkLst>
            <pc:docMk/>
            <pc:sldMk cId="390624561" sldId="501"/>
            <ac:picMk id="6" creationId="{C32C4F5D-ECFD-4E94-A137-D6BC36F6F7A4}"/>
          </ac:picMkLst>
        </pc:picChg>
        <pc:picChg chg="del">
          <ac:chgData name="Cherry, Allison" userId="323b9801-8644-4837-a2e8-c780fba0bb73" providerId="ADAL" clId="{AA545852-E730-4A5E-8E69-08BDD8B957EC}" dt="2020-05-01T19:01:33.029" v="111" actId="478"/>
          <ac:picMkLst>
            <pc:docMk/>
            <pc:sldMk cId="390624561" sldId="501"/>
            <ac:picMk id="7" creationId="{74ABBC6D-1023-4A60-A295-90764AC6E842}"/>
          </ac:picMkLst>
        </pc:picChg>
        <pc:picChg chg="add del mod">
          <ac:chgData name="Cherry, Allison" userId="323b9801-8644-4837-a2e8-c780fba0bb73" providerId="ADAL" clId="{AA545852-E730-4A5E-8E69-08BDD8B957EC}" dt="2020-05-01T19:28:25.996" v="119" actId="478"/>
          <ac:picMkLst>
            <pc:docMk/>
            <pc:sldMk cId="390624561" sldId="501"/>
            <ac:picMk id="9" creationId="{B409E364-B953-400F-913E-80B99C18EE6A}"/>
          </ac:picMkLst>
        </pc:picChg>
      </pc:sldChg>
      <pc:sldChg chg="addSp delSp modSp addCm delCm">
        <pc:chgData name="Cherry, Allison" userId="323b9801-8644-4837-a2e8-c780fba0bb73" providerId="ADAL" clId="{AA545852-E730-4A5E-8E69-08BDD8B957EC}" dt="2020-05-01T19:28:46.645" v="128" actId="1592"/>
        <pc:sldMkLst>
          <pc:docMk/>
          <pc:sldMk cId="2243239735" sldId="503"/>
        </pc:sldMkLst>
        <pc:picChg chg="del">
          <ac:chgData name="Cherry, Allison" userId="323b9801-8644-4837-a2e8-c780fba0bb73" providerId="ADAL" clId="{AA545852-E730-4A5E-8E69-08BDD8B957EC}" dt="2020-05-01T18:51:44.060" v="92" actId="478"/>
          <ac:picMkLst>
            <pc:docMk/>
            <pc:sldMk cId="2243239735" sldId="503"/>
            <ac:picMk id="4" creationId="{0CDC3722-8AEE-406A-A2B8-1623290A8AFC}"/>
          </ac:picMkLst>
        </pc:picChg>
        <pc:picChg chg="add mod">
          <ac:chgData name="Cherry, Allison" userId="323b9801-8644-4837-a2e8-c780fba0bb73" providerId="ADAL" clId="{AA545852-E730-4A5E-8E69-08BDD8B957EC}" dt="2020-05-01T18:52:02.220" v="102" actId="1076"/>
          <ac:picMkLst>
            <pc:docMk/>
            <pc:sldMk cId="2243239735" sldId="503"/>
            <ac:picMk id="5" creationId="{EE6764B2-68A3-4544-A4B3-FA1F72E0B56A}"/>
          </ac:picMkLst>
        </pc:picChg>
        <pc:picChg chg="add mod ord">
          <ac:chgData name="Cherry, Allison" userId="323b9801-8644-4837-a2e8-c780fba0bb73" providerId="ADAL" clId="{AA545852-E730-4A5E-8E69-08BDD8B957EC}" dt="2020-05-01T18:52:10.788" v="103" actId="167"/>
          <ac:picMkLst>
            <pc:docMk/>
            <pc:sldMk cId="2243239735" sldId="503"/>
            <ac:picMk id="7" creationId="{7CB914EB-1C4D-44DA-AF9C-60FEA1AE2D16}"/>
          </ac:picMkLst>
        </pc:picChg>
        <pc:picChg chg="del">
          <ac:chgData name="Cherry, Allison" userId="323b9801-8644-4837-a2e8-c780fba0bb73" providerId="ADAL" clId="{AA545852-E730-4A5E-8E69-08BDD8B957EC}" dt="2020-05-01T18:51:28.520" v="84" actId="478"/>
          <ac:picMkLst>
            <pc:docMk/>
            <pc:sldMk cId="2243239735" sldId="503"/>
            <ac:picMk id="9" creationId="{5C6ADA7E-8496-4A04-917C-6F122FE10D4B}"/>
          </ac:picMkLst>
        </pc:picChg>
        <pc:picChg chg="add mod">
          <ac:chgData name="Cherry, Allison" userId="323b9801-8644-4837-a2e8-c780fba0bb73" providerId="ADAL" clId="{AA545852-E730-4A5E-8E69-08BDD8B957EC}" dt="2020-05-01T18:51:57.203" v="100" actId="14100"/>
          <ac:picMkLst>
            <pc:docMk/>
            <pc:sldMk cId="2243239735" sldId="503"/>
            <ac:picMk id="10" creationId="{861E43F3-1176-4854-882F-2666B6E562A8}"/>
          </ac:picMkLst>
        </pc:picChg>
        <pc:picChg chg="del">
          <ac:chgData name="Cherry, Allison" userId="323b9801-8644-4837-a2e8-c780fba0bb73" providerId="ADAL" clId="{AA545852-E730-4A5E-8E69-08BDD8B957EC}" dt="2020-05-01T18:51:16.910" v="80" actId="478"/>
          <ac:picMkLst>
            <pc:docMk/>
            <pc:sldMk cId="2243239735" sldId="503"/>
            <ac:picMk id="11" creationId="{E9689903-4FE5-431D-9E43-36204F8F6042}"/>
          </ac:picMkLst>
        </pc:picChg>
      </pc:sldChg>
      <pc:sldMasterChg chg="modSldLayout">
        <pc:chgData name="Cherry, Allison" userId="323b9801-8644-4837-a2e8-c780fba0bb73" providerId="ADAL" clId="{AA545852-E730-4A5E-8E69-08BDD8B957EC}" dt="2020-05-01T15:11:53.302" v="23"/>
        <pc:sldMasterMkLst>
          <pc:docMk/>
          <pc:sldMasterMk cId="3925175366" sldId="2147483660"/>
        </pc:sldMasterMkLst>
        <pc:sldLayoutChg chg="modSp">
          <pc:chgData name="Cherry, Allison" userId="323b9801-8644-4837-a2e8-c780fba0bb73" providerId="ADAL" clId="{AA545852-E730-4A5E-8E69-08BDD8B957EC}" dt="2020-05-01T15:11:34.950" v="11"/>
          <pc:sldLayoutMkLst>
            <pc:docMk/>
            <pc:sldMasterMk cId="3925175366" sldId="2147483660"/>
            <pc:sldLayoutMk cId="3024145044" sldId="2147483667"/>
          </pc:sldLayoutMkLst>
          <pc:spChg chg="mod">
            <ac:chgData name="Cherry, Allison" userId="323b9801-8644-4837-a2e8-c780fba0bb73" providerId="ADAL" clId="{AA545852-E730-4A5E-8E69-08BDD8B957EC}" dt="2020-05-01T15:11:34.950" v="11"/>
            <ac:spMkLst>
              <pc:docMk/>
              <pc:sldMasterMk cId="3925175366" sldId="2147483660"/>
              <pc:sldLayoutMk cId="3024145044" sldId="2147483667"/>
              <ac:spMk id="7" creationId="{B6667747-173A-1149-AC92-450CF37A8216}"/>
            </ac:spMkLst>
          </pc:spChg>
        </pc:sldLayoutChg>
        <pc:sldLayoutChg chg="modSp">
          <pc:chgData name="Cherry, Allison" userId="323b9801-8644-4837-a2e8-c780fba0bb73" providerId="ADAL" clId="{AA545852-E730-4A5E-8E69-08BDD8B957EC}" dt="2020-05-01T15:11:40.860" v="15"/>
          <pc:sldLayoutMkLst>
            <pc:docMk/>
            <pc:sldMasterMk cId="3925175366" sldId="2147483660"/>
            <pc:sldLayoutMk cId="3997122358" sldId="2147483669"/>
          </pc:sldLayoutMkLst>
          <pc:spChg chg="mod">
            <ac:chgData name="Cherry, Allison" userId="323b9801-8644-4837-a2e8-c780fba0bb73" providerId="ADAL" clId="{AA545852-E730-4A5E-8E69-08BDD8B957EC}" dt="2020-05-01T15:11:40.860" v="15"/>
            <ac:spMkLst>
              <pc:docMk/>
              <pc:sldMasterMk cId="3925175366" sldId="2147483660"/>
              <pc:sldLayoutMk cId="3997122358" sldId="2147483669"/>
              <ac:spMk id="7" creationId="{B6667747-173A-1149-AC92-450CF37A8216}"/>
            </ac:spMkLst>
          </pc:spChg>
        </pc:sldLayoutChg>
        <pc:sldLayoutChg chg="modSp">
          <pc:chgData name="Cherry, Allison" userId="323b9801-8644-4837-a2e8-c780fba0bb73" providerId="ADAL" clId="{AA545852-E730-4A5E-8E69-08BDD8B957EC}" dt="2020-05-01T15:11:46.889" v="19"/>
          <pc:sldLayoutMkLst>
            <pc:docMk/>
            <pc:sldMasterMk cId="3925175366" sldId="2147483660"/>
            <pc:sldLayoutMk cId="144526421" sldId="2147483670"/>
          </pc:sldLayoutMkLst>
          <pc:spChg chg="mod">
            <ac:chgData name="Cherry, Allison" userId="323b9801-8644-4837-a2e8-c780fba0bb73" providerId="ADAL" clId="{AA545852-E730-4A5E-8E69-08BDD8B957EC}" dt="2020-05-01T15:11:46.889" v="19"/>
            <ac:spMkLst>
              <pc:docMk/>
              <pc:sldMasterMk cId="3925175366" sldId="2147483660"/>
              <pc:sldLayoutMk cId="144526421" sldId="2147483670"/>
              <ac:spMk id="7" creationId="{B6667747-173A-1149-AC92-450CF37A8216}"/>
            </ac:spMkLst>
          </pc:spChg>
        </pc:sldLayoutChg>
        <pc:sldLayoutChg chg="modSp">
          <pc:chgData name="Cherry, Allison" userId="323b9801-8644-4837-a2e8-c780fba0bb73" providerId="ADAL" clId="{AA545852-E730-4A5E-8E69-08BDD8B957EC}" dt="2020-05-01T15:11:53.302" v="23"/>
          <pc:sldLayoutMkLst>
            <pc:docMk/>
            <pc:sldMasterMk cId="3925175366" sldId="2147483660"/>
            <pc:sldLayoutMk cId="2991459626" sldId="2147483673"/>
          </pc:sldLayoutMkLst>
          <pc:spChg chg="mod">
            <ac:chgData name="Cherry, Allison" userId="323b9801-8644-4837-a2e8-c780fba0bb73" providerId="ADAL" clId="{AA545852-E730-4A5E-8E69-08BDD8B957EC}" dt="2020-05-01T15:11:53.302" v="23"/>
            <ac:spMkLst>
              <pc:docMk/>
              <pc:sldMasterMk cId="3925175366" sldId="2147483660"/>
              <pc:sldLayoutMk cId="2991459626" sldId="2147483673"/>
              <ac:spMk id="7" creationId="{B6667747-173A-1149-AC92-450CF37A8216}"/>
            </ac:spMkLst>
          </pc:spChg>
        </pc:sldLayoutChg>
        <pc:sldLayoutChg chg="modSp">
          <pc:chgData name="Cherry, Allison" userId="323b9801-8644-4837-a2e8-c780fba0bb73" providerId="ADAL" clId="{AA545852-E730-4A5E-8E69-08BDD8B957EC}" dt="2020-05-01T15:11:27.335" v="9" actId="20577"/>
          <pc:sldLayoutMkLst>
            <pc:docMk/>
            <pc:sldMasterMk cId="3925175366" sldId="2147483660"/>
            <pc:sldLayoutMk cId="4092762054" sldId="2147483757"/>
          </pc:sldLayoutMkLst>
          <pc:spChg chg="mod">
            <ac:chgData name="Cherry, Allison" userId="323b9801-8644-4837-a2e8-c780fba0bb73" providerId="ADAL" clId="{AA545852-E730-4A5E-8E69-08BDD8B957EC}" dt="2020-05-01T15:11:27.335" v="9" actId="20577"/>
            <ac:spMkLst>
              <pc:docMk/>
              <pc:sldMasterMk cId="3925175366" sldId="2147483660"/>
              <pc:sldLayoutMk cId="4092762054" sldId="2147483757"/>
              <ac:spMk id="7" creationId="{B6667747-173A-1149-AC92-450CF37A8216}"/>
            </ac:spMkLst>
          </pc:spChg>
        </pc:sldLayoutChg>
        <pc:sldLayoutChg chg="modSp">
          <pc:chgData name="Cherry, Allison" userId="323b9801-8644-4837-a2e8-c780fba0bb73" providerId="ADAL" clId="{AA545852-E730-4A5E-8E69-08BDD8B957EC}" dt="2020-05-01T15:11:38.026" v="13"/>
          <pc:sldLayoutMkLst>
            <pc:docMk/>
            <pc:sldMasterMk cId="3925175366" sldId="2147483660"/>
            <pc:sldLayoutMk cId="3700980002" sldId="2147483758"/>
          </pc:sldLayoutMkLst>
          <pc:spChg chg="mod">
            <ac:chgData name="Cherry, Allison" userId="323b9801-8644-4837-a2e8-c780fba0bb73" providerId="ADAL" clId="{AA545852-E730-4A5E-8E69-08BDD8B957EC}" dt="2020-05-01T15:11:38.026" v="13"/>
            <ac:spMkLst>
              <pc:docMk/>
              <pc:sldMasterMk cId="3925175366" sldId="2147483660"/>
              <pc:sldLayoutMk cId="3700980002" sldId="2147483758"/>
              <ac:spMk id="7" creationId="{B6667747-173A-1149-AC92-450CF37A8216}"/>
            </ac:spMkLst>
          </pc:spChg>
        </pc:sldLayoutChg>
        <pc:sldLayoutChg chg="modSp">
          <pc:chgData name="Cherry, Allison" userId="323b9801-8644-4837-a2e8-c780fba0bb73" providerId="ADAL" clId="{AA545852-E730-4A5E-8E69-08BDD8B957EC}" dt="2020-05-01T15:11:43.606" v="17"/>
          <pc:sldLayoutMkLst>
            <pc:docMk/>
            <pc:sldMasterMk cId="3925175366" sldId="2147483660"/>
            <pc:sldLayoutMk cId="3343388189" sldId="2147483760"/>
          </pc:sldLayoutMkLst>
          <pc:spChg chg="mod">
            <ac:chgData name="Cherry, Allison" userId="323b9801-8644-4837-a2e8-c780fba0bb73" providerId="ADAL" clId="{AA545852-E730-4A5E-8E69-08BDD8B957EC}" dt="2020-05-01T15:11:43.606" v="17"/>
            <ac:spMkLst>
              <pc:docMk/>
              <pc:sldMasterMk cId="3925175366" sldId="2147483660"/>
              <pc:sldLayoutMk cId="3343388189" sldId="2147483760"/>
              <ac:spMk id="7" creationId="{B6667747-173A-1149-AC92-450CF37A8216}"/>
            </ac:spMkLst>
          </pc:spChg>
        </pc:sldLayoutChg>
        <pc:sldLayoutChg chg="modSp">
          <pc:chgData name="Cherry, Allison" userId="323b9801-8644-4837-a2e8-c780fba0bb73" providerId="ADAL" clId="{AA545852-E730-4A5E-8E69-08BDD8B957EC}" dt="2020-05-01T15:11:50.555" v="21"/>
          <pc:sldLayoutMkLst>
            <pc:docMk/>
            <pc:sldMasterMk cId="3925175366" sldId="2147483660"/>
            <pc:sldLayoutMk cId="1792366260" sldId="2147483761"/>
          </pc:sldLayoutMkLst>
          <pc:spChg chg="mod">
            <ac:chgData name="Cherry, Allison" userId="323b9801-8644-4837-a2e8-c780fba0bb73" providerId="ADAL" clId="{AA545852-E730-4A5E-8E69-08BDD8B957EC}" dt="2020-05-01T15:11:50.555" v="21"/>
            <ac:spMkLst>
              <pc:docMk/>
              <pc:sldMasterMk cId="3925175366" sldId="2147483660"/>
              <pc:sldLayoutMk cId="1792366260" sldId="2147483761"/>
              <ac:spMk id="7" creationId="{B6667747-173A-1149-AC92-450CF37A8216}"/>
            </ac:spMkLst>
          </pc:spChg>
        </pc:sldLayoutChg>
      </pc:sldMasterChg>
    </pc:docChg>
  </pc:docChgLst>
  <pc:docChgLst>
    <pc:chgData name="Fox, Amy" userId="S::amy.fox@edelman.com::51c6b977-c9d3-4a0d-9a87-944a4c8cd4f4" providerId="AD" clId="Web-{22122AFE-5481-4771-8546-6480135B4B2A}"/>
    <pc:docChg chg="modSld">
      <pc:chgData name="Fox, Amy" userId="S::amy.fox@edelman.com::51c6b977-c9d3-4a0d-9a87-944a4c8cd4f4" providerId="AD" clId="Web-{22122AFE-5481-4771-8546-6480135B4B2A}" dt="2020-06-05T11:11:22.179" v="3" actId="20577"/>
      <pc:docMkLst>
        <pc:docMk/>
      </pc:docMkLst>
      <pc:sldChg chg="modSp">
        <pc:chgData name="Fox, Amy" userId="S::amy.fox@edelman.com::51c6b977-c9d3-4a0d-9a87-944a4c8cd4f4" providerId="AD" clId="Web-{22122AFE-5481-4771-8546-6480135B4B2A}" dt="2020-06-05T11:11:22.179" v="3" actId="20577"/>
        <pc:sldMkLst>
          <pc:docMk/>
          <pc:sldMk cId="390624561" sldId="501"/>
        </pc:sldMkLst>
        <pc:spChg chg="mod">
          <ac:chgData name="Fox, Amy" userId="S::amy.fox@edelman.com::51c6b977-c9d3-4a0d-9a87-944a4c8cd4f4" providerId="AD" clId="Web-{22122AFE-5481-4771-8546-6480135B4B2A}" dt="2020-06-05T11:11:22.179" v="3" actId="20577"/>
          <ac:spMkLst>
            <pc:docMk/>
            <pc:sldMk cId="390624561" sldId="501"/>
            <ac:spMk id="3" creationId="{858374D1-107F-BE4A-B981-AD0B3631ACE9}"/>
          </ac:spMkLst>
        </pc:spChg>
      </pc:sldChg>
    </pc:docChg>
  </pc:docChgLst>
  <pc:docChgLst>
    <pc:chgData name="Drain, Amanda" userId="S::amanda.drain@edelman.com::8d0eef54-3ffd-45b8-b5a7-cd58b567f0b0" providerId="AD" clId="Web-{E3DEEC54-5B47-1372-2ECF-D1879F7220F7}"/>
    <pc:docChg chg="">
      <pc:chgData name="Drain, Amanda" userId="S::amanda.drain@edelman.com::8d0eef54-3ffd-45b8-b5a7-cd58b567f0b0" providerId="AD" clId="Web-{E3DEEC54-5B47-1372-2ECF-D1879F7220F7}" dt="2020-05-01T19:13:42.312" v="1"/>
      <pc:docMkLst>
        <pc:docMk/>
      </pc:docMkLst>
      <pc:sldChg chg="addCm modCm">
        <pc:chgData name="Drain, Amanda" userId="S::amanda.drain@edelman.com::8d0eef54-3ffd-45b8-b5a7-cd58b567f0b0" providerId="AD" clId="Web-{E3DEEC54-5B47-1372-2ECF-D1879F7220F7}" dt="2020-05-01T19:13:42.312" v="1"/>
        <pc:sldMkLst>
          <pc:docMk/>
          <pc:sldMk cId="390624561" sldId="501"/>
        </pc:sldMkLst>
      </pc:sldChg>
    </pc:docChg>
  </pc:docChgLst>
  <pc:docChgLst>
    <pc:chgData name="Kohn, Darcy" userId="7ab41b32-389a-4499-8ac8-d0498c3da392" providerId="ADAL" clId="{B4A0FD2B-FE94-4A55-8951-1BD1DC2B1102}"/>
    <pc:docChg chg="custSel modSld">
      <pc:chgData name="Kohn, Darcy" userId="7ab41b32-389a-4499-8ac8-d0498c3da392" providerId="ADAL" clId="{B4A0FD2B-FE94-4A55-8951-1BD1DC2B1102}" dt="2020-04-30T19:10:03.447" v="10"/>
      <pc:docMkLst>
        <pc:docMk/>
      </pc:docMkLst>
      <pc:sldChg chg="modSp">
        <pc:chgData name="Kohn, Darcy" userId="7ab41b32-389a-4499-8ac8-d0498c3da392" providerId="ADAL" clId="{B4A0FD2B-FE94-4A55-8951-1BD1DC2B1102}" dt="2020-04-30T19:08:27.334" v="9" actId="20577"/>
        <pc:sldMkLst>
          <pc:docMk/>
          <pc:sldMk cId="390624561" sldId="501"/>
        </pc:sldMkLst>
        <pc:spChg chg="mod">
          <ac:chgData name="Kohn, Darcy" userId="7ab41b32-389a-4499-8ac8-d0498c3da392" providerId="ADAL" clId="{B4A0FD2B-FE94-4A55-8951-1BD1DC2B1102}" dt="2020-04-30T19:08:27.334" v="9" actId="20577"/>
          <ac:spMkLst>
            <pc:docMk/>
            <pc:sldMk cId="390624561" sldId="501"/>
            <ac:spMk id="4" creationId="{4865EF9B-CD1F-46D1-BE3E-6757B8E3B3BD}"/>
          </ac:spMkLst>
        </pc:spChg>
      </pc:sldChg>
      <pc:sldChg chg="addCm modCm">
        <pc:chgData name="Kohn, Darcy" userId="7ab41b32-389a-4499-8ac8-d0498c3da392" providerId="ADAL" clId="{B4A0FD2B-FE94-4A55-8951-1BD1DC2B1102}" dt="2020-04-30T19:10:03.447" v="10"/>
        <pc:sldMkLst>
          <pc:docMk/>
          <pc:sldMk cId="2243239735" sldId="503"/>
        </pc:sldMkLst>
      </pc:sldChg>
    </pc:docChg>
  </pc:docChgLst>
  <pc:docChgLst>
    <pc:chgData name="Kohn, Darcy" userId="S::darcy.kohn@edelman.com::7ab41b32-389a-4499-8ac8-d0498c3da392" providerId="AD" clId="Web-{DBAB26BC-8576-006C-B7FF-83A260F04335}"/>
    <pc:docChg chg="modSld">
      <pc:chgData name="Kohn, Darcy" userId="S::darcy.kohn@edelman.com::7ab41b32-389a-4499-8ac8-d0498c3da392" providerId="AD" clId="Web-{DBAB26BC-8576-006C-B7FF-83A260F04335}" dt="2020-05-01T20:43:09.585" v="5" actId="20577"/>
      <pc:docMkLst>
        <pc:docMk/>
      </pc:docMkLst>
      <pc:sldChg chg="modSp">
        <pc:chgData name="Kohn, Darcy" userId="S::darcy.kohn@edelman.com::7ab41b32-389a-4499-8ac8-d0498c3da392" providerId="AD" clId="Web-{DBAB26BC-8576-006C-B7FF-83A260F04335}" dt="2020-05-01T20:43:09.585" v="4" actId="20577"/>
        <pc:sldMkLst>
          <pc:docMk/>
          <pc:sldMk cId="1854939624" sldId="273"/>
        </pc:sldMkLst>
        <pc:spChg chg="mod">
          <ac:chgData name="Kohn, Darcy" userId="S::darcy.kohn@edelman.com::7ab41b32-389a-4499-8ac8-d0498c3da392" providerId="AD" clId="Web-{DBAB26BC-8576-006C-B7FF-83A260F04335}" dt="2020-05-01T20:43:09.585" v="4" actId="20577"/>
          <ac:spMkLst>
            <pc:docMk/>
            <pc:sldMk cId="1854939624" sldId="273"/>
            <ac:spMk id="3" creationId="{81E4E84F-F9E2-489D-AFFA-B1B27C666B9C}"/>
          </ac:spMkLst>
        </pc:spChg>
      </pc:sldChg>
    </pc:docChg>
  </pc:docChgLst>
  <pc:docChgLst>
    <pc:chgData name="Cherry, Allison" userId="S::allison.cherry@edelman.com::323b9801-8644-4837-a2e8-c780fba0bb73" providerId="AD" clId="Web-{8FEB7A7C-4F31-8FD4-BB97-410C75704D63}"/>
    <pc:docChg chg="">
      <pc:chgData name="Cherry, Allison" userId="S::allison.cherry@edelman.com::323b9801-8644-4837-a2e8-c780fba0bb73" providerId="AD" clId="Web-{8FEB7A7C-4F31-8FD4-BB97-410C75704D63}" dt="2020-05-28T21:48:38.001" v="0"/>
      <pc:docMkLst>
        <pc:docMk/>
      </pc:docMkLst>
      <pc:sldChg chg="addCm">
        <pc:chgData name="Cherry, Allison" userId="S::allison.cherry@edelman.com::323b9801-8644-4837-a2e8-c780fba0bb73" providerId="AD" clId="Web-{8FEB7A7C-4F31-8FD4-BB97-410C75704D63}" dt="2020-05-28T21:48:38.001" v="0"/>
        <pc:sldMkLst>
          <pc:docMk/>
          <pc:sldMk cId="2243239735" sldId="503"/>
        </pc:sldMkLst>
      </pc:sldChg>
    </pc:docChg>
  </pc:docChgLst>
  <pc:docChgLst>
    <pc:chgData name="Drain, Amanda" userId="8d0eef54-3ffd-45b8-b5a7-cd58b567f0b0" providerId="ADAL" clId="{423F526F-E7AF-4B88-B901-592EFE63BA71}"/>
    <pc:docChg chg="undo custSel modSld">
      <pc:chgData name="Drain, Amanda" userId="8d0eef54-3ffd-45b8-b5a7-cd58b567f0b0" providerId="ADAL" clId="{423F526F-E7AF-4B88-B901-592EFE63BA71}" dt="2020-06-03T21:25:42.872" v="313" actId="1076"/>
      <pc:docMkLst>
        <pc:docMk/>
      </pc:docMkLst>
      <pc:sldChg chg="modSp mod">
        <pc:chgData name="Drain, Amanda" userId="8d0eef54-3ffd-45b8-b5a7-cd58b567f0b0" providerId="ADAL" clId="{423F526F-E7AF-4B88-B901-592EFE63BA71}" dt="2020-06-01T16:23:53.177" v="309" actId="20577"/>
        <pc:sldMkLst>
          <pc:docMk/>
          <pc:sldMk cId="1854939624" sldId="273"/>
        </pc:sldMkLst>
        <pc:spChg chg="mod">
          <ac:chgData name="Drain, Amanda" userId="8d0eef54-3ffd-45b8-b5a7-cd58b567f0b0" providerId="ADAL" clId="{423F526F-E7AF-4B88-B901-592EFE63BA71}" dt="2020-06-01T16:23:53.177" v="309" actId="20577"/>
          <ac:spMkLst>
            <pc:docMk/>
            <pc:sldMk cId="1854939624" sldId="273"/>
            <ac:spMk id="3" creationId="{81E4E84F-F9E2-489D-AFFA-B1B27C666B9C}"/>
          </ac:spMkLst>
        </pc:spChg>
      </pc:sldChg>
      <pc:sldChg chg="modSp mod addCm modCm">
        <pc:chgData name="Drain, Amanda" userId="8d0eef54-3ffd-45b8-b5a7-cd58b567f0b0" providerId="ADAL" clId="{423F526F-E7AF-4B88-B901-592EFE63BA71}" dt="2020-06-03T21:25:42.872" v="313" actId="1076"/>
        <pc:sldMkLst>
          <pc:docMk/>
          <pc:sldMk cId="390624561" sldId="501"/>
        </pc:sldMkLst>
        <pc:spChg chg="mod">
          <ac:chgData name="Drain, Amanda" userId="8d0eef54-3ffd-45b8-b5a7-cd58b567f0b0" providerId="ADAL" clId="{423F526F-E7AF-4B88-B901-592EFE63BA71}" dt="2020-06-03T21:25:42.872" v="313" actId="1076"/>
          <ac:spMkLst>
            <pc:docMk/>
            <pc:sldMk cId="390624561" sldId="501"/>
            <ac:spMk id="2" creationId="{BC6ED810-4111-D543-8C6A-9EFE82655CD4}"/>
          </ac:spMkLst>
        </pc:spChg>
        <pc:spChg chg="mod">
          <ac:chgData name="Drain, Amanda" userId="8d0eef54-3ffd-45b8-b5a7-cd58b567f0b0" providerId="ADAL" clId="{423F526F-E7AF-4B88-B901-592EFE63BA71}" dt="2020-05-28T18:08:24.175" v="271" actId="1076"/>
          <ac:spMkLst>
            <pc:docMk/>
            <pc:sldMk cId="390624561" sldId="501"/>
            <ac:spMk id="4" creationId="{4865EF9B-CD1F-46D1-BE3E-6757B8E3B3BD}"/>
          </ac:spMkLst>
        </pc:spChg>
        <pc:spChg chg="mod">
          <ac:chgData name="Drain, Amanda" userId="8d0eef54-3ffd-45b8-b5a7-cd58b567f0b0" providerId="ADAL" clId="{423F526F-E7AF-4B88-B901-592EFE63BA71}" dt="2020-06-03T21:25:42.501" v="312" actId="1076"/>
          <ac:spMkLst>
            <pc:docMk/>
            <pc:sldMk cId="390624561" sldId="501"/>
            <ac:spMk id="7" creationId="{D5339E5D-10D8-5742-B57E-351D7EE5B8FD}"/>
          </ac:spMkLst>
        </pc:spChg>
      </pc:sldChg>
      <pc:sldChg chg="modSp mod addCm delCm modCm">
        <pc:chgData name="Drain, Amanda" userId="8d0eef54-3ffd-45b8-b5a7-cd58b567f0b0" providerId="ADAL" clId="{423F526F-E7AF-4B88-B901-592EFE63BA71}" dt="2020-06-01T16:21:45.632" v="289" actId="1592"/>
        <pc:sldMkLst>
          <pc:docMk/>
          <pc:sldMk cId="2243239735" sldId="503"/>
        </pc:sldMkLst>
        <pc:picChg chg="mod">
          <ac:chgData name="Drain, Amanda" userId="8d0eef54-3ffd-45b8-b5a7-cd58b567f0b0" providerId="ADAL" clId="{423F526F-E7AF-4B88-B901-592EFE63BA71}" dt="2020-05-28T18:05:19.847" v="4" actId="1076"/>
          <ac:picMkLst>
            <pc:docMk/>
            <pc:sldMk cId="2243239735" sldId="503"/>
            <ac:picMk id="10" creationId="{861E43F3-1176-4854-882F-2666B6E562A8}"/>
          </ac:picMkLst>
        </pc:picChg>
      </pc:sldChg>
    </pc:docChg>
  </pc:docChgLst>
  <pc:docChgLst>
    <pc:chgData name="Blum, Philip" userId="22bc03cb-108c-4835-8329-cb195ddb6792" providerId="ADAL" clId="{F398E489-6251-7B49-B952-BE9D14996EAC}"/>
    <pc:docChg chg="custSel modSld modMainMaster">
      <pc:chgData name="Blum, Philip" userId="22bc03cb-108c-4835-8329-cb195ddb6792" providerId="ADAL" clId="{F398E489-6251-7B49-B952-BE9D14996EAC}" dt="2020-05-01T17:53:27.565" v="31"/>
      <pc:docMkLst>
        <pc:docMk/>
      </pc:docMkLst>
      <pc:sldChg chg="addSp delSp modSp">
        <pc:chgData name="Blum, Philip" userId="22bc03cb-108c-4835-8329-cb195ddb6792" providerId="ADAL" clId="{F398E489-6251-7B49-B952-BE9D14996EAC}" dt="2020-05-01T17:53:27.565" v="31"/>
        <pc:sldMkLst>
          <pc:docMk/>
          <pc:sldMk cId="2413045142" sldId="256"/>
        </pc:sldMkLst>
        <pc:spChg chg="add mod">
          <ac:chgData name="Blum, Philip" userId="22bc03cb-108c-4835-8329-cb195ddb6792" providerId="ADAL" clId="{F398E489-6251-7B49-B952-BE9D14996EAC}" dt="2020-05-01T17:53:27.565" v="31"/>
          <ac:spMkLst>
            <pc:docMk/>
            <pc:sldMk cId="2413045142" sldId="256"/>
            <ac:spMk id="2" creationId="{90C96D8B-2166-2E47-84AD-493B26CCA9A3}"/>
          </ac:spMkLst>
        </pc:spChg>
        <pc:spChg chg="add mod">
          <ac:chgData name="Blum, Philip" userId="22bc03cb-108c-4835-8329-cb195ddb6792" providerId="ADAL" clId="{F398E489-6251-7B49-B952-BE9D14996EAC}" dt="2020-05-01T17:53:27.565" v="31"/>
          <ac:spMkLst>
            <pc:docMk/>
            <pc:sldMk cId="2413045142" sldId="256"/>
            <ac:spMk id="3" creationId="{463AD6D1-CC71-7443-8567-9A5A40F377F4}"/>
          </ac:spMkLst>
        </pc:spChg>
        <pc:spChg chg="add mod">
          <ac:chgData name="Blum, Philip" userId="22bc03cb-108c-4835-8329-cb195ddb6792" providerId="ADAL" clId="{F398E489-6251-7B49-B952-BE9D14996EAC}" dt="2020-05-01T17:53:27.565" v="31"/>
          <ac:spMkLst>
            <pc:docMk/>
            <pc:sldMk cId="2413045142" sldId="256"/>
            <ac:spMk id="4" creationId="{37928A08-906A-8C40-AB12-7F94989EF211}"/>
          </ac:spMkLst>
        </pc:spChg>
        <pc:spChg chg="del">
          <ac:chgData name="Blum, Philip" userId="22bc03cb-108c-4835-8329-cb195ddb6792" providerId="ADAL" clId="{F398E489-6251-7B49-B952-BE9D14996EAC}" dt="2020-05-01T17:53:27.565" v="31"/>
          <ac:spMkLst>
            <pc:docMk/>
            <pc:sldMk cId="2413045142" sldId="256"/>
            <ac:spMk id="16" creationId="{EE31C116-FA34-2E47-8002-7480A10C2291}"/>
          </ac:spMkLst>
        </pc:spChg>
        <pc:spChg chg="del">
          <ac:chgData name="Blum, Philip" userId="22bc03cb-108c-4835-8329-cb195ddb6792" providerId="ADAL" clId="{F398E489-6251-7B49-B952-BE9D14996EAC}" dt="2020-05-01T17:53:27.565" v="31"/>
          <ac:spMkLst>
            <pc:docMk/>
            <pc:sldMk cId="2413045142" sldId="256"/>
            <ac:spMk id="17" creationId="{7E4FEA0C-C124-F244-939E-38231EF77605}"/>
          </ac:spMkLst>
        </pc:spChg>
        <pc:spChg chg="del">
          <ac:chgData name="Blum, Philip" userId="22bc03cb-108c-4835-8329-cb195ddb6792" providerId="ADAL" clId="{F398E489-6251-7B49-B952-BE9D14996EAC}" dt="2020-05-01T17:53:27.565" v="31"/>
          <ac:spMkLst>
            <pc:docMk/>
            <pc:sldMk cId="2413045142" sldId="256"/>
            <ac:spMk id="18" creationId="{4B4E11E3-459B-3E46-A56F-9B090FBE5B80}"/>
          </ac:spMkLst>
        </pc:spChg>
      </pc:sldChg>
      <pc:sldChg chg="addSp delSp modSp">
        <pc:chgData name="Blum, Philip" userId="22bc03cb-108c-4835-8329-cb195ddb6792" providerId="ADAL" clId="{F398E489-6251-7B49-B952-BE9D14996EAC}" dt="2020-05-01T17:53:27.565" v="31"/>
        <pc:sldMkLst>
          <pc:docMk/>
          <pc:sldMk cId="2775620898" sldId="257"/>
        </pc:sldMkLst>
        <pc:spChg chg="add mod">
          <ac:chgData name="Blum, Philip" userId="22bc03cb-108c-4835-8329-cb195ddb6792" providerId="ADAL" clId="{F398E489-6251-7B49-B952-BE9D14996EAC}" dt="2020-05-01T17:53:27.565" v="31"/>
          <ac:spMkLst>
            <pc:docMk/>
            <pc:sldMk cId="2775620898" sldId="257"/>
            <ac:spMk id="2" creationId="{F4ED6ADF-DBE6-5A4C-8659-A6BD81E88688}"/>
          </ac:spMkLst>
        </pc:spChg>
        <pc:spChg chg="add mod">
          <ac:chgData name="Blum, Philip" userId="22bc03cb-108c-4835-8329-cb195ddb6792" providerId="ADAL" clId="{F398E489-6251-7B49-B952-BE9D14996EAC}" dt="2020-05-01T17:53:27.565" v="31"/>
          <ac:spMkLst>
            <pc:docMk/>
            <pc:sldMk cId="2775620898" sldId="257"/>
            <ac:spMk id="3" creationId="{62B100D6-A664-A145-9F44-899A0B495F40}"/>
          </ac:spMkLst>
        </pc:spChg>
        <pc:spChg chg="add mod">
          <ac:chgData name="Blum, Philip" userId="22bc03cb-108c-4835-8329-cb195ddb6792" providerId="ADAL" clId="{F398E489-6251-7B49-B952-BE9D14996EAC}" dt="2020-05-01T17:53:27.565" v="31"/>
          <ac:spMkLst>
            <pc:docMk/>
            <pc:sldMk cId="2775620898" sldId="257"/>
            <ac:spMk id="4" creationId="{B5F82DCB-0A3D-F74C-AE7F-94C8FBA1D791}"/>
          </ac:spMkLst>
        </pc:spChg>
        <pc:spChg chg="add mod">
          <ac:chgData name="Blum, Philip" userId="22bc03cb-108c-4835-8329-cb195ddb6792" providerId="ADAL" clId="{F398E489-6251-7B49-B952-BE9D14996EAC}" dt="2020-05-01T17:53:27.565" v="31"/>
          <ac:spMkLst>
            <pc:docMk/>
            <pc:sldMk cId="2775620898" sldId="257"/>
            <ac:spMk id="5" creationId="{BCD04A08-516B-A046-AECE-602BE72A18AD}"/>
          </ac:spMkLst>
        </pc:spChg>
        <pc:spChg chg="del">
          <ac:chgData name="Blum, Philip" userId="22bc03cb-108c-4835-8329-cb195ddb6792" providerId="ADAL" clId="{F398E489-6251-7B49-B952-BE9D14996EAC}" dt="2020-05-01T17:53:27.565" v="31"/>
          <ac:spMkLst>
            <pc:docMk/>
            <pc:sldMk cId="2775620898" sldId="257"/>
            <ac:spMk id="18" creationId="{B1A1805F-D2A3-6E43-B325-61310B2E1652}"/>
          </ac:spMkLst>
        </pc:spChg>
        <pc:spChg chg="del">
          <ac:chgData name="Blum, Philip" userId="22bc03cb-108c-4835-8329-cb195ddb6792" providerId="ADAL" clId="{F398E489-6251-7B49-B952-BE9D14996EAC}" dt="2020-05-01T17:53:27.565" v="31"/>
          <ac:spMkLst>
            <pc:docMk/>
            <pc:sldMk cId="2775620898" sldId="257"/>
            <ac:spMk id="19" creationId="{9BEC7EDC-5097-6749-A52F-14812AAA5AFB}"/>
          </ac:spMkLst>
        </pc:spChg>
        <pc:spChg chg="del">
          <ac:chgData name="Blum, Philip" userId="22bc03cb-108c-4835-8329-cb195ddb6792" providerId="ADAL" clId="{F398E489-6251-7B49-B952-BE9D14996EAC}" dt="2020-05-01T17:53:27.565" v="31"/>
          <ac:spMkLst>
            <pc:docMk/>
            <pc:sldMk cId="2775620898" sldId="257"/>
            <ac:spMk id="20" creationId="{1D3D2249-E418-504F-BB25-0CEFF0C4CFDB}"/>
          </ac:spMkLst>
        </pc:spChg>
        <pc:spChg chg="del">
          <ac:chgData name="Blum, Philip" userId="22bc03cb-108c-4835-8329-cb195ddb6792" providerId="ADAL" clId="{F398E489-6251-7B49-B952-BE9D14996EAC}" dt="2020-05-01T17:53:27.565" v="31"/>
          <ac:spMkLst>
            <pc:docMk/>
            <pc:sldMk cId="2775620898" sldId="257"/>
            <ac:spMk id="21" creationId="{323EDB55-468E-4643-8193-967E81826877}"/>
          </ac:spMkLst>
        </pc:spChg>
      </pc:sldChg>
      <pc:sldChg chg="addSp delSp modSp">
        <pc:chgData name="Blum, Philip" userId="22bc03cb-108c-4835-8329-cb195ddb6792" providerId="ADAL" clId="{F398E489-6251-7B49-B952-BE9D14996EAC}" dt="2020-05-01T17:53:27.565" v="31"/>
        <pc:sldMkLst>
          <pc:docMk/>
          <pc:sldMk cId="1020701393" sldId="259"/>
        </pc:sldMkLst>
        <pc:spChg chg="add mod">
          <ac:chgData name="Blum, Philip" userId="22bc03cb-108c-4835-8329-cb195ddb6792" providerId="ADAL" clId="{F398E489-6251-7B49-B952-BE9D14996EAC}" dt="2020-05-01T17:53:27.565" v="31"/>
          <ac:spMkLst>
            <pc:docMk/>
            <pc:sldMk cId="1020701393" sldId="259"/>
            <ac:spMk id="2" creationId="{F8BA2B6A-0824-504F-A0AD-C385B8706F56}"/>
          </ac:spMkLst>
        </pc:spChg>
        <pc:spChg chg="add mod">
          <ac:chgData name="Blum, Philip" userId="22bc03cb-108c-4835-8329-cb195ddb6792" providerId="ADAL" clId="{F398E489-6251-7B49-B952-BE9D14996EAC}" dt="2020-05-01T17:53:27.565" v="31"/>
          <ac:spMkLst>
            <pc:docMk/>
            <pc:sldMk cId="1020701393" sldId="259"/>
            <ac:spMk id="3" creationId="{23DBEB29-C3FB-C044-BA34-E412D98F8379}"/>
          </ac:spMkLst>
        </pc:spChg>
        <pc:spChg chg="del">
          <ac:chgData name="Blum, Philip" userId="22bc03cb-108c-4835-8329-cb195ddb6792" providerId="ADAL" clId="{F398E489-6251-7B49-B952-BE9D14996EAC}" dt="2020-05-01T17:53:27.565" v="31"/>
          <ac:spMkLst>
            <pc:docMk/>
            <pc:sldMk cId="1020701393" sldId="259"/>
            <ac:spMk id="10" creationId="{7C118CB8-9C48-0D43-9DD9-FFEEB87B9F69}"/>
          </ac:spMkLst>
        </pc:spChg>
        <pc:spChg chg="del">
          <ac:chgData name="Blum, Philip" userId="22bc03cb-108c-4835-8329-cb195ddb6792" providerId="ADAL" clId="{F398E489-6251-7B49-B952-BE9D14996EAC}" dt="2020-05-01T17:53:27.565" v="31"/>
          <ac:spMkLst>
            <pc:docMk/>
            <pc:sldMk cId="1020701393" sldId="259"/>
            <ac:spMk id="11" creationId="{80252A96-1145-7D48-B84B-2CE171F7993D}"/>
          </ac:spMkLst>
        </pc:spChg>
      </pc:sldChg>
      <pc:sldChg chg="addSp delSp modSp">
        <pc:chgData name="Blum, Philip" userId="22bc03cb-108c-4835-8329-cb195ddb6792" providerId="ADAL" clId="{F398E489-6251-7B49-B952-BE9D14996EAC}" dt="2020-05-01T17:53:27.565" v="31"/>
        <pc:sldMkLst>
          <pc:docMk/>
          <pc:sldMk cId="3295842762" sldId="260"/>
        </pc:sldMkLst>
        <pc:spChg chg="add mod">
          <ac:chgData name="Blum, Philip" userId="22bc03cb-108c-4835-8329-cb195ddb6792" providerId="ADAL" clId="{F398E489-6251-7B49-B952-BE9D14996EAC}" dt="2020-05-01T17:53:27.565" v="31"/>
          <ac:spMkLst>
            <pc:docMk/>
            <pc:sldMk cId="3295842762" sldId="260"/>
            <ac:spMk id="2" creationId="{32429C06-F146-584D-8F0E-D4D6F1755F08}"/>
          </ac:spMkLst>
        </pc:spChg>
        <pc:spChg chg="add mod">
          <ac:chgData name="Blum, Philip" userId="22bc03cb-108c-4835-8329-cb195ddb6792" providerId="ADAL" clId="{F398E489-6251-7B49-B952-BE9D14996EAC}" dt="2020-05-01T17:53:27.565" v="31"/>
          <ac:spMkLst>
            <pc:docMk/>
            <pc:sldMk cId="3295842762" sldId="260"/>
            <ac:spMk id="3" creationId="{43C703A7-38BE-AA46-8B3F-49BC27A23509}"/>
          </ac:spMkLst>
        </pc:spChg>
        <pc:spChg chg="add mod">
          <ac:chgData name="Blum, Philip" userId="22bc03cb-108c-4835-8329-cb195ddb6792" providerId="ADAL" clId="{F398E489-6251-7B49-B952-BE9D14996EAC}" dt="2020-05-01T17:53:27.565" v="31"/>
          <ac:spMkLst>
            <pc:docMk/>
            <pc:sldMk cId="3295842762" sldId="260"/>
            <ac:spMk id="4" creationId="{B899579C-55E1-2140-8D13-BB22A58AD759}"/>
          </ac:spMkLst>
        </pc:spChg>
        <pc:spChg chg="del">
          <ac:chgData name="Blum, Philip" userId="22bc03cb-108c-4835-8329-cb195ddb6792" providerId="ADAL" clId="{F398E489-6251-7B49-B952-BE9D14996EAC}" dt="2020-05-01T17:53:27.565" v="31"/>
          <ac:spMkLst>
            <pc:docMk/>
            <pc:sldMk cId="3295842762" sldId="260"/>
            <ac:spMk id="14" creationId="{8D0B34C1-F51A-7345-8F7B-6E90DA82F9A7}"/>
          </ac:spMkLst>
        </pc:spChg>
        <pc:spChg chg="del">
          <ac:chgData name="Blum, Philip" userId="22bc03cb-108c-4835-8329-cb195ddb6792" providerId="ADAL" clId="{F398E489-6251-7B49-B952-BE9D14996EAC}" dt="2020-05-01T17:53:27.565" v="31"/>
          <ac:spMkLst>
            <pc:docMk/>
            <pc:sldMk cId="3295842762" sldId="260"/>
            <ac:spMk id="15" creationId="{B7BAFDD0-1EFC-EA42-B83C-DA9BCBE8EC6D}"/>
          </ac:spMkLst>
        </pc:spChg>
        <pc:spChg chg="del">
          <ac:chgData name="Blum, Philip" userId="22bc03cb-108c-4835-8329-cb195ddb6792" providerId="ADAL" clId="{F398E489-6251-7B49-B952-BE9D14996EAC}" dt="2020-05-01T17:53:27.565" v="31"/>
          <ac:spMkLst>
            <pc:docMk/>
            <pc:sldMk cId="3295842762" sldId="260"/>
            <ac:spMk id="16" creationId="{2D99AC3B-1C49-424E-8B7A-2E68E6A88D68}"/>
          </ac:spMkLst>
        </pc:spChg>
      </pc:sldChg>
      <pc:sldChg chg="addSp delSp modSp">
        <pc:chgData name="Blum, Philip" userId="22bc03cb-108c-4835-8329-cb195ddb6792" providerId="ADAL" clId="{F398E489-6251-7B49-B952-BE9D14996EAC}" dt="2020-05-01T17:53:27.565" v="31"/>
        <pc:sldMkLst>
          <pc:docMk/>
          <pc:sldMk cId="4260569405" sldId="262"/>
        </pc:sldMkLst>
        <pc:spChg chg="add mod">
          <ac:chgData name="Blum, Philip" userId="22bc03cb-108c-4835-8329-cb195ddb6792" providerId="ADAL" clId="{F398E489-6251-7B49-B952-BE9D14996EAC}" dt="2020-05-01T17:53:27.565" v="31"/>
          <ac:spMkLst>
            <pc:docMk/>
            <pc:sldMk cId="4260569405" sldId="262"/>
            <ac:spMk id="2" creationId="{E98ACE57-501F-1A43-8625-787253CB4982}"/>
          </ac:spMkLst>
        </pc:spChg>
        <pc:spChg chg="add mod">
          <ac:chgData name="Blum, Philip" userId="22bc03cb-108c-4835-8329-cb195ddb6792" providerId="ADAL" clId="{F398E489-6251-7B49-B952-BE9D14996EAC}" dt="2020-05-01T17:53:27.565" v="31"/>
          <ac:spMkLst>
            <pc:docMk/>
            <pc:sldMk cId="4260569405" sldId="262"/>
            <ac:spMk id="3" creationId="{301092D7-AA9C-E74D-B434-D409871D3A3D}"/>
          </ac:spMkLst>
        </pc:spChg>
        <pc:spChg chg="del">
          <ac:chgData name="Blum, Philip" userId="22bc03cb-108c-4835-8329-cb195ddb6792" providerId="ADAL" clId="{F398E489-6251-7B49-B952-BE9D14996EAC}" dt="2020-05-01T17:53:27.565" v="31"/>
          <ac:spMkLst>
            <pc:docMk/>
            <pc:sldMk cId="4260569405" sldId="262"/>
            <ac:spMk id="10" creationId="{D38DF2A4-55A7-B344-8113-377D36ABFCCD}"/>
          </ac:spMkLst>
        </pc:spChg>
        <pc:spChg chg="del">
          <ac:chgData name="Blum, Philip" userId="22bc03cb-108c-4835-8329-cb195ddb6792" providerId="ADAL" clId="{F398E489-6251-7B49-B952-BE9D14996EAC}" dt="2020-05-01T17:53:27.565" v="31"/>
          <ac:spMkLst>
            <pc:docMk/>
            <pc:sldMk cId="4260569405" sldId="262"/>
            <ac:spMk id="11" creationId="{5BE11335-099B-4C4B-93C6-B3C65B99D005}"/>
          </ac:spMkLst>
        </pc:spChg>
      </pc:sldChg>
      <pc:sldChg chg="addSp delSp modSp">
        <pc:chgData name="Blum, Philip" userId="22bc03cb-108c-4835-8329-cb195ddb6792" providerId="ADAL" clId="{F398E489-6251-7B49-B952-BE9D14996EAC}" dt="2020-05-01T17:53:27.565" v="31"/>
        <pc:sldMkLst>
          <pc:docMk/>
          <pc:sldMk cId="2842944776" sldId="263"/>
        </pc:sldMkLst>
        <pc:spChg chg="add mod">
          <ac:chgData name="Blum, Philip" userId="22bc03cb-108c-4835-8329-cb195ddb6792" providerId="ADAL" clId="{F398E489-6251-7B49-B952-BE9D14996EAC}" dt="2020-05-01T17:53:27.565" v="31"/>
          <ac:spMkLst>
            <pc:docMk/>
            <pc:sldMk cId="2842944776" sldId="263"/>
            <ac:spMk id="2" creationId="{5160394D-D398-6E4C-93DB-D00CBCF931DD}"/>
          </ac:spMkLst>
        </pc:spChg>
        <pc:spChg chg="add mod">
          <ac:chgData name="Blum, Philip" userId="22bc03cb-108c-4835-8329-cb195ddb6792" providerId="ADAL" clId="{F398E489-6251-7B49-B952-BE9D14996EAC}" dt="2020-05-01T17:53:27.565" v="31"/>
          <ac:spMkLst>
            <pc:docMk/>
            <pc:sldMk cId="2842944776" sldId="263"/>
            <ac:spMk id="3" creationId="{A886111B-4EA7-FC43-9234-0F3DA38574BF}"/>
          </ac:spMkLst>
        </pc:spChg>
        <pc:spChg chg="add mod">
          <ac:chgData name="Blum, Philip" userId="22bc03cb-108c-4835-8329-cb195ddb6792" providerId="ADAL" clId="{F398E489-6251-7B49-B952-BE9D14996EAC}" dt="2020-05-01T17:53:27.565" v="31"/>
          <ac:spMkLst>
            <pc:docMk/>
            <pc:sldMk cId="2842944776" sldId="263"/>
            <ac:spMk id="4" creationId="{DEADAC68-9363-DD40-98DA-5B1D11F66AB0}"/>
          </ac:spMkLst>
        </pc:spChg>
        <pc:spChg chg="del">
          <ac:chgData name="Blum, Philip" userId="22bc03cb-108c-4835-8329-cb195ddb6792" providerId="ADAL" clId="{F398E489-6251-7B49-B952-BE9D14996EAC}" dt="2020-05-01T17:53:27.565" v="31"/>
          <ac:spMkLst>
            <pc:docMk/>
            <pc:sldMk cId="2842944776" sldId="263"/>
            <ac:spMk id="14" creationId="{54ACB3A1-F180-154C-B49C-8A56249291FC}"/>
          </ac:spMkLst>
        </pc:spChg>
        <pc:spChg chg="del">
          <ac:chgData name="Blum, Philip" userId="22bc03cb-108c-4835-8329-cb195ddb6792" providerId="ADAL" clId="{F398E489-6251-7B49-B952-BE9D14996EAC}" dt="2020-05-01T17:53:27.565" v="31"/>
          <ac:spMkLst>
            <pc:docMk/>
            <pc:sldMk cId="2842944776" sldId="263"/>
            <ac:spMk id="15" creationId="{30F2BA35-3CE6-384F-9C87-004A17A1A7CB}"/>
          </ac:spMkLst>
        </pc:spChg>
        <pc:spChg chg="del">
          <ac:chgData name="Blum, Philip" userId="22bc03cb-108c-4835-8329-cb195ddb6792" providerId="ADAL" clId="{F398E489-6251-7B49-B952-BE9D14996EAC}" dt="2020-05-01T17:53:27.565" v="31"/>
          <ac:spMkLst>
            <pc:docMk/>
            <pc:sldMk cId="2842944776" sldId="263"/>
            <ac:spMk id="16" creationId="{AFBCD5B7-1859-1E4F-9AEE-0E30CA5A0228}"/>
          </ac:spMkLst>
        </pc:spChg>
      </pc:sldChg>
      <pc:sldChg chg="addSp delSp modSp">
        <pc:chgData name="Blum, Philip" userId="22bc03cb-108c-4835-8329-cb195ddb6792" providerId="ADAL" clId="{F398E489-6251-7B49-B952-BE9D14996EAC}" dt="2020-05-01T17:53:27.565" v="31"/>
        <pc:sldMkLst>
          <pc:docMk/>
          <pc:sldMk cId="1187221729" sldId="265"/>
        </pc:sldMkLst>
        <pc:spChg chg="add mod">
          <ac:chgData name="Blum, Philip" userId="22bc03cb-108c-4835-8329-cb195ddb6792" providerId="ADAL" clId="{F398E489-6251-7B49-B952-BE9D14996EAC}" dt="2020-05-01T17:53:27.565" v="31"/>
          <ac:spMkLst>
            <pc:docMk/>
            <pc:sldMk cId="1187221729" sldId="265"/>
            <ac:spMk id="2" creationId="{22B6B5FA-2D2E-8C43-B5D1-498EA46BFCDB}"/>
          </ac:spMkLst>
        </pc:spChg>
        <pc:spChg chg="add mod">
          <ac:chgData name="Blum, Philip" userId="22bc03cb-108c-4835-8329-cb195ddb6792" providerId="ADAL" clId="{F398E489-6251-7B49-B952-BE9D14996EAC}" dt="2020-05-01T17:53:27.565" v="31"/>
          <ac:spMkLst>
            <pc:docMk/>
            <pc:sldMk cId="1187221729" sldId="265"/>
            <ac:spMk id="3" creationId="{BD84CA42-CA26-004A-85C5-9E42AD164D98}"/>
          </ac:spMkLst>
        </pc:spChg>
        <pc:spChg chg="add mod">
          <ac:chgData name="Blum, Philip" userId="22bc03cb-108c-4835-8329-cb195ddb6792" providerId="ADAL" clId="{F398E489-6251-7B49-B952-BE9D14996EAC}" dt="2020-05-01T17:53:27.565" v="31"/>
          <ac:spMkLst>
            <pc:docMk/>
            <pc:sldMk cId="1187221729" sldId="265"/>
            <ac:spMk id="4" creationId="{B9639AC3-1EAB-F041-9E86-5DCAD3D3257A}"/>
          </ac:spMkLst>
        </pc:spChg>
        <pc:spChg chg="del">
          <ac:chgData name="Blum, Philip" userId="22bc03cb-108c-4835-8329-cb195ddb6792" providerId="ADAL" clId="{F398E489-6251-7B49-B952-BE9D14996EAC}" dt="2020-05-01T17:53:27.565" v="31"/>
          <ac:spMkLst>
            <pc:docMk/>
            <pc:sldMk cId="1187221729" sldId="265"/>
            <ac:spMk id="14" creationId="{A9A2B5D2-84F8-0E4B-A822-037B5353E50C}"/>
          </ac:spMkLst>
        </pc:spChg>
        <pc:spChg chg="del">
          <ac:chgData name="Blum, Philip" userId="22bc03cb-108c-4835-8329-cb195ddb6792" providerId="ADAL" clId="{F398E489-6251-7B49-B952-BE9D14996EAC}" dt="2020-05-01T17:53:27.565" v="31"/>
          <ac:spMkLst>
            <pc:docMk/>
            <pc:sldMk cId="1187221729" sldId="265"/>
            <ac:spMk id="15" creationId="{82A9B44F-4280-F344-BB74-6C1321CBBE84}"/>
          </ac:spMkLst>
        </pc:spChg>
        <pc:spChg chg="del">
          <ac:chgData name="Blum, Philip" userId="22bc03cb-108c-4835-8329-cb195ddb6792" providerId="ADAL" clId="{F398E489-6251-7B49-B952-BE9D14996EAC}" dt="2020-05-01T17:53:27.565" v="31"/>
          <ac:spMkLst>
            <pc:docMk/>
            <pc:sldMk cId="1187221729" sldId="265"/>
            <ac:spMk id="16" creationId="{F96980A1-2AAE-874B-AECC-CD6687EC3A84}"/>
          </ac:spMkLst>
        </pc:spChg>
      </pc:sldChg>
      <pc:sldChg chg="addSp delSp modSp">
        <pc:chgData name="Blum, Philip" userId="22bc03cb-108c-4835-8329-cb195ddb6792" providerId="ADAL" clId="{F398E489-6251-7B49-B952-BE9D14996EAC}" dt="2020-05-01T17:53:27.565" v="31"/>
        <pc:sldMkLst>
          <pc:docMk/>
          <pc:sldMk cId="1554895746" sldId="266"/>
        </pc:sldMkLst>
        <pc:spChg chg="add mod">
          <ac:chgData name="Blum, Philip" userId="22bc03cb-108c-4835-8329-cb195ddb6792" providerId="ADAL" clId="{F398E489-6251-7B49-B952-BE9D14996EAC}" dt="2020-05-01T17:53:27.565" v="31"/>
          <ac:spMkLst>
            <pc:docMk/>
            <pc:sldMk cId="1554895746" sldId="266"/>
            <ac:spMk id="2" creationId="{77432FF3-7B6A-8143-A3F5-B696A99F6AA0}"/>
          </ac:spMkLst>
        </pc:spChg>
        <pc:spChg chg="add mod">
          <ac:chgData name="Blum, Philip" userId="22bc03cb-108c-4835-8329-cb195ddb6792" providerId="ADAL" clId="{F398E489-6251-7B49-B952-BE9D14996EAC}" dt="2020-05-01T17:53:27.565" v="31"/>
          <ac:spMkLst>
            <pc:docMk/>
            <pc:sldMk cId="1554895746" sldId="266"/>
            <ac:spMk id="3" creationId="{96C5FF54-6E2A-0D4B-AD62-07E32B6B506C}"/>
          </ac:spMkLst>
        </pc:spChg>
        <pc:spChg chg="add mod">
          <ac:chgData name="Blum, Philip" userId="22bc03cb-108c-4835-8329-cb195ddb6792" providerId="ADAL" clId="{F398E489-6251-7B49-B952-BE9D14996EAC}" dt="2020-05-01T17:53:27.565" v="31"/>
          <ac:spMkLst>
            <pc:docMk/>
            <pc:sldMk cId="1554895746" sldId="266"/>
            <ac:spMk id="4" creationId="{F18BB096-CE41-8D4C-854C-F2759DC16E57}"/>
          </ac:spMkLst>
        </pc:spChg>
        <pc:spChg chg="add mod">
          <ac:chgData name="Blum, Philip" userId="22bc03cb-108c-4835-8329-cb195ddb6792" providerId="ADAL" clId="{F398E489-6251-7B49-B952-BE9D14996EAC}" dt="2020-05-01T17:53:27.565" v="31"/>
          <ac:spMkLst>
            <pc:docMk/>
            <pc:sldMk cId="1554895746" sldId="266"/>
            <ac:spMk id="5" creationId="{9935C7BD-2888-9749-8EAE-6D22534AEFC2}"/>
          </ac:spMkLst>
        </pc:spChg>
        <pc:spChg chg="del">
          <ac:chgData name="Blum, Philip" userId="22bc03cb-108c-4835-8329-cb195ddb6792" providerId="ADAL" clId="{F398E489-6251-7B49-B952-BE9D14996EAC}" dt="2020-05-01T17:53:27.565" v="31"/>
          <ac:spMkLst>
            <pc:docMk/>
            <pc:sldMk cId="1554895746" sldId="266"/>
            <ac:spMk id="18" creationId="{BFD17F1F-811E-9347-97E7-D1572106A332}"/>
          </ac:spMkLst>
        </pc:spChg>
        <pc:spChg chg="del">
          <ac:chgData name="Blum, Philip" userId="22bc03cb-108c-4835-8329-cb195ddb6792" providerId="ADAL" clId="{F398E489-6251-7B49-B952-BE9D14996EAC}" dt="2020-05-01T17:53:27.565" v="31"/>
          <ac:spMkLst>
            <pc:docMk/>
            <pc:sldMk cId="1554895746" sldId="266"/>
            <ac:spMk id="19" creationId="{30AAE3E0-E071-C44E-89FA-48608CE4AA36}"/>
          </ac:spMkLst>
        </pc:spChg>
        <pc:spChg chg="del">
          <ac:chgData name="Blum, Philip" userId="22bc03cb-108c-4835-8329-cb195ddb6792" providerId="ADAL" clId="{F398E489-6251-7B49-B952-BE9D14996EAC}" dt="2020-05-01T17:53:27.565" v="31"/>
          <ac:spMkLst>
            <pc:docMk/>
            <pc:sldMk cId="1554895746" sldId="266"/>
            <ac:spMk id="20" creationId="{145F56F2-96F9-DE44-B781-0C6689F61039}"/>
          </ac:spMkLst>
        </pc:spChg>
        <pc:spChg chg="del">
          <ac:chgData name="Blum, Philip" userId="22bc03cb-108c-4835-8329-cb195ddb6792" providerId="ADAL" clId="{F398E489-6251-7B49-B952-BE9D14996EAC}" dt="2020-05-01T17:53:27.565" v="31"/>
          <ac:spMkLst>
            <pc:docMk/>
            <pc:sldMk cId="1554895746" sldId="266"/>
            <ac:spMk id="21" creationId="{E5F6EAB9-50E0-9C47-9793-B9BAFE1E01F2}"/>
          </ac:spMkLst>
        </pc:spChg>
      </pc:sldChg>
      <pc:sldMasterChg chg="delSldLayout modSldLayout">
        <pc:chgData name="Blum, Philip" userId="22bc03cb-108c-4835-8329-cb195ddb6792" providerId="ADAL" clId="{F398E489-6251-7B49-B952-BE9D14996EAC}" dt="2020-05-01T17:53:12.849" v="30" actId="2696"/>
        <pc:sldMasterMkLst>
          <pc:docMk/>
          <pc:sldMasterMk cId="3925175366" sldId="2147483660"/>
        </pc:sldMasterMkLst>
        <pc:sldLayoutChg chg="addSp delSp modSp">
          <pc:chgData name="Blum, Philip" userId="22bc03cb-108c-4835-8329-cb195ddb6792" providerId="ADAL" clId="{F398E489-6251-7B49-B952-BE9D14996EAC}" dt="2020-05-01T17:51:15.119" v="8" actId="167"/>
          <pc:sldLayoutMkLst>
            <pc:docMk/>
            <pc:sldMasterMk cId="3925175366" sldId="2147483660"/>
            <pc:sldLayoutMk cId="3024145044" sldId="2147483667"/>
          </pc:sldLayoutMkLst>
          <pc:spChg chg="mod">
            <ac:chgData name="Blum, Philip" userId="22bc03cb-108c-4835-8329-cb195ddb6792" providerId="ADAL" clId="{F398E489-6251-7B49-B952-BE9D14996EAC}" dt="2020-05-01T17:51:15.119" v="8" actId="167"/>
            <ac:spMkLst>
              <pc:docMk/>
              <pc:sldMasterMk cId="3925175366" sldId="2147483660"/>
              <pc:sldLayoutMk cId="3024145044" sldId="2147483667"/>
              <ac:spMk id="2" creationId="{157B05B7-30EF-EC46-8701-D7555F56166F}"/>
            </ac:spMkLst>
          </pc:spChg>
          <pc:picChg chg="add del mod">
            <ac:chgData name="Blum, Philip" userId="22bc03cb-108c-4835-8329-cb195ddb6792" providerId="ADAL" clId="{F398E489-6251-7B49-B952-BE9D14996EAC}" dt="2020-05-01T17:51:01.499" v="3"/>
            <ac:picMkLst>
              <pc:docMk/>
              <pc:sldMasterMk cId="3925175366" sldId="2147483660"/>
              <pc:sldLayoutMk cId="3024145044" sldId="2147483667"/>
              <ac:picMk id="12" creationId="{BD7644A8-47BC-D94A-97BE-153915957CE3}"/>
            </ac:picMkLst>
          </pc:picChg>
          <pc:picChg chg="add mod">
            <ac:chgData name="Blum, Philip" userId="22bc03cb-108c-4835-8329-cb195ddb6792" providerId="ADAL" clId="{F398E489-6251-7B49-B952-BE9D14996EAC}" dt="2020-05-01T17:51:09.533" v="6" actId="167"/>
            <ac:picMkLst>
              <pc:docMk/>
              <pc:sldMasterMk cId="3925175366" sldId="2147483660"/>
              <pc:sldLayoutMk cId="3024145044" sldId="2147483667"/>
              <ac:picMk id="14" creationId="{4EBD88AB-9E40-7340-A646-4BABA9D96E7E}"/>
            </ac:picMkLst>
          </pc:picChg>
          <pc:picChg chg="del">
            <ac:chgData name="Blum, Philip" userId="22bc03cb-108c-4835-8329-cb195ddb6792" providerId="ADAL" clId="{F398E489-6251-7B49-B952-BE9D14996EAC}" dt="2020-05-01T17:51:13.246" v="7" actId="478"/>
            <ac:picMkLst>
              <pc:docMk/>
              <pc:sldMasterMk cId="3925175366" sldId="2147483660"/>
              <pc:sldLayoutMk cId="3024145044" sldId="2147483667"/>
              <ac:picMk id="15" creationId="{5E1B89D9-ABDD-324D-9B3C-B9936D5ACB00}"/>
            </ac:picMkLst>
          </pc:picChg>
          <pc:picChg chg="del">
            <ac:chgData name="Blum, Philip" userId="22bc03cb-108c-4835-8329-cb195ddb6792" providerId="ADAL" clId="{F398E489-6251-7B49-B952-BE9D14996EAC}" dt="2020-05-01T17:51:13.246" v="7" actId="478"/>
            <ac:picMkLst>
              <pc:docMk/>
              <pc:sldMasterMk cId="3925175366" sldId="2147483660"/>
              <pc:sldLayoutMk cId="3024145044" sldId="2147483667"/>
              <ac:picMk id="16" creationId="{E1EEE162-9EB5-9A4A-BA50-78A23430567C}"/>
            </ac:picMkLst>
          </pc:picChg>
        </pc:sldLayoutChg>
        <pc:sldLayoutChg chg="addSp delSp modSp">
          <pc:chgData name="Blum, Philip" userId="22bc03cb-108c-4835-8329-cb195ddb6792" providerId="ADAL" clId="{F398E489-6251-7B49-B952-BE9D14996EAC}" dt="2020-05-01T17:52:06.568" v="20"/>
          <pc:sldLayoutMkLst>
            <pc:docMk/>
            <pc:sldMasterMk cId="3925175366" sldId="2147483660"/>
            <pc:sldLayoutMk cId="3997122358" sldId="2147483669"/>
          </pc:sldLayoutMkLst>
          <pc:picChg chg="del">
            <ac:chgData name="Blum, Philip" userId="22bc03cb-108c-4835-8329-cb195ddb6792" providerId="ADAL" clId="{F398E489-6251-7B49-B952-BE9D14996EAC}" dt="2020-05-01T17:52:06.013" v="19" actId="478"/>
            <ac:picMkLst>
              <pc:docMk/>
              <pc:sldMasterMk cId="3925175366" sldId="2147483660"/>
              <pc:sldLayoutMk cId="3997122358" sldId="2147483669"/>
              <ac:picMk id="14" creationId="{EF652EBD-EDAF-4541-9B24-691BC6C076BA}"/>
            </ac:picMkLst>
          </pc:picChg>
          <pc:picChg chg="del">
            <ac:chgData name="Blum, Philip" userId="22bc03cb-108c-4835-8329-cb195ddb6792" providerId="ADAL" clId="{F398E489-6251-7B49-B952-BE9D14996EAC}" dt="2020-05-01T17:52:06.013" v="19" actId="478"/>
            <ac:picMkLst>
              <pc:docMk/>
              <pc:sldMasterMk cId="3925175366" sldId="2147483660"/>
              <pc:sldLayoutMk cId="3997122358" sldId="2147483669"/>
              <ac:picMk id="15" creationId="{3165BCC6-DB47-5046-86D0-DE10D0683B0F}"/>
            </ac:picMkLst>
          </pc:picChg>
          <pc:picChg chg="add mod">
            <ac:chgData name="Blum, Philip" userId="22bc03cb-108c-4835-8329-cb195ddb6792" providerId="ADAL" clId="{F398E489-6251-7B49-B952-BE9D14996EAC}" dt="2020-05-01T17:52:06.568" v="20"/>
            <ac:picMkLst>
              <pc:docMk/>
              <pc:sldMasterMk cId="3925175366" sldId="2147483660"/>
              <pc:sldLayoutMk cId="3997122358" sldId="2147483669"/>
              <ac:picMk id="16" creationId="{41EBD6D8-F67E-1F46-968E-9F8BF7547243}"/>
            </ac:picMkLst>
          </pc:picChg>
        </pc:sldLayoutChg>
        <pc:sldLayoutChg chg="addSp delSp modSp">
          <pc:chgData name="Blum, Philip" userId="22bc03cb-108c-4835-8329-cb195ddb6792" providerId="ADAL" clId="{F398E489-6251-7B49-B952-BE9D14996EAC}" dt="2020-05-01T17:52:30.862" v="25"/>
          <pc:sldLayoutMkLst>
            <pc:docMk/>
            <pc:sldMasterMk cId="3925175366" sldId="2147483660"/>
            <pc:sldLayoutMk cId="144526421" sldId="2147483670"/>
          </pc:sldLayoutMkLst>
          <pc:picChg chg="add mod">
            <ac:chgData name="Blum, Philip" userId="22bc03cb-108c-4835-8329-cb195ddb6792" providerId="ADAL" clId="{F398E489-6251-7B49-B952-BE9D14996EAC}" dt="2020-05-01T17:52:30.862" v="25"/>
            <ac:picMkLst>
              <pc:docMk/>
              <pc:sldMasterMk cId="3925175366" sldId="2147483660"/>
              <pc:sldLayoutMk cId="144526421" sldId="2147483670"/>
              <ac:picMk id="12" creationId="{DD53FB24-4FA6-2444-B916-55B5E6D2BED5}"/>
            </ac:picMkLst>
          </pc:picChg>
          <pc:picChg chg="del">
            <ac:chgData name="Blum, Philip" userId="22bc03cb-108c-4835-8329-cb195ddb6792" providerId="ADAL" clId="{F398E489-6251-7B49-B952-BE9D14996EAC}" dt="2020-05-01T17:52:28.358" v="23" actId="478"/>
            <ac:picMkLst>
              <pc:docMk/>
              <pc:sldMasterMk cId="3925175366" sldId="2147483660"/>
              <pc:sldLayoutMk cId="144526421" sldId="2147483670"/>
              <ac:picMk id="17" creationId="{FB769FD1-5896-1E43-96DF-2C16754C9E52}"/>
            </ac:picMkLst>
          </pc:picChg>
          <pc:picChg chg="del">
            <ac:chgData name="Blum, Philip" userId="22bc03cb-108c-4835-8329-cb195ddb6792" providerId="ADAL" clId="{F398E489-6251-7B49-B952-BE9D14996EAC}" dt="2020-05-01T17:52:30.158" v="24" actId="478"/>
            <ac:picMkLst>
              <pc:docMk/>
              <pc:sldMasterMk cId="3925175366" sldId="2147483660"/>
              <pc:sldLayoutMk cId="144526421" sldId="2147483670"/>
              <ac:picMk id="20" creationId="{A1A9FAB8-28EE-E443-9657-234BE0D1B180}"/>
            </ac:picMkLst>
          </pc:picChg>
        </pc:sldLayoutChg>
        <pc:sldLayoutChg chg="addSp delSp modSp">
          <pc:chgData name="Blum, Philip" userId="22bc03cb-108c-4835-8329-cb195ddb6792" providerId="ADAL" clId="{F398E489-6251-7B49-B952-BE9D14996EAC}" dt="2020-05-01T17:53:03.652" v="29"/>
          <pc:sldLayoutMkLst>
            <pc:docMk/>
            <pc:sldMasterMk cId="3925175366" sldId="2147483660"/>
            <pc:sldLayoutMk cId="2991459626" sldId="2147483673"/>
          </pc:sldLayoutMkLst>
          <pc:picChg chg="add mod">
            <ac:chgData name="Blum, Philip" userId="22bc03cb-108c-4835-8329-cb195ddb6792" providerId="ADAL" clId="{F398E489-6251-7B49-B952-BE9D14996EAC}" dt="2020-05-01T17:53:03.652" v="29"/>
            <ac:picMkLst>
              <pc:docMk/>
              <pc:sldMasterMk cId="3925175366" sldId="2147483660"/>
              <pc:sldLayoutMk cId="2991459626" sldId="2147483673"/>
              <ac:picMk id="14" creationId="{6A87F249-4A0F-C54A-8F3B-A7329955DDA3}"/>
            </ac:picMkLst>
          </pc:picChg>
          <pc:picChg chg="del">
            <ac:chgData name="Blum, Philip" userId="22bc03cb-108c-4835-8329-cb195ddb6792" providerId="ADAL" clId="{F398E489-6251-7B49-B952-BE9D14996EAC}" dt="2020-05-01T17:53:03.154" v="28" actId="478"/>
            <ac:picMkLst>
              <pc:docMk/>
              <pc:sldMasterMk cId="3925175366" sldId="2147483660"/>
              <pc:sldLayoutMk cId="2991459626" sldId="2147483673"/>
              <ac:picMk id="18" creationId="{5B01F3B7-A693-284B-AB1A-7DA66540991E}"/>
            </ac:picMkLst>
          </pc:picChg>
          <pc:picChg chg="del">
            <ac:chgData name="Blum, Philip" userId="22bc03cb-108c-4835-8329-cb195ddb6792" providerId="ADAL" clId="{F398E489-6251-7B49-B952-BE9D14996EAC}" dt="2020-05-01T17:53:03.154" v="28" actId="478"/>
            <ac:picMkLst>
              <pc:docMk/>
              <pc:sldMasterMk cId="3925175366" sldId="2147483660"/>
              <pc:sldLayoutMk cId="2991459626" sldId="2147483673"/>
              <ac:picMk id="22" creationId="{562B7B31-B9B0-8B41-A1B6-A1D5EBF9DD54}"/>
            </ac:picMkLst>
          </pc:picChg>
        </pc:sldLayoutChg>
        <pc:sldLayoutChg chg="addSp delSp modSp">
          <pc:chgData name="Blum, Philip" userId="22bc03cb-108c-4835-8329-cb195ddb6792" providerId="ADAL" clId="{F398E489-6251-7B49-B952-BE9D14996EAC}" dt="2020-05-01T17:51:22.734" v="10"/>
          <pc:sldLayoutMkLst>
            <pc:docMk/>
            <pc:sldMasterMk cId="3925175366" sldId="2147483660"/>
            <pc:sldLayoutMk cId="4092762054" sldId="2147483757"/>
          </pc:sldLayoutMkLst>
          <pc:picChg chg="add del mod">
            <ac:chgData name="Blum, Philip" userId="22bc03cb-108c-4835-8329-cb195ddb6792" providerId="ADAL" clId="{F398E489-6251-7B49-B952-BE9D14996EAC}" dt="2020-05-01T17:51:21.793" v="9" actId="478"/>
            <ac:picMkLst>
              <pc:docMk/>
              <pc:sldMasterMk cId="3925175366" sldId="2147483660"/>
              <pc:sldLayoutMk cId="4092762054" sldId="2147483757"/>
              <ac:picMk id="10" creationId="{0FA0857D-5075-9A46-ADE5-7B38FA4B712C}"/>
            </ac:picMkLst>
          </pc:picChg>
          <pc:picChg chg="add mod">
            <ac:chgData name="Blum, Philip" userId="22bc03cb-108c-4835-8329-cb195ddb6792" providerId="ADAL" clId="{F398E489-6251-7B49-B952-BE9D14996EAC}" dt="2020-05-01T17:51:22.734" v="10"/>
            <ac:picMkLst>
              <pc:docMk/>
              <pc:sldMasterMk cId="3925175366" sldId="2147483660"/>
              <pc:sldLayoutMk cId="4092762054" sldId="2147483757"/>
              <ac:picMk id="12" creationId="{8C23739F-6269-D24A-9A7B-969E18F44359}"/>
            </ac:picMkLst>
          </pc:picChg>
          <pc:picChg chg="del">
            <ac:chgData name="Blum, Philip" userId="22bc03cb-108c-4835-8329-cb195ddb6792" providerId="ADAL" clId="{F398E489-6251-7B49-B952-BE9D14996EAC}" dt="2020-05-01T17:50:21.729" v="0" actId="478"/>
            <ac:picMkLst>
              <pc:docMk/>
              <pc:sldMasterMk cId="3925175366" sldId="2147483660"/>
              <pc:sldLayoutMk cId="4092762054" sldId="2147483757"/>
              <ac:picMk id="18" creationId="{D2B6C207-E130-0846-AB95-DDAB2E023C34}"/>
            </ac:picMkLst>
          </pc:picChg>
          <pc:picChg chg="del">
            <ac:chgData name="Blum, Philip" userId="22bc03cb-108c-4835-8329-cb195ddb6792" providerId="ADAL" clId="{F398E489-6251-7B49-B952-BE9D14996EAC}" dt="2020-05-01T17:50:21.729" v="0" actId="478"/>
            <ac:picMkLst>
              <pc:docMk/>
              <pc:sldMasterMk cId="3925175366" sldId="2147483660"/>
              <pc:sldLayoutMk cId="4092762054" sldId="2147483757"/>
              <ac:picMk id="19" creationId="{379A1E49-2288-CF4D-B53C-455B83D1B115}"/>
            </ac:picMkLst>
          </pc:picChg>
        </pc:sldLayoutChg>
        <pc:sldLayoutChg chg="addSp delSp modSp">
          <pc:chgData name="Blum, Philip" userId="22bc03cb-108c-4835-8329-cb195ddb6792" providerId="ADAL" clId="{F398E489-6251-7B49-B952-BE9D14996EAC}" dt="2020-05-01T17:52:01.363" v="18" actId="167"/>
          <pc:sldLayoutMkLst>
            <pc:docMk/>
            <pc:sldMasterMk cId="3925175366" sldId="2147483660"/>
            <pc:sldLayoutMk cId="3700980002" sldId="2147483758"/>
          </pc:sldLayoutMkLst>
          <pc:spChg chg="mod">
            <ac:chgData name="Blum, Philip" userId="22bc03cb-108c-4835-8329-cb195ddb6792" providerId="ADAL" clId="{F398E489-6251-7B49-B952-BE9D14996EAC}" dt="2020-05-01T17:52:01.363" v="18" actId="167"/>
            <ac:spMkLst>
              <pc:docMk/>
              <pc:sldMasterMk cId="3925175366" sldId="2147483660"/>
              <pc:sldLayoutMk cId="3700980002" sldId="2147483758"/>
              <ac:spMk id="2" creationId="{157B05B7-30EF-EC46-8701-D7555F56166F}"/>
            </ac:spMkLst>
          </pc:spChg>
          <pc:picChg chg="add mod">
            <ac:chgData name="Blum, Philip" userId="22bc03cb-108c-4835-8329-cb195ddb6792" providerId="ADAL" clId="{F398E489-6251-7B49-B952-BE9D14996EAC}" dt="2020-05-01T17:51:56.709" v="16" actId="167"/>
            <ac:picMkLst>
              <pc:docMk/>
              <pc:sldMasterMk cId="3925175366" sldId="2147483660"/>
              <pc:sldLayoutMk cId="3700980002" sldId="2147483758"/>
              <ac:picMk id="10" creationId="{42843895-27D4-3847-8003-BBD683E776C9}"/>
            </ac:picMkLst>
          </pc:picChg>
          <pc:picChg chg="del">
            <ac:chgData name="Blum, Philip" userId="22bc03cb-108c-4835-8329-cb195ddb6792" providerId="ADAL" clId="{F398E489-6251-7B49-B952-BE9D14996EAC}" dt="2020-05-01T17:51:59.310" v="17" actId="478"/>
            <ac:picMkLst>
              <pc:docMk/>
              <pc:sldMasterMk cId="3925175366" sldId="2147483660"/>
              <pc:sldLayoutMk cId="3700980002" sldId="2147483758"/>
              <ac:picMk id="18" creationId="{57D4B8E5-9436-C24F-88BA-5B5CCDA02DF3}"/>
            </ac:picMkLst>
          </pc:picChg>
          <pc:picChg chg="del">
            <ac:chgData name="Blum, Philip" userId="22bc03cb-108c-4835-8329-cb195ddb6792" providerId="ADAL" clId="{F398E489-6251-7B49-B952-BE9D14996EAC}" dt="2020-05-01T17:51:59.310" v="17" actId="478"/>
            <ac:picMkLst>
              <pc:docMk/>
              <pc:sldMasterMk cId="3925175366" sldId="2147483660"/>
              <pc:sldLayoutMk cId="3700980002" sldId="2147483758"/>
              <ac:picMk id="19" creationId="{D435E5B5-E099-374C-AB39-727A713B4517}"/>
            </ac:picMkLst>
          </pc:picChg>
        </pc:sldLayoutChg>
        <pc:sldLayoutChg chg="del">
          <pc:chgData name="Blum, Philip" userId="22bc03cb-108c-4835-8329-cb195ddb6792" providerId="ADAL" clId="{F398E489-6251-7B49-B952-BE9D14996EAC}" dt="2020-05-01T17:53:12.849" v="30" actId="2696"/>
          <pc:sldLayoutMkLst>
            <pc:docMk/>
            <pc:sldMasterMk cId="3925175366" sldId="2147483660"/>
            <pc:sldLayoutMk cId="2714751323" sldId="2147483759"/>
          </pc:sldLayoutMkLst>
        </pc:sldLayoutChg>
        <pc:sldLayoutChg chg="addSp delSp modSp">
          <pc:chgData name="Blum, Philip" userId="22bc03cb-108c-4835-8329-cb195ddb6792" providerId="ADAL" clId="{F398E489-6251-7B49-B952-BE9D14996EAC}" dt="2020-05-01T17:52:17.718" v="22"/>
          <pc:sldLayoutMkLst>
            <pc:docMk/>
            <pc:sldMasterMk cId="3925175366" sldId="2147483660"/>
            <pc:sldLayoutMk cId="3343388189" sldId="2147483760"/>
          </pc:sldLayoutMkLst>
          <pc:picChg chg="add mod">
            <ac:chgData name="Blum, Philip" userId="22bc03cb-108c-4835-8329-cb195ddb6792" providerId="ADAL" clId="{F398E489-6251-7B49-B952-BE9D14996EAC}" dt="2020-05-01T17:52:17.718" v="22"/>
            <ac:picMkLst>
              <pc:docMk/>
              <pc:sldMasterMk cId="3925175366" sldId="2147483660"/>
              <pc:sldLayoutMk cId="3343388189" sldId="2147483760"/>
              <ac:picMk id="10" creationId="{0CB2B3CE-CD7F-6D4B-8292-05E342573F24}"/>
            </ac:picMkLst>
          </pc:picChg>
          <pc:picChg chg="del">
            <ac:chgData name="Blum, Philip" userId="22bc03cb-108c-4835-8329-cb195ddb6792" providerId="ADAL" clId="{F398E489-6251-7B49-B952-BE9D14996EAC}" dt="2020-05-01T17:52:10.713" v="21" actId="478"/>
            <ac:picMkLst>
              <pc:docMk/>
              <pc:sldMasterMk cId="3925175366" sldId="2147483660"/>
              <pc:sldLayoutMk cId="3343388189" sldId="2147483760"/>
              <ac:picMk id="14" creationId="{D5DC1849-8F2A-7D42-8798-5E77FE95097D}"/>
            </ac:picMkLst>
          </pc:picChg>
          <pc:picChg chg="del">
            <ac:chgData name="Blum, Philip" userId="22bc03cb-108c-4835-8329-cb195ddb6792" providerId="ADAL" clId="{F398E489-6251-7B49-B952-BE9D14996EAC}" dt="2020-05-01T17:52:10.713" v="21" actId="478"/>
            <ac:picMkLst>
              <pc:docMk/>
              <pc:sldMasterMk cId="3925175366" sldId="2147483660"/>
              <pc:sldLayoutMk cId="3343388189" sldId="2147483760"/>
              <ac:picMk id="15" creationId="{D208C10E-1838-6748-9F39-8C43B5515AE9}"/>
            </ac:picMkLst>
          </pc:picChg>
        </pc:sldLayoutChg>
        <pc:sldLayoutChg chg="addSp delSp modSp">
          <pc:chgData name="Blum, Philip" userId="22bc03cb-108c-4835-8329-cb195ddb6792" providerId="ADAL" clId="{F398E489-6251-7B49-B952-BE9D14996EAC}" dt="2020-05-01T17:52:54.361" v="27"/>
          <pc:sldLayoutMkLst>
            <pc:docMk/>
            <pc:sldMasterMk cId="3925175366" sldId="2147483660"/>
            <pc:sldLayoutMk cId="1792366260" sldId="2147483761"/>
          </pc:sldLayoutMkLst>
          <pc:picChg chg="add mod">
            <ac:chgData name="Blum, Philip" userId="22bc03cb-108c-4835-8329-cb195ddb6792" providerId="ADAL" clId="{F398E489-6251-7B49-B952-BE9D14996EAC}" dt="2020-05-01T17:52:54.361" v="27"/>
            <ac:picMkLst>
              <pc:docMk/>
              <pc:sldMasterMk cId="3925175366" sldId="2147483660"/>
              <pc:sldLayoutMk cId="1792366260" sldId="2147483761"/>
              <ac:picMk id="11" creationId="{7C8AE9D2-5E30-1D48-AD5E-C26CDBE80511}"/>
            </ac:picMkLst>
          </pc:picChg>
          <pc:picChg chg="del">
            <ac:chgData name="Blum, Philip" userId="22bc03cb-108c-4835-8329-cb195ddb6792" providerId="ADAL" clId="{F398E489-6251-7B49-B952-BE9D14996EAC}" dt="2020-05-01T17:52:41.307" v="26" actId="478"/>
            <ac:picMkLst>
              <pc:docMk/>
              <pc:sldMasterMk cId="3925175366" sldId="2147483660"/>
              <pc:sldLayoutMk cId="1792366260" sldId="2147483761"/>
              <ac:picMk id="13" creationId="{3D2A1A98-C750-BB46-9E00-4B459B32BFDA}"/>
            </ac:picMkLst>
          </pc:picChg>
          <pc:picChg chg="del">
            <ac:chgData name="Blum, Philip" userId="22bc03cb-108c-4835-8329-cb195ddb6792" providerId="ADAL" clId="{F398E489-6251-7B49-B952-BE9D14996EAC}" dt="2020-05-01T17:52:41.307" v="26" actId="478"/>
            <ac:picMkLst>
              <pc:docMk/>
              <pc:sldMasterMk cId="3925175366" sldId="2147483660"/>
              <pc:sldLayoutMk cId="1792366260" sldId="2147483761"/>
              <ac:picMk id="14" creationId="{AA0350E3-3EDD-F345-9E93-83B6735AB4E2}"/>
            </ac:picMkLst>
          </pc:picChg>
        </pc:sldLayoutChg>
      </pc:sldMasterChg>
    </pc:docChg>
  </pc:docChgLst>
  <pc:docChgLst>
    <pc:chgData name="Fox, Amy" userId="51c6b977-c9d3-4a0d-9a87-944a4c8cd4f4" providerId="ADAL" clId="{F8CDC01D-7841-4349-8425-D53B540DDEEF}"/>
    <pc:docChg chg="modSld">
      <pc:chgData name="Fox, Amy" userId="51c6b977-c9d3-4a0d-9a87-944a4c8cd4f4" providerId="ADAL" clId="{F8CDC01D-7841-4349-8425-D53B540DDEEF}" dt="2020-06-05T11:13:45.220" v="99" actId="1076"/>
      <pc:docMkLst>
        <pc:docMk/>
      </pc:docMkLst>
      <pc:sldChg chg="modSp mod">
        <pc:chgData name="Fox, Amy" userId="51c6b977-c9d3-4a0d-9a87-944a4c8cd4f4" providerId="ADAL" clId="{F8CDC01D-7841-4349-8425-D53B540DDEEF}" dt="2020-06-05T11:13:45.220" v="99" actId="1076"/>
        <pc:sldMkLst>
          <pc:docMk/>
          <pc:sldMk cId="390624561" sldId="501"/>
        </pc:sldMkLst>
        <pc:spChg chg="mod">
          <ac:chgData name="Fox, Amy" userId="51c6b977-c9d3-4a0d-9a87-944a4c8cd4f4" providerId="ADAL" clId="{F8CDC01D-7841-4349-8425-D53B540DDEEF}" dt="2020-06-05T11:12:02.351" v="5" actId="404"/>
          <ac:spMkLst>
            <pc:docMk/>
            <pc:sldMk cId="390624561" sldId="501"/>
            <ac:spMk id="3" creationId="{858374D1-107F-BE4A-B981-AD0B3631ACE9}"/>
          </ac:spMkLst>
        </pc:spChg>
        <pc:spChg chg="mod">
          <ac:chgData name="Fox, Amy" userId="51c6b977-c9d3-4a0d-9a87-944a4c8cd4f4" providerId="ADAL" clId="{F8CDC01D-7841-4349-8425-D53B540DDEEF}" dt="2020-06-05T11:13:45.220" v="99" actId="1076"/>
          <ac:spMkLst>
            <pc:docMk/>
            <pc:sldMk cId="390624561" sldId="501"/>
            <ac:spMk id="4" creationId="{4865EF9B-CD1F-46D1-BE3E-6757B8E3B3BD}"/>
          </ac:spMkLst>
        </pc:spChg>
      </pc:sldChg>
    </pc:docChg>
  </pc:docChgLst>
  <pc:docChgLst>
    <pc:chgData name="Drain, Amanda" userId="8d0eef54-3ffd-45b8-b5a7-cd58b567f0b0" providerId="ADAL" clId="{6252F1AA-3A95-43AA-AF24-85FBCF92C366}"/>
    <pc:docChg chg="custSel modSld">
      <pc:chgData name="Drain, Amanda" userId="8d0eef54-3ffd-45b8-b5a7-cd58b567f0b0" providerId="ADAL" clId="{6252F1AA-3A95-43AA-AF24-85FBCF92C366}" dt="2020-06-12T15:05:40.449" v="4"/>
      <pc:docMkLst>
        <pc:docMk/>
      </pc:docMkLst>
      <pc:sldChg chg="addSp delSp modSp mod">
        <pc:chgData name="Drain, Amanda" userId="8d0eef54-3ffd-45b8-b5a7-cd58b567f0b0" providerId="ADAL" clId="{6252F1AA-3A95-43AA-AF24-85FBCF92C366}" dt="2020-06-12T15:05:40.449" v="4"/>
        <pc:sldMkLst>
          <pc:docMk/>
          <pc:sldMk cId="390624561" sldId="501"/>
        </pc:sldMkLst>
        <pc:spChg chg="del">
          <ac:chgData name="Drain, Amanda" userId="8d0eef54-3ffd-45b8-b5a7-cd58b567f0b0" providerId="ADAL" clId="{6252F1AA-3A95-43AA-AF24-85FBCF92C366}" dt="2020-06-12T15:05:37.181" v="1" actId="478"/>
          <ac:spMkLst>
            <pc:docMk/>
            <pc:sldMk cId="390624561" sldId="501"/>
            <ac:spMk id="2" creationId="{BC6ED810-4111-D543-8C6A-9EFE82655CD4}"/>
          </ac:spMkLst>
        </pc:spChg>
        <pc:spChg chg="del">
          <ac:chgData name="Drain, Amanda" userId="8d0eef54-3ffd-45b8-b5a7-cd58b567f0b0" providerId="ADAL" clId="{6252F1AA-3A95-43AA-AF24-85FBCF92C366}" dt="2020-06-12T15:05:39.441" v="3" actId="478"/>
          <ac:spMkLst>
            <pc:docMk/>
            <pc:sldMk cId="390624561" sldId="501"/>
            <ac:spMk id="7" creationId="{D5339E5D-10D8-5742-B57E-351D7EE5B8FD}"/>
          </ac:spMkLst>
        </pc:spChg>
        <pc:spChg chg="add mod">
          <ac:chgData name="Drain, Amanda" userId="8d0eef54-3ffd-45b8-b5a7-cd58b567f0b0" providerId="ADAL" clId="{6252F1AA-3A95-43AA-AF24-85FBCF92C366}" dt="2020-06-12T15:05:40.449" v="4"/>
          <ac:spMkLst>
            <pc:docMk/>
            <pc:sldMk cId="390624561" sldId="501"/>
            <ac:spMk id="9" creationId="{F936FCB7-6933-4965-B301-5015CCBA4A19}"/>
          </ac:spMkLst>
        </pc:spChg>
        <pc:spChg chg="add mod">
          <ac:chgData name="Drain, Amanda" userId="8d0eef54-3ffd-45b8-b5a7-cd58b567f0b0" providerId="ADAL" clId="{6252F1AA-3A95-43AA-AF24-85FBCF92C366}" dt="2020-06-12T15:05:40.449" v="4"/>
          <ac:spMkLst>
            <pc:docMk/>
            <pc:sldMk cId="390624561" sldId="501"/>
            <ac:spMk id="11" creationId="{3638E5F0-7D51-410C-9F4F-EDA25229F99D}"/>
          </ac:spMkLst>
        </pc:spChg>
        <pc:picChg chg="del">
          <ac:chgData name="Drain, Amanda" userId="8d0eef54-3ffd-45b8-b5a7-cd58b567f0b0" providerId="ADAL" clId="{6252F1AA-3A95-43AA-AF24-85FBCF92C366}" dt="2020-06-12T15:05:37.884" v="2" actId="478"/>
          <ac:picMkLst>
            <pc:docMk/>
            <pc:sldMk cId="390624561" sldId="501"/>
            <ac:picMk id="5" creationId="{06FC8097-DCC6-464E-B896-8036C4F04F3A}"/>
          </ac:picMkLst>
        </pc:picChg>
        <pc:picChg chg="del">
          <ac:chgData name="Drain, Amanda" userId="8d0eef54-3ffd-45b8-b5a7-cd58b567f0b0" providerId="ADAL" clId="{6252F1AA-3A95-43AA-AF24-85FBCF92C366}" dt="2020-06-12T15:05:35.713" v="0" actId="478"/>
          <ac:picMkLst>
            <pc:docMk/>
            <pc:sldMk cId="390624561" sldId="501"/>
            <ac:picMk id="6" creationId="{C32C4F5D-ECFD-4E94-A137-D6BC36F6F7A4}"/>
          </ac:picMkLst>
        </pc:picChg>
        <pc:picChg chg="add mod">
          <ac:chgData name="Drain, Amanda" userId="8d0eef54-3ffd-45b8-b5a7-cd58b567f0b0" providerId="ADAL" clId="{6252F1AA-3A95-43AA-AF24-85FBCF92C366}" dt="2020-06-12T15:05:40.449" v="4"/>
          <ac:picMkLst>
            <pc:docMk/>
            <pc:sldMk cId="390624561" sldId="501"/>
            <ac:picMk id="8" creationId="{E1BA308C-F355-4C6C-BB47-E3C0CC38DD6C}"/>
          </ac:picMkLst>
        </pc:picChg>
        <pc:picChg chg="add mod">
          <ac:chgData name="Drain, Amanda" userId="8d0eef54-3ffd-45b8-b5a7-cd58b567f0b0" providerId="ADAL" clId="{6252F1AA-3A95-43AA-AF24-85FBCF92C366}" dt="2020-06-12T15:05:40.449" v="4"/>
          <ac:picMkLst>
            <pc:docMk/>
            <pc:sldMk cId="390624561" sldId="501"/>
            <ac:picMk id="10" creationId="{C415581A-6F9D-4B4E-845D-23A2F76CB040}"/>
          </ac:picMkLst>
        </pc:picChg>
      </pc:sldChg>
    </pc:docChg>
  </pc:docChgLst>
  <pc:docChgLst>
    <pc:chgData name="Drain, Amanda" userId="S::amanda.drain@edelman.com::8d0eef54-3ffd-45b8-b5a7-cd58b567f0b0" providerId="AD" clId="Web-{6591591E-E5CC-37D1-A9F9-716804CDF6D0}"/>
    <pc:docChg chg="modSld">
      <pc:chgData name="Drain, Amanda" userId="S::amanda.drain@edelman.com::8d0eef54-3ffd-45b8-b5a7-cd58b567f0b0" providerId="AD" clId="Web-{6591591E-E5CC-37D1-A9F9-716804CDF6D0}" dt="2020-06-04T19:01:35.100" v="8" actId="20577"/>
      <pc:docMkLst>
        <pc:docMk/>
      </pc:docMkLst>
      <pc:sldChg chg="modSp delCm">
        <pc:chgData name="Drain, Amanda" userId="S::amanda.drain@edelman.com::8d0eef54-3ffd-45b8-b5a7-cd58b567f0b0" providerId="AD" clId="Web-{6591591E-E5CC-37D1-A9F9-716804CDF6D0}" dt="2020-06-04T19:01:35.100" v="8" actId="20577"/>
        <pc:sldMkLst>
          <pc:docMk/>
          <pc:sldMk cId="390624561" sldId="501"/>
        </pc:sldMkLst>
        <pc:spChg chg="mod">
          <ac:chgData name="Drain, Amanda" userId="S::amanda.drain@edelman.com::8d0eef54-3ffd-45b8-b5a7-cd58b567f0b0" providerId="AD" clId="Web-{6591591E-E5CC-37D1-A9F9-716804CDF6D0}" dt="2020-06-04T19:01:35.100" v="8" actId="20577"/>
          <ac:spMkLst>
            <pc:docMk/>
            <pc:sldMk cId="390624561" sldId="501"/>
            <ac:spMk id="4" creationId="{4865EF9B-CD1F-46D1-BE3E-6757B8E3B3BD}"/>
          </ac:spMkLst>
        </pc:spChg>
      </pc:sldChg>
    </pc:docChg>
  </pc:docChgLst>
  <pc:docChgLst>
    <pc:chgData name="Drain, Amanda" userId="S::amanda.drain@edelman.com::8d0eef54-3ffd-45b8-b5a7-cd58b567f0b0" providerId="AD" clId="Web-{E2E9B446-09D5-C86B-589A-D39F6F7E57C9}"/>
    <pc:docChg chg="modSld">
      <pc:chgData name="Drain, Amanda" userId="S::amanda.drain@edelman.com::8d0eef54-3ffd-45b8-b5a7-cd58b567f0b0" providerId="AD" clId="Web-{E2E9B446-09D5-C86B-589A-D39F6F7E57C9}" dt="2020-04-30T17:16:06.457" v="6" actId="14100"/>
      <pc:docMkLst>
        <pc:docMk/>
      </pc:docMkLst>
      <pc:sldChg chg="modSp">
        <pc:chgData name="Drain, Amanda" userId="S::amanda.drain@edelman.com::8d0eef54-3ffd-45b8-b5a7-cd58b567f0b0" providerId="AD" clId="Web-{E2E9B446-09D5-C86B-589A-D39F6F7E57C9}" dt="2020-04-30T17:16:06.457" v="6" actId="14100"/>
        <pc:sldMkLst>
          <pc:docMk/>
          <pc:sldMk cId="390624561" sldId="501"/>
        </pc:sldMkLst>
        <pc:spChg chg="mod">
          <ac:chgData name="Drain, Amanda" userId="S::amanda.drain@edelman.com::8d0eef54-3ffd-45b8-b5a7-cd58b567f0b0" providerId="AD" clId="Web-{E2E9B446-09D5-C86B-589A-D39F6F7E57C9}" dt="2020-04-30T17:16:06.457" v="6" actId="14100"/>
          <ac:spMkLst>
            <pc:docMk/>
            <pc:sldMk cId="390624561" sldId="501"/>
            <ac:spMk id="4" creationId="{4865EF9B-CD1F-46D1-BE3E-6757B8E3B3BD}"/>
          </ac:spMkLst>
        </pc:spChg>
      </pc:sldChg>
    </pc:docChg>
  </pc:docChgLst>
  <pc:docChgLst>
    <pc:chgData clId="Web-{22122AFE-5481-4771-8546-6480135B4B2A}"/>
    <pc:docChg chg="modSld">
      <pc:chgData name="" userId="" providerId="" clId="Web-{22122AFE-5481-4771-8546-6480135B4B2A}" dt="2020-06-05T11:11:11.460" v="11" actId="20577"/>
      <pc:docMkLst>
        <pc:docMk/>
      </pc:docMkLst>
      <pc:sldChg chg="modSp">
        <pc:chgData name="" userId="" providerId="" clId="Web-{22122AFE-5481-4771-8546-6480135B4B2A}" dt="2020-06-05T11:11:11.460" v="11" actId="20577"/>
        <pc:sldMkLst>
          <pc:docMk/>
          <pc:sldMk cId="390624561" sldId="501"/>
        </pc:sldMkLst>
        <pc:spChg chg="mod">
          <ac:chgData name="" userId="" providerId="" clId="Web-{22122AFE-5481-4771-8546-6480135B4B2A}" dt="2020-06-05T11:11:11.460" v="11" actId="20577"/>
          <ac:spMkLst>
            <pc:docMk/>
            <pc:sldMk cId="390624561" sldId="501"/>
            <ac:spMk id="3" creationId="{858374D1-107F-BE4A-B981-AD0B3631ACE9}"/>
          </ac:spMkLst>
        </pc:spChg>
      </pc:sldChg>
    </pc:docChg>
  </pc:docChgLst>
  <pc:docChgLst>
    <pc:chgData name="Drain, Amanda" userId="S::amanda.drain@edelman.com::8d0eef54-3ffd-45b8-b5a7-cd58b567f0b0" providerId="AD" clId="Web-{16581F4B-7570-5776-7165-FEF2C82D03FF}"/>
    <pc:docChg chg="modSld">
      <pc:chgData name="Drain, Amanda" userId="S::amanda.drain@edelman.com::8d0eef54-3ffd-45b8-b5a7-cd58b567f0b0" providerId="AD" clId="Web-{16581F4B-7570-5776-7165-FEF2C82D03FF}" dt="2020-04-30T16:49:22.346" v="7"/>
      <pc:docMkLst>
        <pc:docMk/>
      </pc:docMkLst>
      <pc:sldChg chg="addCm modCm">
        <pc:chgData name="Drain, Amanda" userId="S::amanda.drain@edelman.com::8d0eef54-3ffd-45b8-b5a7-cd58b567f0b0" providerId="AD" clId="Web-{16581F4B-7570-5776-7165-FEF2C82D03FF}" dt="2020-04-30T16:49:22.346" v="7"/>
        <pc:sldMkLst>
          <pc:docMk/>
          <pc:sldMk cId="1020701393" sldId="259"/>
        </pc:sldMkLst>
      </pc:sldChg>
      <pc:sldChg chg="modSp">
        <pc:chgData name="Drain, Amanda" userId="S::amanda.drain@edelman.com::8d0eef54-3ffd-45b8-b5a7-cd58b567f0b0" providerId="AD" clId="Web-{16581F4B-7570-5776-7165-FEF2C82D03FF}" dt="2020-04-30T16:48:57.908" v="6" actId="1076"/>
        <pc:sldMkLst>
          <pc:docMk/>
          <pc:sldMk cId="3295842762" sldId="260"/>
        </pc:sldMkLst>
        <pc:spChg chg="mod">
          <ac:chgData name="Drain, Amanda" userId="S::amanda.drain@edelman.com::8d0eef54-3ffd-45b8-b5a7-cd58b567f0b0" providerId="AD" clId="Web-{16581F4B-7570-5776-7165-FEF2C82D03FF}" dt="2020-04-30T16:48:57.908" v="6" actId="1076"/>
          <ac:spMkLst>
            <pc:docMk/>
            <pc:sldMk cId="3295842762" sldId="260"/>
            <ac:spMk id="15" creationId="{B7BAFDD0-1EFC-EA42-B83C-DA9BCBE8EC6D}"/>
          </ac:spMkLst>
        </pc:spChg>
      </pc:sldChg>
      <pc:sldChg chg="addCm modCm">
        <pc:chgData name="Drain, Amanda" userId="S::amanda.drain@edelman.com::8d0eef54-3ffd-45b8-b5a7-cd58b567f0b0" providerId="AD" clId="Web-{16581F4B-7570-5776-7165-FEF2C82D03FF}" dt="2020-04-30T16:48:11.736" v="1"/>
        <pc:sldMkLst>
          <pc:docMk/>
          <pc:sldMk cId="1187221729" sldId="265"/>
        </pc:sldMkLst>
      </pc:sldChg>
    </pc:docChg>
  </pc:docChgLst>
  <pc:docChgLst>
    <pc:chgData name="Drain, Amanda" userId="S::amanda.drain@edelman.com::8d0eef54-3ffd-45b8-b5a7-cd58b567f0b0" providerId="AD" clId="Web-{7E16A18F-F92D-B42B-8E81-38B0FFFA9E1A}"/>
    <pc:docChg chg="modSld">
      <pc:chgData name="Drain, Amanda" userId="S::amanda.drain@edelman.com::8d0eef54-3ffd-45b8-b5a7-cd58b567f0b0" providerId="AD" clId="Web-{7E16A18F-F92D-B42B-8E81-38B0FFFA9E1A}" dt="2020-04-30T17:28:54.752" v="10" actId="20577"/>
      <pc:docMkLst>
        <pc:docMk/>
      </pc:docMkLst>
      <pc:sldChg chg="modSp">
        <pc:chgData name="Drain, Amanda" userId="S::amanda.drain@edelman.com::8d0eef54-3ffd-45b8-b5a7-cd58b567f0b0" providerId="AD" clId="Web-{7E16A18F-F92D-B42B-8E81-38B0FFFA9E1A}" dt="2020-04-30T17:28:54.752" v="10" actId="20577"/>
        <pc:sldMkLst>
          <pc:docMk/>
          <pc:sldMk cId="390624561" sldId="501"/>
        </pc:sldMkLst>
        <pc:spChg chg="mod">
          <ac:chgData name="Drain, Amanda" userId="S::amanda.drain@edelman.com::8d0eef54-3ffd-45b8-b5a7-cd58b567f0b0" providerId="AD" clId="Web-{7E16A18F-F92D-B42B-8E81-38B0FFFA9E1A}" dt="2020-04-30T17:28:54.752" v="10" actId="20577"/>
          <ac:spMkLst>
            <pc:docMk/>
            <pc:sldMk cId="390624561" sldId="501"/>
            <ac:spMk id="4" creationId="{4865EF9B-CD1F-46D1-BE3E-6757B8E3B3BD}"/>
          </ac:spMkLst>
        </pc:spChg>
      </pc:sldChg>
    </pc:docChg>
  </pc:docChgLst>
  <pc:docChgLst>
    <pc:chgData name="Drain, Amanda" userId="S::amanda.drain@edelman.com::8d0eef54-3ffd-45b8-b5a7-cd58b567f0b0" providerId="AD" clId="Web-{DB527B93-C777-454D-4E18-7C293814E919}"/>
    <pc:docChg chg="modSld">
      <pc:chgData name="Drain, Amanda" userId="S::amanda.drain@edelman.com::8d0eef54-3ffd-45b8-b5a7-cd58b567f0b0" providerId="AD" clId="Web-{DB527B93-C777-454D-4E18-7C293814E919}" dt="2020-06-05T13:51:06.889" v="3" actId="20577"/>
      <pc:docMkLst>
        <pc:docMk/>
      </pc:docMkLst>
      <pc:sldChg chg="modSp">
        <pc:chgData name="Drain, Amanda" userId="S::amanda.drain@edelman.com::8d0eef54-3ffd-45b8-b5a7-cd58b567f0b0" providerId="AD" clId="Web-{DB527B93-C777-454D-4E18-7C293814E919}" dt="2020-06-05T13:51:06.889" v="3" actId="20577"/>
        <pc:sldMkLst>
          <pc:docMk/>
          <pc:sldMk cId="390624561" sldId="501"/>
        </pc:sldMkLst>
        <pc:spChg chg="mod">
          <ac:chgData name="Drain, Amanda" userId="S::amanda.drain@edelman.com::8d0eef54-3ffd-45b8-b5a7-cd58b567f0b0" providerId="AD" clId="Web-{DB527B93-C777-454D-4E18-7C293814E919}" dt="2020-06-05T13:51:06.889" v="3" actId="20577"/>
          <ac:spMkLst>
            <pc:docMk/>
            <pc:sldMk cId="390624561" sldId="501"/>
            <ac:spMk id="4" creationId="{4865EF9B-CD1F-46D1-BE3E-6757B8E3B3BD}"/>
          </ac:spMkLst>
        </pc:spChg>
      </pc:sldChg>
    </pc:docChg>
  </pc:docChgLst>
  <pc:docChgLst>
    <pc:chgData name="Kohn, Darcy" userId="S::darcy.kohn@edelman.com::7ab41b32-389a-4499-8ac8-d0498c3da392" providerId="AD" clId="Web-{6B9844BB-966D-548D-8793-0EC16ED74EA7}"/>
    <pc:docChg chg="modSld">
      <pc:chgData name="Kohn, Darcy" userId="S::darcy.kohn@edelman.com::7ab41b32-389a-4499-8ac8-d0498c3da392" providerId="AD" clId="Web-{6B9844BB-966D-548D-8793-0EC16ED74EA7}" dt="2020-04-30T19:03:48.441" v="9" actId="20577"/>
      <pc:docMkLst>
        <pc:docMk/>
      </pc:docMkLst>
      <pc:sldChg chg="modSp">
        <pc:chgData name="Kohn, Darcy" userId="S::darcy.kohn@edelman.com::7ab41b32-389a-4499-8ac8-d0498c3da392" providerId="AD" clId="Web-{6B9844BB-966D-548D-8793-0EC16ED74EA7}" dt="2020-04-30T19:03:48.441" v="9" actId="20577"/>
        <pc:sldMkLst>
          <pc:docMk/>
          <pc:sldMk cId="390624561" sldId="501"/>
        </pc:sldMkLst>
        <pc:spChg chg="mod">
          <ac:chgData name="Kohn, Darcy" userId="S::darcy.kohn@edelman.com::7ab41b32-389a-4499-8ac8-d0498c3da392" providerId="AD" clId="Web-{6B9844BB-966D-548D-8793-0EC16ED74EA7}" dt="2020-04-30T19:03:48.441" v="9" actId="20577"/>
          <ac:spMkLst>
            <pc:docMk/>
            <pc:sldMk cId="390624561" sldId="501"/>
            <ac:spMk id="4" creationId="{4865EF9B-CD1F-46D1-BE3E-6757B8E3B3BD}"/>
          </ac:spMkLst>
        </pc:spChg>
      </pc:sldChg>
    </pc:docChg>
  </pc:docChgLst>
  <pc:docChgLst>
    <pc:chgData name="Blum, Philip" userId="22bc03cb-108c-4835-8329-cb195ddb6792" providerId="ADAL" clId="{E41FBFDC-4942-7848-9D28-2AA6E8C7D42F}"/>
    <pc:docChg chg="undo redo custSel addSld delSld modSld modMainMaster">
      <pc:chgData name="Blum, Philip" userId="22bc03cb-108c-4835-8329-cb195ddb6792" providerId="ADAL" clId="{E41FBFDC-4942-7848-9D28-2AA6E8C7D42F}" dt="2020-04-28T16:22:39.604" v="232"/>
      <pc:docMkLst>
        <pc:docMk/>
      </pc:docMkLst>
      <pc:sldChg chg="addSp delSp modSp">
        <pc:chgData name="Blum, Philip" userId="22bc03cb-108c-4835-8329-cb195ddb6792" providerId="ADAL" clId="{E41FBFDC-4942-7848-9D28-2AA6E8C7D42F}" dt="2020-04-28T16:22:39.604" v="232"/>
        <pc:sldMkLst>
          <pc:docMk/>
          <pc:sldMk cId="2413045142" sldId="256"/>
        </pc:sldMkLst>
        <pc:spChg chg="del">
          <ac:chgData name="Blum, Philip" userId="22bc03cb-108c-4835-8329-cb195ddb6792" providerId="ADAL" clId="{E41FBFDC-4942-7848-9D28-2AA6E8C7D42F}" dt="2020-04-28T15:49:28.322" v="125"/>
          <ac:spMkLst>
            <pc:docMk/>
            <pc:sldMk cId="2413045142" sldId="256"/>
            <ac:spMk id="2" creationId="{73A79DAE-84EC-9D42-AD72-C5128C070987}"/>
          </ac:spMkLst>
        </pc:spChg>
        <pc:spChg chg="del">
          <ac:chgData name="Blum, Philip" userId="22bc03cb-108c-4835-8329-cb195ddb6792" providerId="ADAL" clId="{E41FBFDC-4942-7848-9D28-2AA6E8C7D42F}" dt="2020-04-28T15:49:28.322" v="125"/>
          <ac:spMkLst>
            <pc:docMk/>
            <pc:sldMk cId="2413045142" sldId="256"/>
            <ac:spMk id="3" creationId="{07695BD5-41F3-8946-A14C-40BCFF7653B7}"/>
          </ac:spMkLst>
        </pc:spChg>
        <pc:spChg chg="del">
          <ac:chgData name="Blum, Philip" userId="22bc03cb-108c-4835-8329-cb195ddb6792" providerId="ADAL" clId="{E41FBFDC-4942-7848-9D28-2AA6E8C7D42F}" dt="2020-04-28T15:49:28.322" v="125"/>
          <ac:spMkLst>
            <pc:docMk/>
            <pc:sldMk cId="2413045142" sldId="256"/>
            <ac:spMk id="4" creationId="{B0F2B0C6-F59E-2D4C-9082-F31C0F46C66E}"/>
          </ac:spMkLst>
        </pc:spChg>
        <pc:spChg chg="add del mod">
          <ac:chgData name="Blum, Philip" userId="22bc03cb-108c-4835-8329-cb195ddb6792" providerId="ADAL" clId="{E41FBFDC-4942-7848-9D28-2AA6E8C7D42F}" dt="2020-04-28T15:49:53.089" v="133"/>
          <ac:spMkLst>
            <pc:docMk/>
            <pc:sldMk cId="2413045142" sldId="256"/>
            <ac:spMk id="5" creationId="{FEAC2A8C-1671-3247-944F-45255AE24555}"/>
          </ac:spMkLst>
        </pc:spChg>
        <pc:spChg chg="add del mod">
          <ac:chgData name="Blum, Philip" userId="22bc03cb-108c-4835-8329-cb195ddb6792" providerId="ADAL" clId="{E41FBFDC-4942-7848-9D28-2AA6E8C7D42F}" dt="2020-04-28T15:49:53.089" v="133"/>
          <ac:spMkLst>
            <pc:docMk/>
            <pc:sldMk cId="2413045142" sldId="256"/>
            <ac:spMk id="6" creationId="{F0B72CB6-1D96-3348-87D0-8E14F7E47C2E}"/>
          </ac:spMkLst>
        </pc:spChg>
        <pc:spChg chg="add del mod">
          <ac:chgData name="Blum, Philip" userId="22bc03cb-108c-4835-8329-cb195ddb6792" providerId="ADAL" clId="{E41FBFDC-4942-7848-9D28-2AA6E8C7D42F}" dt="2020-04-28T15:49:53.089" v="133"/>
          <ac:spMkLst>
            <pc:docMk/>
            <pc:sldMk cId="2413045142" sldId="256"/>
            <ac:spMk id="7" creationId="{B3CA07B1-9EBC-DB45-BB6C-2EB2D91982A3}"/>
          </ac:spMkLst>
        </pc:spChg>
        <pc:spChg chg="add del mod">
          <ac:chgData name="Blum, Philip" userId="22bc03cb-108c-4835-8329-cb195ddb6792" providerId="ADAL" clId="{E41FBFDC-4942-7848-9D28-2AA6E8C7D42F}" dt="2020-04-28T16:21:23.003" v="231"/>
          <ac:spMkLst>
            <pc:docMk/>
            <pc:sldMk cId="2413045142" sldId="256"/>
            <ac:spMk id="8" creationId="{8417874C-EDCF-1443-AEC0-5BCD70C696DE}"/>
          </ac:spMkLst>
        </pc:spChg>
        <pc:spChg chg="add del mod">
          <ac:chgData name="Blum, Philip" userId="22bc03cb-108c-4835-8329-cb195ddb6792" providerId="ADAL" clId="{E41FBFDC-4942-7848-9D28-2AA6E8C7D42F}" dt="2020-04-28T16:21:23.003" v="231"/>
          <ac:spMkLst>
            <pc:docMk/>
            <pc:sldMk cId="2413045142" sldId="256"/>
            <ac:spMk id="9" creationId="{F2EAE522-B7C6-B340-A022-8A7AF04A1BA6}"/>
          </ac:spMkLst>
        </pc:spChg>
        <pc:spChg chg="add del mod">
          <ac:chgData name="Blum, Philip" userId="22bc03cb-108c-4835-8329-cb195ddb6792" providerId="ADAL" clId="{E41FBFDC-4942-7848-9D28-2AA6E8C7D42F}" dt="2020-04-28T16:21:23.003" v="231"/>
          <ac:spMkLst>
            <pc:docMk/>
            <pc:sldMk cId="2413045142" sldId="256"/>
            <ac:spMk id="10" creationId="{C4E926D9-F8DB-D447-8431-F9327DEF1C29}"/>
          </ac:spMkLst>
        </pc:spChg>
        <pc:spChg chg="add del mod">
          <ac:chgData name="Blum, Philip" userId="22bc03cb-108c-4835-8329-cb195ddb6792" providerId="ADAL" clId="{E41FBFDC-4942-7848-9D28-2AA6E8C7D42F}" dt="2020-04-28T16:22:39.604" v="232"/>
          <ac:spMkLst>
            <pc:docMk/>
            <pc:sldMk cId="2413045142" sldId="256"/>
            <ac:spMk id="13" creationId="{AC6D5B81-AE42-4443-988F-AA9D66DAEBCB}"/>
          </ac:spMkLst>
        </pc:spChg>
        <pc:spChg chg="add del mod">
          <ac:chgData name="Blum, Philip" userId="22bc03cb-108c-4835-8329-cb195ddb6792" providerId="ADAL" clId="{E41FBFDC-4942-7848-9D28-2AA6E8C7D42F}" dt="2020-04-28T16:22:39.604" v="232"/>
          <ac:spMkLst>
            <pc:docMk/>
            <pc:sldMk cId="2413045142" sldId="256"/>
            <ac:spMk id="14" creationId="{075709A9-19A1-4E41-ACEC-047A3AD85A29}"/>
          </ac:spMkLst>
        </pc:spChg>
        <pc:spChg chg="add del mod">
          <ac:chgData name="Blum, Philip" userId="22bc03cb-108c-4835-8329-cb195ddb6792" providerId="ADAL" clId="{E41FBFDC-4942-7848-9D28-2AA6E8C7D42F}" dt="2020-04-28T16:22:39.604" v="232"/>
          <ac:spMkLst>
            <pc:docMk/>
            <pc:sldMk cId="2413045142" sldId="256"/>
            <ac:spMk id="15" creationId="{ADA82738-8FB2-B34D-8282-5A164613F31F}"/>
          </ac:spMkLst>
        </pc:spChg>
        <pc:spChg chg="add mod">
          <ac:chgData name="Blum, Philip" userId="22bc03cb-108c-4835-8329-cb195ddb6792" providerId="ADAL" clId="{E41FBFDC-4942-7848-9D28-2AA6E8C7D42F}" dt="2020-04-28T16:22:39.604" v="232"/>
          <ac:spMkLst>
            <pc:docMk/>
            <pc:sldMk cId="2413045142" sldId="256"/>
            <ac:spMk id="16" creationId="{EE31C116-FA34-2E47-8002-7480A10C2291}"/>
          </ac:spMkLst>
        </pc:spChg>
        <pc:spChg chg="add mod">
          <ac:chgData name="Blum, Philip" userId="22bc03cb-108c-4835-8329-cb195ddb6792" providerId="ADAL" clId="{E41FBFDC-4942-7848-9D28-2AA6E8C7D42F}" dt="2020-04-28T16:22:39.604" v="232"/>
          <ac:spMkLst>
            <pc:docMk/>
            <pc:sldMk cId="2413045142" sldId="256"/>
            <ac:spMk id="17" creationId="{7E4FEA0C-C124-F244-939E-38231EF77605}"/>
          </ac:spMkLst>
        </pc:spChg>
        <pc:spChg chg="add mod">
          <ac:chgData name="Blum, Philip" userId="22bc03cb-108c-4835-8329-cb195ddb6792" providerId="ADAL" clId="{E41FBFDC-4942-7848-9D28-2AA6E8C7D42F}" dt="2020-04-28T16:22:39.604" v="232"/>
          <ac:spMkLst>
            <pc:docMk/>
            <pc:sldMk cId="2413045142" sldId="256"/>
            <ac:spMk id="18" creationId="{4B4E11E3-459B-3E46-A56F-9B090FBE5B80}"/>
          </ac:spMkLst>
        </pc:spChg>
        <pc:picChg chg="add del mod">
          <ac:chgData name="Blum, Philip" userId="22bc03cb-108c-4835-8329-cb195ddb6792" providerId="ADAL" clId="{E41FBFDC-4942-7848-9D28-2AA6E8C7D42F}" dt="2020-04-28T16:15:17.748" v="136" actId="478"/>
          <ac:picMkLst>
            <pc:docMk/>
            <pc:sldMk cId="2413045142" sldId="256"/>
            <ac:picMk id="11" creationId="{ADA8C9DA-5856-9848-853B-801BFAB32640}"/>
          </ac:picMkLst>
        </pc:picChg>
        <pc:picChg chg="add del mod">
          <ac:chgData name="Blum, Philip" userId="22bc03cb-108c-4835-8329-cb195ddb6792" providerId="ADAL" clId="{E41FBFDC-4942-7848-9D28-2AA6E8C7D42F}" dt="2020-04-28T16:15:25.020" v="138" actId="478"/>
          <ac:picMkLst>
            <pc:docMk/>
            <pc:sldMk cId="2413045142" sldId="256"/>
            <ac:picMk id="12" creationId="{BE41C989-721A-4541-8B46-61AEDA63F8F5}"/>
          </ac:picMkLst>
        </pc:picChg>
      </pc:sldChg>
      <pc:sldChg chg="addSp delSp modSp">
        <pc:chgData name="Blum, Philip" userId="22bc03cb-108c-4835-8329-cb195ddb6792" providerId="ADAL" clId="{E41FBFDC-4942-7848-9D28-2AA6E8C7D42F}" dt="2020-04-28T16:22:39.604" v="232"/>
        <pc:sldMkLst>
          <pc:docMk/>
          <pc:sldMk cId="2775620898" sldId="257"/>
        </pc:sldMkLst>
        <pc:spChg chg="del">
          <ac:chgData name="Blum, Philip" userId="22bc03cb-108c-4835-8329-cb195ddb6792" providerId="ADAL" clId="{E41FBFDC-4942-7848-9D28-2AA6E8C7D42F}" dt="2020-04-28T15:49:31.648" v="126"/>
          <ac:spMkLst>
            <pc:docMk/>
            <pc:sldMk cId="2775620898" sldId="257"/>
            <ac:spMk id="2" creationId="{F1E2CD8A-9DE1-824C-9ADA-084E22DC35B6}"/>
          </ac:spMkLst>
        </pc:spChg>
        <pc:spChg chg="del">
          <ac:chgData name="Blum, Philip" userId="22bc03cb-108c-4835-8329-cb195ddb6792" providerId="ADAL" clId="{E41FBFDC-4942-7848-9D28-2AA6E8C7D42F}" dt="2020-04-28T15:49:31.648" v="126"/>
          <ac:spMkLst>
            <pc:docMk/>
            <pc:sldMk cId="2775620898" sldId="257"/>
            <ac:spMk id="3" creationId="{0600D892-4D72-E84A-8687-7B259FA4721B}"/>
          </ac:spMkLst>
        </pc:spChg>
        <pc:spChg chg="del">
          <ac:chgData name="Blum, Philip" userId="22bc03cb-108c-4835-8329-cb195ddb6792" providerId="ADAL" clId="{E41FBFDC-4942-7848-9D28-2AA6E8C7D42F}" dt="2020-04-28T15:49:31.648" v="126"/>
          <ac:spMkLst>
            <pc:docMk/>
            <pc:sldMk cId="2775620898" sldId="257"/>
            <ac:spMk id="4" creationId="{096E4080-7FD8-C144-A910-1DDCE9E1BFE9}"/>
          </ac:spMkLst>
        </pc:spChg>
        <pc:spChg chg="del">
          <ac:chgData name="Blum, Philip" userId="22bc03cb-108c-4835-8329-cb195ddb6792" providerId="ADAL" clId="{E41FBFDC-4942-7848-9D28-2AA6E8C7D42F}" dt="2020-04-28T15:49:31.648" v="126"/>
          <ac:spMkLst>
            <pc:docMk/>
            <pc:sldMk cId="2775620898" sldId="257"/>
            <ac:spMk id="5" creationId="{08BDF59B-EA1E-6E46-963A-465B35755035}"/>
          </ac:spMkLst>
        </pc:spChg>
        <pc:spChg chg="add del mod">
          <ac:chgData name="Blum, Philip" userId="22bc03cb-108c-4835-8329-cb195ddb6792" providerId="ADAL" clId="{E41FBFDC-4942-7848-9D28-2AA6E8C7D42F}" dt="2020-04-28T15:49:53.089" v="133"/>
          <ac:spMkLst>
            <pc:docMk/>
            <pc:sldMk cId="2775620898" sldId="257"/>
            <ac:spMk id="6" creationId="{FC7D723E-4F34-5542-A19E-0410C862AD66}"/>
          </ac:spMkLst>
        </pc:spChg>
        <pc:spChg chg="add del mod">
          <ac:chgData name="Blum, Philip" userId="22bc03cb-108c-4835-8329-cb195ddb6792" providerId="ADAL" clId="{E41FBFDC-4942-7848-9D28-2AA6E8C7D42F}" dt="2020-04-28T15:49:53.089" v="133"/>
          <ac:spMkLst>
            <pc:docMk/>
            <pc:sldMk cId="2775620898" sldId="257"/>
            <ac:spMk id="7" creationId="{3685A7F0-A962-F647-9E20-B457B78D8DAA}"/>
          </ac:spMkLst>
        </pc:spChg>
        <pc:spChg chg="add del mod">
          <ac:chgData name="Blum, Philip" userId="22bc03cb-108c-4835-8329-cb195ddb6792" providerId="ADAL" clId="{E41FBFDC-4942-7848-9D28-2AA6E8C7D42F}" dt="2020-04-28T15:49:53.089" v="133"/>
          <ac:spMkLst>
            <pc:docMk/>
            <pc:sldMk cId="2775620898" sldId="257"/>
            <ac:spMk id="8" creationId="{D25CAC11-F2A6-704B-A3D4-2DBC8D9438B2}"/>
          </ac:spMkLst>
        </pc:spChg>
        <pc:spChg chg="add del mod">
          <ac:chgData name="Blum, Philip" userId="22bc03cb-108c-4835-8329-cb195ddb6792" providerId="ADAL" clId="{E41FBFDC-4942-7848-9D28-2AA6E8C7D42F}" dt="2020-04-28T15:49:53.089" v="133"/>
          <ac:spMkLst>
            <pc:docMk/>
            <pc:sldMk cId="2775620898" sldId="257"/>
            <ac:spMk id="9" creationId="{2D51C0CA-6475-2F45-A669-1A91A66B238F}"/>
          </ac:spMkLst>
        </pc:spChg>
        <pc:spChg chg="add del mod">
          <ac:chgData name="Blum, Philip" userId="22bc03cb-108c-4835-8329-cb195ddb6792" providerId="ADAL" clId="{E41FBFDC-4942-7848-9D28-2AA6E8C7D42F}" dt="2020-04-28T16:21:23.003" v="231"/>
          <ac:spMkLst>
            <pc:docMk/>
            <pc:sldMk cId="2775620898" sldId="257"/>
            <ac:spMk id="10" creationId="{F732D43B-DF27-4545-B41E-6F5994581676}"/>
          </ac:spMkLst>
        </pc:spChg>
        <pc:spChg chg="add del mod">
          <ac:chgData name="Blum, Philip" userId="22bc03cb-108c-4835-8329-cb195ddb6792" providerId="ADAL" clId="{E41FBFDC-4942-7848-9D28-2AA6E8C7D42F}" dt="2020-04-28T16:21:23.003" v="231"/>
          <ac:spMkLst>
            <pc:docMk/>
            <pc:sldMk cId="2775620898" sldId="257"/>
            <ac:spMk id="11" creationId="{57BE517A-6035-EF41-94C1-A57FE72B51F0}"/>
          </ac:spMkLst>
        </pc:spChg>
        <pc:spChg chg="add del mod">
          <ac:chgData name="Blum, Philip" userId="22bc03cb-108c-4835-8329-cb195ddb6792" providerId="ADAL" clId="{E41FBFDC-4942-7848-9D28-2AA6E8C7D42F}" dt="2020-04-28T16:21:23.003" v="231"/>
          <ac:spMkLst>
            <pc:docMk/>
            <pc:sldMk cId="2775620898" sldId="257"/>
            <ac:spMk id="12" creationId="{2D36DF91-6092-7740-B923-8AFC078454C1}"/>
          </ac:spMkLst>
        </pc:spChg>
        <pc:spChg chg="add del mod">
          <ac:chgData name="Blum, Philip" userId="22bc03cb-108c-4835-8329-cb195ddb6792" providerId="ADAL" clId="{E41FBFDC-4942-7848-9D28-2AA6E8C7D42F}" dt="2020-04-28T16:21:23.003" v="231"/>
          <ac:spMkLst>
            <pc:docMk/>
            <pc:sldMk cId="2775620898" sldId="257"/>
            <ac:spMk id="13" creationId="{C6511F14-D53F-1547-9E6C-C0A6ED895198}"/>
          </ac:spMkLst>
        </pc:spChg>
        <pc:spChg chg="add del mod">
          <ac:chgData name="Blum, Philip" userId="22bc03cb-108c-4835-8329-cb195ddb6792" providerId="ADAL" clId="{E41FBFDC-4942-7848-9D28-2AA6E8C7D42F}" dt="2020-04-28T16:22:39.604" v="232"/>
          <ac:spMkLst>
            <pc:docMk/>
            <pc:sldMk cId="2775620898" sldId="257"/>
            <ac:spMk id="14" creationId="{CEB2E9CF-5478-3E45-8270-C3255A125E9F}"/>
          </ac:spMkLst>
        </pc:spChg>
        <pc:spChg chg="add del mod">
          <ac:chgData name="Blum, Philip" userId="22bc03cb-108c-4835-8329-cb195ddb6792" providerId="ADAL" clId="{E41FBFDC-4942-7848-9D28-2AA6E8C7D42F}" dt="2020-04-28T16:22:39.604" v="232"/>
          <ac:spMkLst>
            <pc:docMk/>
            <pc:sldMk cId="2775620898" sldId="257"/>
            <ac:spMk id="15" creationId="{88206441-C109-7744-905A-A72C302984ED}"/>
          </ac:spMkLst>
        </pc:spChg>
        <pc:spChg chg="add del mod">
          <ac:chgData name="Blum, Philip" userId="22bc03cb-108c-4835-8329-cb195ddb6792" providerId="ADAL" clId="{E41FBFDC-4942-7848-9D28-2AA6E8C7D42F}" dt="2020-04-28T16:22:39.604" v="232"/>
          <ac:spMkLst>
            <pc:docMk/>
            <pc:sldMk cId="2775620898" sldId="257"/>
            <ac:spMk id="16" creationId="{4A6B4B19-FA77-B047-9930-AC2A27DD375B}"/>
          </ac:spMkLst>
        </pc:spChg>
        <pc:spChg chg="add del mod">
          <ac:chgData name="Blum, Philip" userId="22bc03cb-108c-4835-8329-cb195ddb6792" providerId="ADAL" clId="{E41FBFDC-4942-7848-9D28-2AA6E8C7D42F}" dt="2020-04-28T16:22:39.604" v="232"/>
          <ac:spMkLst>
            <pc:docMk/>
            <pc:sldMk cId="2775620898" sldId="257"/>
            <ac:spMk id="17" creationId="{D06AC93A-D491-034B-9FB6-CDFFFC754EB1}"/>
          </ac:spMkLst>
        </pc:spChg>
        <pc:spChg chg="add mod">
          <ac:chgData name="Blum, Philip" userId="22bc03cb-108c-4835-8329-cb195ddb6792" providerId="ADAL" clId="{E41FBFDC-4942-7848-9D28-2AA6E8C7D42F}" dt="2020-04-28T16:22:39.604" v="232"/>
          <ac:spMkLst>
            <pc:docMk/>
            <pc:sldMk cId="2775620898" sldId="257"/>
            <ac:spMk id="18" creationId="{B1A1805F-D2A3-6E43-B325-61310B2E1652}"/>
          </ac:spMkLst>
        </pc:spChg>
        <pc:spChg chg="add mod">
          <ac:chgData name="Blum, Philip" userId="22bc03cb-108c-4835-8329-cb195ddb6792" providerId="ADAL" clId="{E41FBFDC-4942-7848-9D28-2AA6E8C7D42F}" dt="2020-04-28T16:22:39.604" v="232"/>
          <ac:spMkLst>
            <pc:docMk/>
            <pc:sldMk cId="2775620898" sldId="257"/>
            <ac:spMk id="19" creationId="{9BEC7EDC-5097-6749-A52F-14812AAA5AFB}"/>
          </ac:spMkLst>
        </pc:spChg>
        <pc:spChg chg="add mod">
          <ac:chgData name="Blum, Philip" userId="22bc03cb-108c-4835-8329-cb195ddb6792" providerId="ADAL" clId="{E41FBFDC-4942-7848-9D28-2AA6E8C7D42F}" dt="2020-04-28T16:22:39.604" v="232"/>
          <ac:spMkLst>
            <pc:docMk/>
            <pc:sldMk cId="2775620898" sldId="257"/>
            <ac:spMk id="20" creationId="{1D3D2249-E418-504F-BB25-0CEFF0C4CFDB}"/>
          </ac:spMkLst>
        </pc:spChg>
        <pc:spChg chg="add mod">
          <ac:chgData name="Blum, Philip" userId="22bc03cb-108c-4835-8329-cb195ddb6792" providerId="ADAL" clId="{E41FBFDC-4942-7848-9D28-2AA6E8C7D42F}" dt="2020-04-28T16:22:39.604" v="232"/>
          <ac:spMkLst>
            <pc:docMk/>
            <pc:sldMk cId="2775620898" sldId="257"/>
            <ac:spMk id="21" creationId="{323EDB55-468E-4643-8193-967E81826877}"/>
          </ac:spMkLst>
        </pc:spChg>
      </pc:sldChg>
      <pc:sldChg chg="del">
        <pc:chgData name="Blum, Philip" userId="22bc03cb-108c-4835-8329-cb195ddb6792" providerId="ADAL" clId="{E41FBFDC-4942-7848-9D28-2AA6E8C7D42F}" dt="2020-04-28T15:46:05.511" v="3" actId="2696"/>
        <pc:sldMkLst>
          <pc:docMk/>
          <pc:sldMk cId="3275652799" sldId="258"/>
        </pc:sldMkLst>
      </pc:sldChg>
      <pc:sldChg chg="addSp delSp modSp">
        <pc:chgData name="Blum, Philip" userId="22bc03cb-108c-4835-8329-cb195ddb6792" providerId="ADAL" clId="{E41FBFDC-4942-7848-9D28-2AA6E8C7D42F}" dt="2020-04-28T16:22:39.604" v="232"/>
        <pc:sldMkLst>
          <pc:docMk/>
          <pc:sldMk cId="1020701393" sldId="259"/>
        </pc:sldMkLst>
        <pc:spChg chg="del">
          <ac:chgData name="Blum, Philip" userId="22bc03cb-108c-4835-8329-cb195ddb6792" providerId="ADAL" clId="{E41FBFDC-4942-7848-9D28-2AA6E8C7D42F}" dt="2020-04-28T15:49:34.730" v="127"/>
          <ac:spMkLst>
            <pc:docMk/>
            <pc:sldMk cId="1020701393" sldId="259"/>
            <ac:spMk id="2" creationId="{37549004-F76B-F545-8040-73D9878DFD04}"/>
          </ac:spMkLst>
        </pc:spChg>
        <pc:spChg chg="del">
          <ac:chgData name="Blum, Philip" userId="22bc03cb-108c-4835-8329-cb195ddb6792" providerId="ADAL" clId="{E41FBFDC-4942-7848-9D28-2AA6E8C7D42F}" dt="2020-04-28T15:49:34.730" v="127"/>
          <ac:spMkLst>
            <pc:docMk/>
            <pc:sldMk cId="1020701393" sldId="259"/>
            <ac:spMk id="3" creationId="{65F81FDD-F103-5143-9F76-611C90FE6BD7}"/>
          </ac:spMkLst>
        </pc:spChg>
        <pc:spChg chg="add del mod">
          <ac:chgData name="Blum, Philip" userId="22bc03cb-108c-4835-8329-cb195ddb6792" providerId="ADAL" clId="{E41FBFDC-4942-7848-9D28-2AA6E8C7D42F}" dt="2020-04-28T15:49:53.089" v="133"/>
          <ac:spMkLst>
            <pc:docMk/>
            <pc:sldMk cId="1020701393" sldId="259"/>
            <ac:spMk id="4" creationId="{946F3D12-DEEE-B647-9C91-04604FF462AD}"/>
          </ac:spMkLst>
        </pc:spChg>
        <pc:spChg chg="add del mod">
          <ac:chgData name="Blum, Philip" userId="22bc03cb-108c-4835-8329-cb195ddb6792" providerId="ADAL" clId="{E41FBFDC-4942-7848-9D28-2AA6E8C7D42F}" dt="2020-04-28T15:49:53.089" v="133"/>
          <ac:spMkLst>
            <pc:docMk/>
            <pc:sldMk cId="1020701393" sldId="259"/>
            <ac:spMk id="5" creationId="{B83D8B6A-1EAB-1248-9305-F11B3E4D4B05}"/>
          </ac:spMkLst>
        </pc:spChg>
        <pc:spChg chg="add del mod">
          <ac:chgData name="Blum, Philip" userId="22bc03cb-108c-4835-8329-cb195ddb6792" providerId="ADAL" clId="{E41FBFDC-4942-7848-9D28-2AA6E8C7D42F}" dt="2020-04-28T16:21:23.003" v="231"/>
          <ac:spMkLst>
            <pc:docMk/>
            <pc:sldMk cId="1020701393" sldId="259"/>
            <ac:spMk id="6" creationId="{1AD3E098-7B58-6D43-853D-FE534F5ED6F6}"/>
          </ac:spMkLst>
        </pc:spChg>
        <pc:spChg chg="add del mod">
          <ac:chgData name="Blum, Philip" userId="22bc03cb-108c-4835-8329-cb195ddb6792" providerId="ADAL" clId="{E41FBFDC-4942-7848-9D28-2AA6E8C7D42F}" dt="2020-04-28T16:21:23.003" v="231"/>
          <ac:spMkLst>
            <pc:docMk/>
            <pc:sldMk cId="1020701393" sldId="259"/>
            <ac:spMk id="7" creationId="{D72B61DB-43C9-E044-893A-BC2C3AF6B1CF}"/>
          </ac:spMkLst>
        </pc:spChg>
        <pc:spChg chg="add del mod">
          <ac:chgData name="Blum, Philip" userId="22bc03cb-108c-4835-8329-cb195ddb6792" providerId="ADAL" clId="{E41FBFDC-4942-7848-9D28-2AA6E8C7D42F}" dt="2020-04-28T16:22:39.604" v="232"/>
          <ac:spMkLst>
            <pc:docMk/>
            <pc:sldMk cId="1020701393" sldId="259"/>
            <ac:spMk id="8" creationId="{6CF77718-A83B-9C4E-AC06-97604E82ADAE}"/>
          </ac:spMkLst>
        </pc:spChg>
        <pc:spChg chg="add del mod">
          <ac:chgData name="Blum, Philip" userId="22bc03cb-108c-4835-8329-cb195ddb6792" providerId="ADAL" clId="{E41FBFDC-4942-7848-9D28-2AA6E8C7D42F}" dt="2020-04-28T16:22:39.604" v="232"/>
          <ac:spMkLst>
            <pc:docMk/>
            <pc:sldMk cId="1020701393" sldId="259"/>
            <ac:spMk id="9" creationId="{0DEEBE0C-D61A-C144-A51E-0B47E3707BAB}"/>
          </ac:spMkLst>
        </pc:spChg>
        <pc:spChg chg="add mod">
          <ac:chgData name="Blum, Philip" userId="22bc03cb-108c-4835-8329-cb195ddb6792" providerId="ADAL" clId="{E41FBFDC-4942-7848-9D28-2AA6E8C7D42F}" dt="2020-04-28T16:22:39.604" v="232"/>
          <ac:spMkLst>
            <pc:docMk/>
            <pc:sldMk cId="1020701393" sldId="259"/>
            <ac:spMk id="10" creationId="{7C118CB8-9C48-0D43-9DD9-FFEEB87B9F69}"/>
          </ac:spMkLst>
        </pc:spChg>
        <pc:spChg chg="add mod">
          <ac:chgData name="Blum, Philip" userId="22bc03cb-108c-4835-8329-cb195ddb6792" providerId="ADAL" clId="{E41FBFDC-4942-7848-9D28-2AA6E8C7D42F}" dt="2020-04-28T16:22:39.604" v="232"/>
          <ac:spMkLst>
            <pc:docMk/>
            <pc:sldMk cId="1020701393" sldId="259"/>
            <ac:spMk id="11" creationId="{80252A96-1145-7D48-B84B-2CE171F7993D}"/>
          </ac:spMkLst>
        </pc:spChg>
      </pc:sldChg>
      <pc:sldChg chg="addSp delSp modSp">
        <pc:chgData name="Blum, Philip" userId="22bc03cb-108c-4835-8329-cb195ddb6792" providerId="ADAL" clId="{E41FBFDC-4942-7848-9D28-2AA6E8C7D42F}" dt="2020-04-28T16:22:39.604" v="232"/>
        <pc:sldMkLst>
          <pc:docMk/>
          <pc:sldMk cId="3295842762" sldId="260"/>
        </pc:sldMkLst>
        <pc:spChg chg="del">
          <ac:chgData name="Blum, Philip" userId="22bc03cb-108c-4835-8329-cb195ddb6792" providerId="ADAL" clId="{E41FBFDC-4942-7848-9D28-2AA6E8C7D42F}" dt="2020-04-28T15:49:37.268" v="128"/>
          <ac:spMkLst>
            <pc:docMk/>
            <pc:sldMk cId="3295842762" sldId="260"/>
            <ac:spMk id="2" creationId="{8F3BC014-E51E-6B4A-A1A9-F3AA914A8B4C}"/>
          </ac:spMkLst>
        </pc:spChg>
        <pc:spChg chg="del">
          <ac:chgData name="Blum, Philip" userId="22bc03cb-108c-4835-8329-cb195ddb6792" providerId="ADAL" clId="{E41FBFDC-4942-7848-9D28-2AA6E8C7D42F}" dt="2020-04-28T15:49:37.268" v="128"/>
          <ac:spMkLst>
            <pc:docMk/>
            <pc:sldMk cId="3295842762" sldId="260"/>
            <ac:spMk id="3" creationId="{86A002D7-ED14-384F-AF58-02E3BC7A2469}"/>
          </ac:spMkLst>
        </pc:spChg>
        <pc:spChg chg="del">
          <ac:chgData name="Blum, Philip" userId="22bc03cb-108c-4835-8329-cb195ddb6792" providerId="ADAL" clId="{E41FBFDC-4942-7848-9D28-2AA6E8C7D42F}" dt="2020-04-28T15:49:37.268" v="128"/>
          <ac:spMkLst>
            <pc:docMk/>
            <pc:sldMk cId="3295842762" sldId="260"/>
            <ac:spMk id="4" creationId="{84462C58-2379-5642-BD98-195D42614E6D}"/>
          </ac:spMkLst>
        </pc:spChg>
        <pc:spChg chg="add del mod">
          <ac:chgData name="Blum, Philip" userId="22bc03cb-108c-4835-8329-cb195ddb6792" providerId="ADAL" clId="{E41FBFDC-4942-7848-9D28-2AA6E8C7D42F}" dt="2020-04-28T15:49:53.089" v="133"/>
          <ac:spMkLst>
            <pc:docMk/>
            <pc:sldMk cId="3295842762" sldId="260"/>
            <ac:spMk id="5" creationId="{4B051420-86A0-7945-A9B8-5228C1CE3597}"/>
          </ac:spMkLst>
        </pc:spChg>
        <pc:spChg chg="add del mod">
          <ac:chgData name="Blum, Philip" userId="22bc03cb-108c-4835-8329-cb195ddb6792" providerId="ADAL" clId="{E41FBFDC-4942-7848-9D28-2AA6E8C7D42F}" dt="2020-04-28T15:49:53.089" v="133"/>
          <ac:spMkLst>
            <pc:docMk/>
            <pc:sldMk cId="3295842762" sldId="260"/>
            <ac:spMk id="6" creationId="{515FBA12-8303-6F49-B661-702B34CCA4E9}"/>
          </ac:spMkLst>
        </pc:spChg>
        <pc:spChg chg="add del mod">
          <ac:chgData name="Blum, Philip" userId="22bc03cb-108c-4835-8329-cb195ddb6792" providerId="ADAL" clId="{E41FBFDC-4942-7848-9D28-2AA6E8C7D42F}" dt="2020-04-28T15:49:53.089" v="133"/>
          <ac:spMkLst>
            <pc:docMk/>
            <pc:sldMk cId="3295842762" sldId="260"/>
            <ac:spMk id="7" creationId="{1CC25240-0053-2141-8B15-B252AE1B54DD}"/>
          </ac:spMkLst>
        </pc:spChg>
        <pc:spChg chg="add del mod">
          <ac:chgData name="Blum, Philip" userId="22bc03cb-108c-4835-8329-cb195ddb6792" providerId="ADAL" clId="{E41FBFDC-4942-7848-9D28-2AA6E8C7D42F}" dt="2020-04-28T16:21:23.003" v="231"/>
          <ac:spMkLst>
            <pc:docMk/>
            <pc:sldMk cId="3295842762" sldId="260"/>
            <ac:spMk id="8" creationId="{D828FA3D-CFFA-A345-8DDD-22C5815A7589}"/>
          </ac:spMkLst>
        </pc:spChg>
        <pc:spChg chg="add del mod">
          <ac:chgData name="Blum, Philip" userId="22bc03cb-108c-4835-8329-cb195ddb6792" providerId="ADAL" clId="{E41FBFDC-4942-7848-9D28-2AA6E8C7D42F}" dt="2020-04-28T16:21:23.003" v="231"/>
          <ac:spMkLst>
            <pc:docMk/>
            <pc:sldMk cId="3295842762" sldId="260"/>
            <ac:spMk id="9" creationId="{58FDCD6F-6D93-DE40-81B4-B7FE9760EFCC}"/>
          </ac:spMkLst>
        </pc:spChg>
        <pc:spChg chg="add del mod">
          <ac:chgData name="Blum, Philip" userId="22bc03cb-108c-4835-8329-cb195ddb6792" providerId="ADAL" clId="{E41FBFDC-4942-7848-9D28-2AA6E8C7D42F}" dt="2020-04-28T16:21:23.003" v="231"/>
          <ac:spMkLst>
            <pc:docMk/>
            <pc:sldMk cId="3295842762" sldId="260"/>
            <ac:spMk id="10" creationId="{B9ADB9B8-A72B-7E43-B479-C3A709FB9A15}"/>
          </ac:spMkLst>
        </pc:spChg>
        <pc:spChg chg="add del mod">
          <ac:chgData name="Blum, Philip" userId="22bc03cb-108c-4835-8329-cb195ddb6792" providerId="ADAL" clId="{E41FBFDC-4942-7848-9D28-2AA6E8C7D42F}" dt="2020-04-28T16:22:39.604" v="232"/>
          <ac:spMkLst>
            <pc:docMk/>
            <pc:sldMk cId="3295842762" sldId="260"/>
            <ac:spMk id="11" creationId="{B72BED03-46FD-EE4F-86FA-8079645E3D49}"/>
          </ac:spMkLst>
        </pc:spChg>
        <pc:spChg chg="add del mod">
          <ac:chgData name="Blum, Philip" userId="22bc03cb-108c-4835-8329-cb195ddb6792" providerId="ADAL" clId="{E41FBFDC-4942-7848-9D28-2AA6E8C7D42F}" dt="2020-04-28T16:22:39.604" v="232"/>
          <ac:spMkLst>
            <pc:docMk/>
            <pc:sldMk cId="3295842762" sldId="260"/>
            <ac:spMk id="12" creationId="{5F994C21-68A4-E94A-B3DA-590457B15329}"/>
          </ac:spMkLst>
        </pc:spChg>
        <pc:spChg chg="add del mod">
          <ac:chgData name="Blum, Philip" userId="22bc03cb-108c-4835-8329-cb195ddb6792" providerId="ADAL" clId="{E41FBFDC-4942-7848-9D28-2AA6E8C7D42F}" dt="2020-04-28T16:22:39.604" v="232"/>
          <ac:spMkLst>
            <pc:docMk/>
            <pc:sldMk cId="3295842762" sldId="260"/>
            <ac:spMk id="13" creationId="{1B7D347E-E3A6-264B-B60F-F0BF432EE606}"/>
          </ac:spMkLst>
        </pc:spChg>
        <pc:spChg chg="add mod">
          <ac:chgData name="Blum, Philip" userId="22bc03cb-108c-4835-8329-cb195ddb6792" providerId="ADAL" clId="{E41FBFDC-4942-7848-9D28-2AA6E8C7D42F}" dt="2020-04-28T16:22:39.604" v="232"/>
          <ac:spMkLst>
            <pc:docMk/>
            <pc:sldMk cId="3295842762" sldId="260"/>
            <ac:spMk id="14" creationId="{8D0B34C1-F51A-7345-8F7B-6E90DA82F9A7}"/>
          </ac:spMkLst>
        </pc:spChg>
        <pc:spChg chg="add mod">
          <ac:chgData name="Blum, Philip" userId="22bc03cb-108c-4835-8329-cb195ddb6792" providerId="ADAL" clId="{E41FBFDC-4942-7848-9D28-2AA6E8C7D42F}" dt="2020-04-28T16:22:39.604" v="232"/>
          <ac:spMkLst>
            <pc:docMk/>
            <pc:sldMk cId="3295842762" sldId="260"/>
            <ac:spMk id="15" creationId="{B7BAFDD0-1EFC-EA42-B83C-DA9BCBE8EC6D}"/>
          </ac:spMkLst>
        </pc:spChg>
        <pc:spChg chg="add mod">
          <ac:chgData name="Blum, Philip" userId="22bc03cb-108c-4835-8329-cb195ddb6792" providerId="ADAL" clId="{E41FBFDC-4942-7848-9D28-2AA6E8C7D42F}" dt="2020-04-28T16:22:39.604" v="232"/>
          <ac:spMkLst>
            <pc:docMk/>
            <pc:sldMk cId="3295842762" sldId="260"/>
            <ac:spMk id="16" creationId="{2D99AC3B-1C49-424E-8B7A-2E68E6A88D68}"/>
          </ac:spMkLst>
        </pc:spChg>
      </pc:sldChg>
      <pc:sldChg chg="del">
        <pc:chgData name="Blum, Philip" userId="22bc03cb-108c-4835-8329-cb195ddb6792" providerId="ADAL" clId="{E41FBFDC-4942-7848-9D28-2AA6E8C7D42F}" dt="2020-04-28T15:46:05.498" v="2" actId="2696"/>
        <pc:sldMkLst>
          <pc:docMk/>
          <pc:sldMk cId="3300068866" sldId="261"/>
        </pc:sldMkLst>
      </pc:sldChg>
      <pc:sldChg chg="addSp delSp modSp">
        <pc:chgData name="Blum, Philip" userId="22bc03cb-108c-4835-8329-cb195ddb6792" providerId="ADAL" clId="{E41FBFDC-4942-7848-9D28-2AA6E8C7D42F}" dt="2020-04-28T16:22:39.604" v="232"/>
        <pc:sldMkLst>
          <pc:docMk/>
          <pc:sldMk cId="4260569405" sldId="262"/>
        </pc:sldMkLst>
        <pc:spChg chg="del">
          <ac:chgData name="Blum, Philip" userId="22bc03cb-108c-4835-8329-cb195ddb6792" providerId="ADAL" clId="{E41FBFDC-4942-7848-9D28-2AA6E8C7D42F}" dt="2020-04-28T15:49:40.393" v="129"/>
          <ac:spMkLst>
            <pc:docMk/>
            <pc:sldMk cId="4260569405" sldId="262"/>
            <ac:spMk id="2" creationId="{5F256627-9016-2B47-9EAB-3A29A20647C6}"/>
          </ac:spMkLst>
        </pc:spChg>
        <pc:spChg chg="del">
          <ac:chgData name="Blum, Philip" userId="22bc03cb-108c-4835-8329-cb195ddb6792" providerId="ADAL" clId="{E41FBFDC-4942-7848-9D28-2AA6E8C7D42F}" dt="2020-04-28T15:49:40.393" v="129"/>
          <ac:spMkLst>
            <pc:docMk/>
            <pc:sldMk cId="4260569405" sldId="262"/>
            <ac:spMk id="3" creationId="{38BF74DA-A7FC-FB40-869C-9A3C70293D2E}"/>
          </ac:spMkLst>
        </pc:spChg>
        <pc:spChg chg="add del mod">
          <ac:chgData name="Blum, Philip" userId="22bc03cb-108c-4835-8329-cb195ddb6792" providerId="ADAL" clId="{E41FBFDC-4942-7848-9D28-2AA6E8C7D42F}" dt="2020-04-28T15:49:53.089" v="133"/>
          <ac:spMkLst>
            <pc:docMk/>
            <pc:sldMk cId="4260569405" sldId="262"/>
            <ac:spMk id="4" creationId="{B08D09FF-0E2F-3645-8F2B-F4489B2079E7}"/>
          </ac:spMkLst>
        </pc:spChg>
        <pc:spChg chg="add del mod">
          <ac:chgData name="Blum, Philip" userId="22bc03cb-108c-4835-8329-cb195ddb6792" providerId="ADAL" clId="{E41FBFDC-4942-7848-9D28-2AA6E8C7D42F}" dt="2020-04-28T15:49:53.089" v="133"/>
          <ac:spMkLst>
            <pc:docMk/>
            <pc:sldMk cId="4260569405" sldId="262"/>
            <ac:spMk id="5" creationId="{A9D680CB-4D20-704C-8180-A2686045ACF4}"/>
          </ac:spMkLst>
        </pc:spChg>
        <pc:spChg chg="add del mod">
          <ac:chgData name="Blum, Philip" userId="22bc03cb-108c-4835-8329-cb195ddb6792" providerId="ADAL" clId="{E41FBFDC-4942-7848-9D28-2AA6E8C7D42F}" dt="2020-04-28T16:21:23.003" v="231"/>
          <ac:spMkLst>
            <pc:docMk/>
            <pc:sldMk cId="4260569405" sldId="262"/>
            <ac:spMk id="6" creationId="{1412B835-601D-3F4D-8199-0F1ECB5BA2C7}"/>
          </ac:spMkLst>
        </pc:spChg>
        <pc:spChg chg="add del mod">
          <ac:chgData name="Blum, Philip" userId="22bc03cb-108c-4835-8329-cb195ddb6792" providerId="ADAL" clId="{E41FBFDC-4942-7848-9D28-2AA6E8C7D42F}" dt="2020-04-28T16:21:23.003" v="231"/>
          <ac:spMkLst>
            <pc:docMk/>
            <pc:sldMk cId="4260569405" sldId="262"/>
            <ac:spMk id="7" creationId="{7B8E8E38-5E62-7944-9CD1-0BACBA220627}"/>
          </ac:spMkLst>
        </pc:spChg>
        <pc:spChg chg="add del mod">
          <ac:chgData name="Blum, Philip" userId="22bc03cb-108c-4835-8329-cb195ddb6792" providerId="ADAL" clId="{E41FBFDC-4942-7848-9D28-2AA6E8C7D42F}" dt="2020-04-28T16:22:39.604" v="232"/>
          <ac:spMkLst>
            <pc:docMk/>
            <pc:sldMk cId="4260569405" sldId="262"/>
            <ac:spMk id="8" creationId="{ED375DE0-796D-784B-BD61-4F6B197FFB38}"/>
          </ac:spMkLst>
        </pc:spChg>
        <pc:spChg chg="add del mod">
          <ac:chgData name="Blum, Philip" userId="22bc03cb-108c-4835-8329-cb195ddb6792" providerId="ADAL" clId="{E41FBFDC-4942-7848-9D28-2AA6E8C7D42F}" dt="2020-04-28T16:22:39.604" v="232"/>
          <ac:spMkLst>
            <pc:docMk/>
            <pc:sldMk cId="4260569405" sldId="262"/>
            <ac:spMk id="9" creationId="{560A1E5E-85F1-F648-B4AA-80A53F45A4F3}"/>
          </ac:spMkLst>
        </pc:spChg>
        <pc:spChg chg="add mod">
          <ac:chgData name="Blum, Philip" userId="22bc03cb-108c-4835-8329-cb195ddb6792" providerId="ADAL" clId="{E41FBFDC-4942-7848-9D28-2AA6E8C7D42F}" dt="2020-04-28T16:22:39.604" v="232"/>
          <ac:spMkLst>
            <pc:docMk/>
            <pc:sldMk cId="4260569405" sldId="262"/>
            <ac:spMk id="10" creationId="{D38DF2A4-55A7-B344-8113-377D36ABFCCD}"/>
          </ac:spMkLst>
        </pc:spChg>
        <pc:spChg chg="add mod">
          <ac:chgData name="Blum, Philip" userId="22bc03cb-108c-4835-8329-cb195ddb6792" providerId="ADAL" clId="{E41FBFDC-4942-7848-9D28-2AA6E8C7D42F}" dt="2020-04-28T16:22:39.604" v="232"/>
          <ac:spMkLst>
            <pc:docMk/>
            <pc:sldMk cId="4260569405" sldId="262"/>
            <ac:spMk id="11" creationId="{5BE11335-099B-4C4B-93C6-B3C65B99D005}"/>
          </ac:spMkLst>
        </pc:spChg>
      </pc:sldChg>
      <pc:sldChg chg="addSp delSp modSp">
        <pc:chgData name="Blum, Philip" userId="22bc03cb-108c-4835-8329-cb195ddb6792" providerId="ADAL" clId="{E41FBFDC-4942-7848-9D28-2AA6E8C7D42F}" dt="2020-04-28T16:22:39.604" v="232"/>
        <pc:sldMkLst>
          <pc:docMk/>
          <pc:sldMk cId="2842944776" sldId="263"/>
        </pc:sldMkLst>
        <pc:spChg chg="del mod">
          <ac:chgData name="Blum, Philip" userId="22bc03cb-108c-4835-8329-cb195ddb6792" providerId="ADAL" clId="{E41FBFDC-4942-7848-9D28-2AA6E8C7D42F}" dt="2020-04-28T15:49:44.063" v="130"/>
          <ac:spMkLst>
            <pc:docMk/>
            <pc:sldMk cId="2842944776" sldId="263"/>
            <ac:spMk id="2" creationId="{87F9287D-9E5A-D74B-9182-6AFF74B5D5F6}"/>
          </ac:spMkLst>
        </pc:spChg>
        <pc:spChg chg="del mod">
          <ac:chgData name="Blum, Philip" userId="22bc03cb-108c-4835-8329-cb195ddb6792" providerId="ADAL" clId="{E41FBFDC-4942-7848-9D28-2AA6E8C7D42F}" dt="2020-04-28T15:49:44.063" v="130"/>
          <ac:spMkLst>
            <pc:docMk/>
            <pc:sldMk cId="2842944776" sldId="263"/>
            <ac:spMk id="3" creationId="{79E8D15B-2501-F74F-A7E5-CFEABEEC5F0B}"/>
          </ac:spMkLst>
        </pc:spChg>
        <pc:spChg chg="del">
          <ac:chgData name="Blum, Philip" userId="22bc03cb-108c-4835-8329-cb195ddb6792" providerId="ADAL" clId="{E41FBFDC-4942-7848-9D28-2AA6E8C7D42F}" dt="2020-04-28T15:49:44.063" v="130"/>
          <ac:spMkLst>
            <pc:docMk/>
            <pc:sldMk cId="2842944776" sldId="263"/>
            <ac:spMk id="4" creationId="{8F0B4B4E-B525-D447-B36C-82F009C8C6EA}"/>
          </ac:spMkLst>
        </pc:spChg>
        <pc:spChg chg="add del mod">
          <ac:chgData name="Blum, Philip" userId="22bc03cb-108c-4835-8329-cb195ddb6792" providerId="ADAL" clId="{E41FBFDC-4942-7848-9D28-2AA6E8C7D42F}" dt="2020-04-28T15:49:53.089" v="133"/>
          <ac:spMkLst>
            <pc:docMk/>
            <pc:sldMk cId="2842944776" sldId="263"/>
            <ac:spMk id="5" creationId="{33EBF5C0-31A9-754D-B0FE-D0FB52EB4360}"/>
          </ac:spMkLst>
        </pc:spChg>
        <pc:spChg chg="add del mod">
          <ac:chgData name="Blum, Philip" userId="22bc03cb-108c-4835-8329-cb195ddb6792" providerId="ADAL" clId="{E41FBFDC-4942-7848-9D28-2AA6E8C7D42F}" dt="2020-04-28T15:49:53.089" v="133"/>
          <ac:spMkLst>
            <pc:docMk/>
            <pc:sldMk cId="2842944776" sldId="263"/>
            <ac:spMk id="6" creationId="{9CD9188E-F235-9B4A-A42A-C353889C7100}"/>
          </ac:spMkLst>
        </pc:spChg>
        <pc:spChg chg="add del mod">
          <ac:chgData name="Blum, Philip" userId="22bc03cb-108c-4835-8329-cb195ddb6792" providerId="ADAL" clId="{E41FBFDC-4942-7848-9D28-2AA6E8C7D42F}" dt="2020-04-28T15:49:53.089" v="133"/>
          <ac:spMkLst>
            <pc:docMk/>
            <pc:sldMk cId="2842944776" sldId="263"/>
            <ac:spMk id="7" creationId="{BCDB6A25-241E-344D-B240-B2100F848026}"/>
          </ac:spMkLst>
        </pc:spChg>
        <pc:spChg chg="add del mod">
          <ac:chgData name="Blum, Philip" userId="22bc03cb-108c-4835-8329-cb195ddb6792" providerId="ADAL" clId="{E41FBFDC-4942-7848-9D28-2AA6E8C7D42F}" dt="2020-04-28T16:21:23.003" v="231"/>
          <ac:spMkLst>
            <pc:docMk/>
            <pc:sldMk cId="2842944776" sldId="263"/>
            <ac:spMk id="8" creationId="{4353A58E-2CDF-354F-BDE1-F6521D0C2E55}"/>
          </ac:spMkLst>
        </pc:spChg>
        <pc:spChg chg="add del mod">
          <ac:chgData name="Blum, Philip" userId="22bc03cb-108c-4835-8329-cb195ddb6792" providerId="ADAL" clId="{E41FBFDC-4942-7848-9D28-2AA6E8C7D42F}" dt="2020-04-28T16:21:23.003" v="231"/>
          <ac:spMkLst>
            <pc:docMk/>
            <pc:sldMk cId="2842944776" sldId="263"/>
            <ac:spMk id="9" creationId="{26EFC307-D56D-444B-AC0D-D96234978B06}"/>
          </ac:spMkLst>
        </pc:spChg>
        <pc:spChg chg="add del mod">
          <ac:chgData name="Blum, Philip" userId="22bc03cb-108c-4835-8329-cb195ddb6792" providerId="ADAL" clId="{E41FBFDC-4942-7848-9D28-2AA6E8C7D42F}" dt="2020-04-28T16:21:23.003" v="231"/>
          <ac:spMkLst>
            <pc:docMk/>
            <pc:sldMk cId="2842944776" sldId="263"/>
            <ac:spMk id="10" creationId="{AFB080A0-FBCB-3D47-BAE3-1AC33423D186}"/>
          </ac:spMkLst>
        </pc:spChg>
        <pc:spChg chg="add del mod">
          <ac:chgData name="Blum, Philip" userId="22bc03cb-108c-4835-8329-cb195ddb6792" providerId="ADAL" clId="{E41FBFDC-4942-7848-9D28-2AA6E8C7D42F}" dt="2020-04-28T16:22:39.604" v="232"/>
          <ac:spMkLst>
            <pc:docMk/>
            <pc:sldMk cId="2842944776" sldId="263"/>
            <ac:spMk id="11" creationId="{339AA32D-0286-8C4D-8530-60E455DB1BCA}"/>
          </ac:spMkLst>
        </pc:spChg>
        <pc:spChg chg="add del mod">
          <ac:chgData name="Blum, Philip" userId="22bc03cb-108c-4835-8329-cb195ddb6792" providerId="ADAL" clId="{E41FBFDC-4942-7848-9D28-2AA6E8C7D42F}" dt="2020-04-28T16:22:39.604" v="232"/>
          <ac:spMkLst>
            <pc:docMk/>
            <pc:sldMk cId="2842944776" sldId="263"/>
            <ac:spMk id="12" creationId="{BAE53D02-34DD-6841-922E-3A24C3FB91F7}"/>
          </ac:spMkLst>
        </pc:spChg>
        <pc:spChg chg="add del mod">
          <ac:chgData name="Blum, Philip" userId="22bc03cb-108c-4835-8329-cb195ddb6792" providerId="ADAL" clId="{E41FBFDC-4942-7848-9D28-2AA6E8C7D42F}" dt="2020-04-28T16:22:39.604" v="232"/>
          <ac:spMkLst>
            <pc:docMk/>
            <pc:sldMk cId="2842944776" sldId="263"/>
            <ac:spMk id="13" creationId="{A8FF6FD5-49D3-3D47-A3BE-477DFB98C941}"/>
          </ac:spMkLst>
        </pc:spChg>
        <pc:spChg chg="add mod">
          <ac:chgData name="Blum, Philip" userId="22bc03cb-108c-4835-8329-cb195ddb6792" providerId="ADAL" clId="{E41FBFDC-4942-7848-9D28-2AA6E8C7D42F}" dt="2020-04-28T16:22:39.604" v="232"/>
          <ac:spMkLst>
            <pc:docMk/>
            <pc:sldMk cId="2842944776" sldId="263"/>
            <ac:spMk id="14" creationId="{54ACB3A1-F180-154C-B49C-8A56249291FC}"/>
          </ac:spMkLst>
        </pc:spChg>
        <pc:spChg chg="add mod">
          <ac:chgData name="Blum, Philip" userId="22bc03cb-108c-4835-8329-cb195ddb6792" providerId="ADAL" clId="{E41FBFDC-4942-7848-9D28-2AA6E8C7D42F}" dt="2020-04-28T16:22:39.604" v="232"/>
          <ac:spMkLst>
            <pc:docMk/>
            <pc:sldMk cId="2842944776" sldId="263"/>
            <ac:spMk id="15" creationId="{30F2BA35-3CE6-384F-9C87-004A17A1A7CB}"/>
          </ac:spMkLst>
        </pc:spChg>
        <pc:spChg chg="add mod">
          <ac:chgData name="Blum, Philip" userId="22bc03cb-108c-4835-8329-cb195ddb6792" providerId="ADAL" clId="{E41FBFDC-4942-7848-9D28-2AA6E8C7D42F}" dt="2020-04-28T16:22:39.604" v="232"/>
          <ac:spMkLst>
            <pc:docMk/>
            <pc:sldMk cId="2842944776" sldId="263"/>
            <ac:spMk id="16" creationId="{AFBCD5B7-1859-1E4F-9AEE-0E30CA5A0228}"/>
          </ac:spMkLst>
        </pc:spChg>
      </pc:sldChg>
      <pc:sldChg chg="del">
        <pc:chgData name="Blum, Philip" userId="22bc03cb-108c-4835-8329-cb195ddb6792" providerId="ADAL" clId="{E41FBFDC-4942-7848-9D28-2AA6E8C7D42F}" dt="2020-04-28T15:46:05.496" v="1" actId="2696"/>
        <pc:sldMkLst>
          <pc:docMk/>
          <pc:sldMk cId="2506802065" sldId="264"/>
        </pc:sldMkLst>
      </pc:sldChg>
      <pc:sldChg chg="addSp delSp modSp">
        <pc:chgData name="Blum, Philip" userId="22bc03cb-108c-4835-8329-cb195ddb6792" providerId="ADAL" clId="{E41FBFDC-4942-7848-9D28-2AA6E8C7D42F}" dt="2020-04-28T16:22:39.604" v="232"/>
        <pc:sldMkLst>
          <pc:docMk/>
          <pc:sldMk cId="1187221729" sldId="265"/>
        </pc:sldMkLst>
        <pc:spChg chg="del">
          <ac:chgData name="Blum, Philip" userId="22bc03cb-108c-4835-8329-cb195ddb6792" providerId="ADAL" clId="{E41FBFDC-4942-7848-9D28-2AA6E8C7D42F}" dt="2020-04-28T15:49:47.209" v="131"/>
          <ac:spMkLst>
            <pc:docMk/>
            <pc:sldMk cId="1187221729" sldId="265"/>
            <ac:spMk id="2" creationId="{4C9E5C8F-B063-D345-ABBF-FACC7A19A3DF}"/>
          </ac:spMkLst>
        </pc:spChg>
        <pc:spChg chg="del">
          <ac:chgData name="Blum, Philip" userId="22bc03cb-108c-4835-8329-cb195ddb6792" providerId="ADAL" clId="{E41FBFDC-4942-7848-9D28-2AA6E8C7D42F}" dt="2020-04-28T15:49:47.209" v="131"/>
          <ac:spMkLst>
            <pc:docMk/>
            <pc:sldMk cId="1187221729" sldId="265"/>
            <ac:spMk id="3" creationId="{C5FE5735-2D2D-4C46-BB1B-0782E80643E4}"/>
          </ac:spMkLst>
        </pc:spChg>
        <pc:spChg chg="del">
          <ac:chgData name="Blum, Philip" userId="22bc03cb-108c-4835-8329-cb195ddb6792" providerId="ADAL" clId="{E41FBFDC-4942-7848-9D28-2AA6E8C7D42F}" dt="2020-04-28T15:49:47.209" v="131"/>
          <ac:spMkLst>
            <pc:docMk/>
            <pc:sldMk cId="1187221729" sldId="265"/>
            <ac:spMk id="4" creationId="{3AB91042-44C1-804E-A207-8A832DB5AD6F}"/>
          </ac:spMkLst>
        </pc:spChg>
        <pc:spChg chg="add del mod">
          <ac:chgData name="Blum, Philip" userId="22bc03cb-108c-4835-8329-cb195ddb6792" providerId="ADAL" clId="{E41FBFDC-4942-7848-9D28-2AA6E8C7D42F}" dt="2020-04-28T15:49:53.089" v="133"/>
          <ac:spMkLst>
            <pc:docMk/>
            <pc:sldMk cId="1187221729" sldId="265"/>
            <ac:spMk id="5" creationId="{38B1BF1A-9A87-1C43-A516-6EF3A8BFA684}"/>
          </ac:spMkLst>
        </pc:spChg>
        <pc:spChg chg="add del mod">
          <ac:chgData name="Blum, Philip" userId="22bc03cb-108c-4835-8329-cb195ddb6792" providerId="ADAL" clId="{E41FBFDC-4942-7848-9D28-2AA6E8C7D42F}" dt="2020-04-28T15:49:53.089" v="133"/>
          <ac:spMkLst>
            <pc:docMk/>
            <pc:sldMk cId="1187221729" sldId="265"/>
            <ac:spMk id="6" creationId="{19B94FCC-CC6A-4846-AE7D-DFF3EEA3A1B6}"/>
          </ac:spMkLst>
        </pc:spChg>
        <pc:spChg chg="add del mod">
          <ac:chgData name="Blum, Philip" userId="22bc03cb-108c-4835-8329-cb195ddb6792" providerId="ADAL" clId="{E41FBFDC-4942-7848-9D28-2AA6E8C7D42F}" dt="2020-04-28T15:49:53.089" v="133"/>
          <ac:spMkLst>
            <pc:docMk/>
            <pc:sldMk cId="1187221729" sldId="265"/>
            <ac:spMk id="7" creationId="{1AF60ABA-FD7A-6B41-BAD7-6EA4ECFFC012}"/>
          </ac:spMkLst>
        </pc:spChg>
        <pc:spChg chg="add del mod">
          <ac:chgData name="Blum, Philip" userId="22bc03cb-108c-4835-8329-cb195ddb6792" providerId="ADAL" clId="{E41FBFDC-4942-7848-9D28-2AA6E8C7D42F}" dt="2020-04-28T16:21:23.003" v="231"/>
          <ac:spMkLst>
            <pc:docMk/>
            <pc:sldMk cId="1187221729" sldId="265"/>
            <ac:spMk id="8" creationId="{1CD0A591-EA68-6D44-AEAF-9B1A31108D02}"/>
          </ac:spMkLst>
        </pc:spChg>
        <pc:spChg chg="add del mod">
          <ac:chgData name="Blum, Philip" userId="22bc03cb-108c-4835-8329-cb195ddb6792" providerId="ADAL" clId="{E41FBFDC-4942-7848-9D28-2AA6E8C7D42F}" dt="2020-04-28T16:21:23.003" v="231"/>
          <ac:spMkLst>
            <pc:docMk/>
            <pc:sldMk cId="1187221729" sldId="265"/>
            <ac:spMk id="9" creationId="{B7104F90-3682-924E-AD30-2F1B403E92AD}"/>
          </ac:spMkLst>
        </pc:spChg>
        <pc:spChg chg="add del mod">
          <ac:chgData name="Blum, Philip" userId="22bc03cb-108c-4835-8329-cb195ddb6792" providerId="ADAL" clId="{E41FBFDC-4942-7848-9D28-2AA6E8C7D42F}" dt="2020-04-28T16:21:23.003" v="231"/>
          <ac:spMkLst>
            <pc:docMk/>
            <pc:sldMk cId="1187221729" sldId="265"/>
            <ac:spMk id="10" creationId="{50D8313F-7079-5141-ABE3-81C9CC4EF202}"/>
          </ac:spMkLst>
        </pc:spChg>
        <pc:spChg chg="add del mod">
          <ac:chgData name="Blum, Philip" userId="22bc03cb-108c-4835-8329-cb195ddb6792" providerId="ADAL" clId="{E41FBFDC-4942-7848-9D28-2AA6E8C7D42F}" dt="2020-04-28T16:22:39.604" v="232"/>
          <ac:spMkLst>
            <pc:docMk/>
            <pc:sldMk cId="1187221729" sldId="265"/>
            <ac:spMk id="11" creationId="{D142D5BC-534D-8F48-A5D1-D2EFEC3CCBC3}"/>
          </ac:spMkLst>
        </pc:spChg>
        <pc:spChg chg="add del mod">
          <ac:chgData name="Blum, Philip" userId="22bc03cb-108c-4835-8329-cb195ddb6792" providerId="ADAL" clId="{E41FBFDC-4942-7848-9D28-2AA6E8C7D42F}" dt="2020-04-28T16:22:39.604" v="232"/>
          <ac:spMkLst>
            <pc:docMk/>
            <pc:sldMk cId="1187221729" sldId="265"/>
            <ac:spMk id="12" creationId="{CA723417-A4BD-9447-BADA-46717018E6B0}"/>
          </ac:spMkLst>
        </pc:spChg>
        <pc:spChg chg="add del mod">
          <ac:chgData name="Blum, Philip" userId="22bc03cb-108c-4835-8329-cb195ddb6792" providerId="ADAL" clId="{E41FBFDC-4942-7848-9D28-2AA6E8C7D42F}" dt="2020-04-28T16:22:39.604" v="232"/>
          <ac:spMkLst>
            <pc:docMk/>
            <pc:sldMk cId="1187221729" sldId="265"/>
            <ac:spMk id="13" creationId="{E22DD0F4-D7E9-0840-8CF4-5D9C64145F72}"/>
          </ac:spMkLst>
        </pc:spChg>
        <pc:spChg chg="add mod">
          <ac:chgData name="Blum, Philip" userId="22bc03cb-108c-4835-8329-cb195ddb6792" providerId="ADAL" clId="{E41FBFDC-4942-7848-9D28-2AA6E8C7D42F}" dt="2020-04-28T16:22:39.604" v="232"/>
          <ac:spMkLst>
            <pc:docMk/>
            <pc:sldMk cId="1187221729" sldId="265"/>
            <ac:spMk id="14" creationId="{A9A2B5D2-84F8-0E4B-A822-037B5353E50C}"/>
          </ac:spMkLst>
        </pc:spChg>
        <pc:spChg chg="add mod">
          <ac:chgData name="Blum, Philip" userId="22bc03cb-108c-4835-8329-cb195ddb6792" providerId="ADAL" clId="{E41FBFDC-4942-7848-9D28-2AA6E8C7D42F}" dt="2020-04-28T16:22:39.604" v="232"/>
          <ac:spMkLst>
            <pc:docMk/>
            <pc:sldMk cId="1187221729" sldId="265"/>
            <ac:spMk id="15" creationId="{82A9B44F-4280-F344-BB74-6C1321CBBE84}"/>
          </ac:spMkLst>
        </pc:spChg>
        <pc:spChg chg="add mod">
          <ac:chgData name="Blum, Philip" userId="22bc03cb-108c-4835-8329-cb195ddb6792" providerId="ADAL" clId="{E41FBFDC-4942-7848-9D28-2AA6E8C7D42F}" dt="2020-04-28T16:22:39.604" v="232"/>
          <ac:spMkLst>
            <pc:docMk/>
            <pc:sldMk cId="1187221729" sldId="265"/>
            <ac:spMk id="16" creationId="{F96980A1-2AAE-874B-AECC-CD6687EC3A84}"/>
          </ac:spMkLst>
        </pc:spChg>
      </pc:sldChg>
      <pc:sldChg chg="addSp delSp modSp">
        <pc:chgData name="Blum, Philip" userId="22bc03cb-108c-4835-8329-cb195ddb6792" providerId="ADAL" clId="{E41FBFDC-4942-7848-9D28-2AA6E8C7D42F}" dt="2020-04-28T16:22:39.604" v="232"/>
        <pc:sldMkLst>
          <pc:docMk/>
          <pc:sldMk cId="1554895746" sldId="266"/>
        </pc:sldMkLst>
        <pc:spChg chg="del">
          <ac:chgData name="Blum, Philip" userId="22bc03cb-108c-4835-8329-cb195ddb6792" providerId="ADAL" clId="{E41FBFDC-4942-7848-9D28-2AA6E8C7D42F}" dt="2020-04-28T15:49:50.349" v="132"/>
          <ac:spMkLst>
            <pc:docMk/>
            <pc:sldMk cId="1554895746" sldId="266"/>
            <ac:spMk id="2" creationId="{15311BE5-0B01-E844-8ECD-6576857C713D}"/>
          </ac:spMkLst>
        </pc:spChg>
        <pc:spChg chg="del">
          <ac:chgData name="Blum, Philip" userId="22bc03cb-108c-4835-8329-cb195ddb6792" providerId="ADAL" clId="{E41FBFDC-4942-7848-9D28-2AA6E8C7D42F}" dt="2020-04-28T15:49:50.349" v="132"/>
          <ac:spMkLst>
            <pc:docMk/>
            <pc:sldMk cId="1554895746" sldId="266"/>
            <ac:spMk id="3" creationId="{CF91DD9A-9ACB-FB46-BB48-EDB66C17E6E0}"/>
          </ac:spMkLst>
        </pc:spChg>
        <pc:spChg chg="del">
          <ac:chgData name="Blum, Philip" userId="22bc03cb-108c-4835-8329-cb195ddb6792" providerId="ADAL" clId="{E41FBFDC-4942-7848-9D28-2AA6E8C7D42F}" dt="2020-04-28T15:49:50.349" v="132"/>
          <ac:spMkLst>
            <pc:docMk/>
            <pc:sldMk cId="1554895746" sldId="266"/>
            <ac:spMk id="4" creationId="{E465954F-9061-5A44-B583-3D0B3C48D88F}"/>
          </ac:spMkLst>
        </pc:spChg>
        <pc:spChg chg="del">
          <ac:chgData name="Blum, Philip" userId="22bc03cb-108c-4835-8329-cb195ddb6792" providerId="ADAL" clId="{E41FBFDC-4942-7848-9D28-2AA6E8C7D42F}" dt="2020-04-28T15:49:50.349" v="132"/>
          <ac:spMkLst>
            <pc:docMk/>
            <pc:sldMk cId="1554895746" sldId="266"/>
            <ac:spMk id="5" creationId="{A43B1251-5E86-B641-9363-B64635AC12AB}"/>
          </ac:spMkLst>
        </pc:spChg>
        <pc:spChg chg="add del mod">
          <ac:chgData name="Blum, Philip" userId="22bc03cb-108c-4835-8329-cb195ddb6792" providerId="ADAL" clId="{E41FBFDC-4942-7848-9D28-2AA6E8C7D42F}" dt="2020-04-28T15:49:53.089" v="133"/>
          <ac:spMkLst>
            <pc:docMk/>
            <pc:sldMk cId="1554895746" sldId="266"/>
            <ac:spMk id="6" creationId="{385F9963-8E4F-B24A-8F08-54248CBCE811}"/>
          </ac:spMkLst>
        </pc:spChg>
        <pc:spChg chg="add del mod">
          <ac:chgData name="Blum, Philip" userId="22bc03cb-108c-4835-8329-cb195ddb6792" providerId="ADAL" clId="{E41FBFDC-4942-7848-9D28-2AA6E8C7D42F}" dt="2020-04-28T15:49:53.089" v="133"/>
          <ac:spMkLst>
            <pc:docMk/>
            <pc:sldMk cId="1554895746" sldId="266"/>
            <ac:spMk id="7" creationId="{5C469DF8-1C6D-F147-ACAC-6002223B6DBD}"/>
          </ac:spMkLst>
        </pc:spChg>
        <pc:spChg chg="add del mod">
          <ac:chgData name="Blum, Philip" userId="22bc03cb-108c-4835-8329-cb195ddb6792" providerId="ADAL" clId="{E41FBFDC-4942-7848-9D28-2AA6E8C7D42F}" dt="2020-04-28T15:49:53.089" v="133"/>
          <ac:spMkLst>
            <pc:docMk/>
            <pc:sldMk cId="1554895746" sldId="266"/>
            <ac:spMk id="8" creationId="{4B1C24F8-002D-2047-BB0E-5FF0D522162F}"/>
          </ac:spMkLst>
        </pc:spChg>
        <pc:spChg chg="add del mod">
          <ac:chgData name="Blum, Philip" userId="22bc03cb-108c-4835-8329-cb195ddb6792" providerId="ADAL" clId="{E41FBFDC-4942-7848-9D28-2AA6E8C7D42F}" dt="2020-04-28T15:49:53.089" v="133"/>
          <ac:spMkLst>
            <pc:docMk/>
            <pc:sldMk cId="1554895746" sldId="266"/>
            <ac:spMk id="9" creationId="{A0DBA058-0537-6D41-AD06-7A35E83918BA}"/>
          </ac:spMkLst>
        </pc:spChg>
        <pc:spChg chg="add del mod">
          <ac:chgData name="Blum, Philip" userId="22bc03cb-108c-4835-8329-cb195ddb6792" providerId="ADAL" clId="{E41FBFDC-4942-7848-9D28-2AA6E8C7D42F}" dt="2020-04-28T16:21:23.003" v="231"/>
          <ac:spMkLst>
            <pc:docMk/>
            <pc:sldMk cId="1554895746" sldId="266"/>
            <ac:spMk id="10" creationId="{CD7BC1A9-D2CE-9A4C-9EBA-5D75C850EAE6}"/>
          </ac:spMkLst>
        </pc:spChg>
        <pc:spChg chg="add del mod">
          <ac:chgData name="Blum, Philip" userId="22bc03cb-108c-4835-8329-cb195ddb6792" providerId="ADAL" clId="{E41FBFDC-4942-7848-9D28-2AA6E8C7D42F}" dt="2020-04-28T16:21:23.003" v="231"/>
          <ac:spMkLst>
            <pc:docMk/>
            <pc:sldMk cId="1554895746" sldId="266"/>
            <ac:spMk id="11" creationId="{A59D5EB3-9472-0546-87E9-4C9C4A46EC7E}"/>
          </ac:spMkLst>
        </pc:spChg>
        <pc:spChg chg="add del mod">
          <ac:chgData name="Blum, Philip" userId="22bc03cb-108c-4835-8329-cb195ddb6792" providerId="ADAL" clId="{E41FBFDC-4942-7848-9D28-2AA6E8C7D42F}" dt="2020-04-28T16:21:23.003" v="231"/>
          <ac:spMkLst>
            <pc:docMk/>
            <pc:sldMk cId="1554895746" sldId="266"/>
            <ac:spMk id="12" creationId="{DB6819CB-A2DE-1242-8998-62E0492249A4}"/>
          </ac:spMkLst>
        </pc:spChg>
        <pc:spChg chg="add del mod">
          <ac:chgData name="Blum, Philip" userId="22bc03cb-108c-4835-8329-cb195ddb6792" providerId="ADAL" clId="{E41FBFDC-4942-7848-9D28-2AA6E8C7D42F}" dt="2020-04-28T16:21:23.003" v="231"/>
          <ac:spMkLst>
            <pc:docMk/>
            <pc:sldMk cId="1554895746" sldId="266"/>
            <ac:spMk id="13" creationId="{EA5411D3-92AB-9441-9B2B-E20EC379EAF8}"/>
          </ac:spMkLst>
        </pc:spChg>
        <pc:spChg chg="add del mod">
          <ac:chgData name="Blum, Philip" userId="22bc03cb-108c-4835-8329-cb195ddb6792" providerId="ADAL" clId="{E41FBFDC-4942-7848-9D28-2AA6E8C7D42F}" dt="2020-04-28T16:22:39.604" v="232"/>
          <ac:spMkLst>
            <pc:docMk/>
            <pc:sldMk cId="1554895746" sldId="266"/>
            <ac:spMk id="14" creationId="{70ED515C-EA95-E840-8A6A-94DE32D6FAD8}"/>
          </ac:spMkLst>
        </pc:spChg>
        <pc:spChg chg="add del mod">
          <ac:chgData name="Blum, Philip" userId="22bc03cb-108c-4835-8329-cb195ddb6792" providerId="ADAL" clId="{E41FBFDC-4942-7848-9D28-2AA6E8C7D42F}" dt="2020-04-28T16:22:39.604" v="232"/>
          <ac:spMkLst>
            <pc:docMk/>
            <pc:sldMk cId="1554895746" sldId="266"/>
            <ac:spMk id="15" creationId="{272B4C28-892D-8246-AA15-AC767981E083}"/>
          </ac:spMkLst>
        </pc:spChg>
        <pc:spChg chg="add del mod">
          <ac:chgData name="Blum, Philip" userId="22bc03cb-108c-4835-8329-cb195ddb6792" providerId="ADAL" clId="{E41FBFDC-4942-7848-9D28-2AA6E8C7D42F}" dt="2020-04-28T16:22:39.604" v="232"/>
          <ac:spMkLst>
            <pc:docMk/>
            <pc:sldMk cId="1554895746" sldId="266"/>
            <ac:spMk id="16" creationId="{71FBA4BE-48C5-8841-BC79-8FF043854979}"/>
          </ac:spMkLst>
        </pc:spChg>
        <pc:spChg chg="add del mod">
          <ac:chgData name="Blum, Philip" userId="22bc03cb-108c-4835-8329-cb195ddb6792" providerId="ADAL" clId="{E41FBFDC-4942-7848-9D28-2AA6E8C7D42F}" dt="2020-04-28T16:22:39.604" v="232"/>
          <ac:spMkLst>
            <pc:docMk/>
            <pc:sldMk cId="1554895746" sldId="266"/>
            <ac:spMk id="17" creationId="{4961D5DE-B5E7-1348-A819-97C7C97C2EA6}"/>
          </ac:spMkLst>
        </pc:spChg>
        <pc:spChg chg="add mod">
          <ac:chgData name="Blum, Philip" userId="22bc03cb-108c-4835-8329-cb195ddb6792" providerId="ADAL" clId="{E41FBFDC-4942-7848-9D28-2AA6E8C7D42F}" dt="2020-04-28T16:22:39.604" v="232"/>
          <ac:spMkLst>
            <pc:docMk/>
            <pc:sldMk cId="1554895746" sldId="266"/>
            <ac:spMk id="18" creationId="{BFD17F1F-811E-9347-97E7-D1572106A332}"/>
          </ac:spMkLst>
        </pc:spChg>
        <pc:spChg chg="add mod">
          <ac:chgData name="Blum, Philip" userId="22bc03cb-108c-4835-8329-cb195ddb6792" providerId="ADAL" clId="{E41FBFDC-4942-7848-9D28-2AA6E8C7D42F}" dt="2020-04-28T16:22:39.604" v="232"/>
          <ac:spMkLst>
            <pc:docMk/>
            <pc:sldMk cId="1554895746" sldId="266"/>
            <ac:spMk id="19" creationId="{30AAE3E0-E071-C44E-89FA-48608CE4AA36}"/>
          </ac:spMkLst>
        </pc:spChg>
        <pc:spChg chg="add mod">
          <ac:chgData name="Blum, Philip" userId="22bc03cb-108c-4835-8329-cb195ddb6792" providerId="ADAL" clId="{E41FBFDC-4942-7848-9D28-2AA6E8C7D42F}" dt="2020-04-28T16:22:39.604" v="232"/>
          <ac:spMkLst>
            <pc:docMk/>
            <pc:sldMk cId="1554895746" sldId="266"/>
            <ac:spMk id="20" creationId="{145F56F2-96F9-DE44-B781-0C6689F61039}"/>
          </ac:spMkLst>
        </pc:spChg>
        <pc:spChg chg="add mod">
          <ac:chgData name="Blum, Philip" userId="22bc03cb-108c-4835-8329-cb195ddb6792" providerId="ADAL" clId="{E41FBFDC-4942-7848-9D28-2AA6E8C7D42F}" dt="2020-04-28T16:22:39.604" v="232"/>
          <ac:spMkLst>
            <pc:docMk/>
            <pc:sldMk cId="1554895746" sldId="266"/>
            <ac:spMk id="21" creationId="{E5F6EAB9-50E0-9C47-9793-B9BAFE1E01F2}"/>
          </ac:spMkLst>
        </pc:spChg>
      </pc:sldChg>
      <pc:sldChg chg="del">
        <pc:chgData name="Blum, Philip" userId="22bc03cb-108c-4835-8329-cb195ddb6792" providerId="ADAL" clId="{E41FBFDC-4942-7848-9D28-2AA6E8C7D42F}" dt="2020-04-28T15:46:05.495" v="0" actId="2696"/>
        <pc:sldMkLst>
          <pc:docMk/>
          <pc:sldMk cId="1811112765" sldId="267"/>
        </pc:sldMkLst>
      </pc:sldChg>
      <pc:sldChg chg="modSp">
        <pc:chgData name="Blum, Philip" userId="22bc03cb-108c-4835-8329-cb195ddb6792" providerId="ADAL" clId="{E41FBFDC-4942-7848-9D28-2AA6E8C7D42F}" dt="2020-04-28T15:49:53.089" v="133"/>
        <pc:sldMkLst>
          <pc:docMk/>
          <pc:sldMk cId="390624561" sldId="501"/>
        </pc:sldMkLst>
        <pc:spChg chg="mod">
          <ac:chgData name="Blum, Philip" userId="22bc03cb-108c-4835-8329-cb195ddb6792" providerId="ADAL" clId="{E41FBFDC-4942-7848-9D28-2AA6E8C7D42F}" dt="2020-04-28T15:49:53.089" v="133"/>
          <ac:spMkLst>
            <pc:docMk/>
            <pc:sldMk cId="390624561" sldId="501"/>
            <ac:spMk id="3" creationId="{858374D1-107F-BE4A-B981-AD0B3631ACE9}"/>
          </ac:spMkLst>
        </pc:spChg>
      </pc:sldChg>
      <pc:sldChg chg="add del">
        <pc:chgData name="Blum, Philip" userId="22bc03cb-108c-4835-8329-cb195ddb6792" providerId="ADAL" clId="{E41FBFDC-4942-7848-9D28-2AA6E8C7D42F}" dt="2020-04-28T15:49:26.259" v="124"/>
        <pc:sldMkLst>
          <pc:docMk/>
          <pc:sldMk cId="1226473946" sldId="504"/>
        </pc:sldMkLst>
      </pc:sldChg>
      <pc:sldMasterChg chg="delSldLayout modSldLayout">
        <pc:chgData name="Blum, Philip" userId="22bc03cb-108c-4835-8329-cb195ddb6792" providerId="ADAL" clId="{E41FBFDC-4942-7848-9D28-2AA6E8C7D42F}" dt="2020-04-28T16:21:11.221" v="230"/>
        <pc:sldMasterMkLst>
          <pc:docMk/>
          <pc:sldMasterMk cId="3925175366" sldId="2147483660"/>
        </pc:sldMasterMkLst>
        <pc:sldLayoutChg chg="addSp delSp modSp">
          <pc:chgData name="Blum, Philip" userId="22bc03cb-108c-4835-8329-cb195ddb6792" providerId="ADAL" clId="{E41FBFDC-4942-7848-9D28-2AA6E8C7D42F}" dt="2020-04-28T16:20:59.544" v="228" actId="1076"/>
          <pc:sldLayoutMkLst>
            <pc:docMk/>
            <pc:sldMasterMk cId="3925175366" sldId="2147483660"/>
            <pc:sldLayoutMk cId="3024145044" sldId="2147483667"/>
          </pc:sldLayoutMkLst>
          <pc:spChg chg="mod">
            <ac:chgData name="Blum, Philip" userId="22bc03cb-108c-4835-8329-cb195ddb6792" providerId="ADAL" clId="{E41FBFDC-4942-7848-9D28-2AA6E8C7D42F}" dt="2020-04-28T16:20:51.903" v="227" actId="1035"/>
            <ac:spMkLst>
              <pc:docMk/>
              <pc:sldMasterMk cId="3925175366" sldId="2147483660"/>
              <pc:sldLayoutMk cId="3024145044" sldId="2147483667"/>
              <ac:spMk id="13" creationId="{F0E314D9-3CAD-7148-AD70-96D832D1E741}"/>
            </ac:spMkLst>
          </pc:spChg>
          <pc:picChg chg="del mod">
            <ac:chgData name="Blum, Philip" userId="22bc03cb-108c-4835-8329-cb195ddb6792" providerId="ADAL" clId="{E41FBFDC-4942-7848-9D28-2AA6E8C7D42F}" dt="2020-04-28T16:16:06.599" v="149" actId="478"/>
            <ac:picMkLst>
              <pc:docMk/>
              <pc:sldMasterMk cId="3925175366" sldId="2147483660"/>
              <pc:sldLayoutMk cId="3024145044" sldId="2147483667"/>
              <ac:picMk id="12" creationId="{B07B4C9B-9824-404E-832F-9F9C5FD4F3E4}"/>
            </ac:picMkLst>
          </pc:picChg>
          <pc:picChg chg="add del mod">
            <ac:chgData name="Blum, Philip" userId="22bc03cb-108c-4835-8329-cb195ddb6792" providerId="ADAL" clId="{E41FBFDC-4942-7848-9D28-2AA6E8C7D42F}" dt="2020-04-28T15:48:18.845" v="110" actId="478"/>
            <ac:picMkLst>
              <pc:docMk/>
              <pc:sldMasterMk cId="3925175366" sldId="2147483660"/>
              <pc:sldLayoutMk cId="3024145044" sldId="2147483667"/>
              <ac:picMk id="14" creationId="{774AA92E-B4BD-9C43-82CF-4A1CE880CF9C}"/>
            </ac:picMkLst>
          </pc:picChg>
          <pc:picChg chg="add mod">
            <ac:chgData name="Blum, Philip" userId="22bc03cb-108c-4835-8329-cb195ddb6792" providerId="ADAL" clId="{E41FBFDC-4942-7848-9D28-2AA6E8C7D42F}" dt="2020-04-28T16:20:59.544" v="228" actId="1076"/>
            <ac:picMkLst>
              <pc:docMk/>
              <pc:sldMasterMk cId="3925175366" sldId="2147483660"/>
              <pc:sldLayoutMk cId="3024145044" sldId="2147483667"/>
              <ac:picMk id="15" creationId="{5E1B89D9-ABDD-324D-9B3C-B9936D5ACB00}"/>
            </ac:picMkLst>
          </pc:picChg>
          <pc:picChg chg="add mod">
            <ac:chgData name="Blum, Philip" userId="22bc03cb-108c-4835-8329-cb195ddb6792" providerId="ADAL" clId="{E41FBFDC-4942-7848-9D28-2AA6E8C7D42F}" dt="2020-04-28T16:20:59.544" v="228" actId="1076"/>
            <ac:picMkLst>
              <pc:docMk/>
              <pc:sldMasterMk cId="3925175366" sldId="2147483660"/>
              <pc:sldLayoutMk cId="3024145044" sldId="2147483667"/>
              <ac:picMk id="16" creationId="{E1EEE162-9EB5-9A4A-BA50-78A23430567C}"/>
            </ac:picMkLst>
          </pc:picChg>
        </pc:sldLayoutChg>
        <pc:sldLayoutChg chg="del">
          <pc:chgData name="Blum, Philip" userId="22bc03cb-108c-4835-8329-cb195ddb6792" providerId="ADAL" clId="{E41FBFDC-4942-7848-9D28-2AA6E8C7D42F}" dt="2020-04-28T15:46:30.357" v="7" actId="2696"/>
          <pc:sldLayoutMkLst>
            <pc:docMk/>
            <pc:sldMasterMk cId="3925175366" sldId="2147483660"/>
            <pc:sldLayoutMk cId="3677954872" sldId="2147483668"/>
          </pc:sldLayoutMkLst>
        </pc:sldLayoutChg>
        <pc:sldLayoutChg chg="addSp delSp modSp">
          <pc:chgData name="Blum, Philip" userId="22bc03cb-108c-4835-8329-cb195ddb6792" providerId="ADAL" clId="{E41FBFDC-4942-7848-9D28-2AA6E8C7D42F}" dt="2020-04-28T16:20:28.092" v="222" actId="12788"/>
          <pc:sldLayoutMkLst>
            <pc:docMk/>
            <pc:sldMasterMk cId="3925175366" sldId="2147483660"/>
            <pc:sldLayoutMk cId="3997122358" sldId="2147483669"/>
          </pc:sldLayoutMkLst>
          <pc:spChg chg="mod">
            <ac:chgData name="Blum, Philip" userId="22bc03cb-108c-4835-8329-cb195ddb6792" providerId="ADAL" clId="{E41FBFDC-4942-7848-9D28-2AA6E8C7D42F}" dt="2020-04-28T16:20:28.092" v="222" actId="12788"/>
            <ac:spMkLst>
              <pc:docMk/>
              <pc:sldMasterMk cId="3925175366" sldId="2147483660"/>
              <pc:sldLayoutMk cId="3997122358" sldId="2147483669"/>
              <ac:spMk id="3" creationId="{4E2E1555-A60F-B140-B804-915C748FC4AB}"/>
            </ac:spMkLst>
          </pc:spChg>
          <pc:spChg chg="mod">
            <ac:chgData name="Blum, Philip" userId="22bc03cb-108c-4835-8329-cb195ddb6792" providerId="ADAL" clId="{E41FBFDC-4942-7848-9D28-2AA6E8C7D42F}" dt="2020-04-28T16:20:23.054" v="221" actId="1076"/>
            <ac:spMkLst>
              <pc:docMk/>
              <pc:sldMasterMk cId="3925175366" sldId="2147483660"/>
              <pc:sldLayoutMk cId="3997122358" sldId="2147483669"/>
              <ac:spMk id="12" creationId="{6EAEAFF2-5816-F845-81E5-5FA5F9426433}"/>
            </ac:spMkLst>
          </pc:spChg>
          <pc:spChg chg="mod">
            <ac:chgData name="Blum, Philip" userId="22bc03cb-108c-4835-8329-cb195ddb6792" providerId="ADAL" clId="{E41FBFDC-4942-7848-9D28-2AA6E8C7D42F}" dt="2020-04-28T16:20:23.054" v="221" actId="1076"/>
            <ac:spMkLst>
              <pc:docMk/>
              <pc:sldMasterMk cId="3925175366" sldId="2147483660"/>
              <pc:sldLayoutMk cId="3997122358" sldId="2147483669"/>
              <ac:spMk id="13" creationId="{A634297F-F779-8043-93AA-1D56DD591515}"/>
            </ac:spMkLst>
          </pc:spChg>
          <pc:picChg chg="del">
            <ac:chgData name="Blum, Philip" userId="22bc03cb-108c-4835-8329-cb195ddb6792" providerId="ADAL" clId="{E41FBFDC-4942-7848-9D28-2AA6E8C7D42F}" dt="2020-04-28T16:16:56.976" v="173" actId="478"/>
            <ac:picMkLst>
              <pc:docMk/>
              <pc:sldMasterMk cId="3925175366" sldId="2147483660"/>
              <pc:sldLayoutMk cId="3997122358" sldId="2147483669"/>
              <ac:picMk id="8" creationId="{241FF9A9-49E1-2947-B290-3FF4CC7FFABD}"/>
            </ac:picMkLst>
          </pc:picChg>
          <pc:picChg chg="add mod">
            <ac:chgData name="Blum, Philip" userId="22bc03cb-108c-4835-8329-cb195ddb6792" providerId="ADAL" clId="{E41FBFDC-4942-7848-9D28-2AA6E8C7D42F}" dt="2020-04-28T16:20:28.092" v="222" actId="12788"/>
            <ac:picMkLst>
              <pc:docMk/>
              <pc:sldMasterMk cId="3925175366" sldId="2147483660"/>
              <pc:sldLayoutMk cId="3997122358" sldId="2147483669"/>
              <ac:picMk id="14" creationId="{EF652EBD-EDAF-4541-9B24-691BC6C076BA}"/>
            </ac:picMkLst>
          </pc:picChg>
          <pc:picChg chg="add mod">
            <ac:chgData name="Blum, Philip" userId="22bc03cb-108c-4835-8329-cb195ddb6792" providerId="ADAL" clId="{E41FBFDC-4942-7848-9D28-2AA6E8C7D42F}" dt="2020-04-28T16:20:28.092" v="222" actId="12788"/>
            <ac:picMkLst>
              <pc:docMk/>
              <pc:sldMasterMk cId="3925175366" sldId="2147483660"/>
              <pc:sldLayoutMk cId="3997122358" sldId="2147483669"/>
              <ac:picMk id="15" creationId="{3165BCC6-DB47-5046-86D0-DE10D0683B0F}"/>
            </ac:picMkLst>
          </pc:picChg>
        </pc:sldLayoutChg>
        <pc:sldLayoutChg chg="addSp delSp modSp">
          <pc:chgData name="Blum, Philip" userId="22bc03cb-108c-4835-8329-cb195ddb6792" providerId="ADAL" clId="{E41FBFDC-4942-7848-9D28-2AA6E8C7D42F}" dt="2020-04-28T16:19:08.653" v="199"/>
          <pc:sldLayoutMkLst>
            <pc:docMk/>
            <pc:sldMasterMk cId="3925175366" sldId="2147483660"/>
            <pc:sldLayoutMk cId="144526421" sldId="2147483670"/>
          </pc:sldLayoutMkLst>
          <pc:spChg chg="del">
            <ac:chgData name="Blum, Philip" userId="22bc03cb-108c-4835-8329-cb195ddb6792" providerId="ADAL" clId="{E41FBFDC-4942-7848-9D28-2AA6E8C7D42F}" dt="2020-04-28T16:19:02.095" v="198" actId="478"/>
            <ac:spMkLst>
              <pc:docMk/>
              <pc:sldMasterMk cId="3925175366" sldId="2147483660"/>
              <pc:sldLayoutMk cId="144526421" sldId="2147483670"/>
              <ac:spMk id="9" creationId="{B3EBEE78-42C2-D441-A3C0-A96B6B054057}"/>
            </ac:spMkLst>
          </pc:spChg>
          <pc:spChg chg="del">
            <ac:chgData name="Blum, Philip" userId="22bc03cb-108c-4835-8329-cb195ddb6792" providerId="ADAL" clId="{E41FBFDC-4942-7848-9D28-2AA6E8C7D42F}" dt="2020-04-28T16:19:02.095" v="198" actId="478"/>
            <ac:spMkLst>
              <pc:docMk/>
              <pc:sldMasterMk cId="3925175366" sldId="2147483660"/>
              <pc:sldLayoutMk cId="144526421" sldId="2147483670"/>
              <ac:spMk id="12" creationId="{381D01B7-B29B-B94E-8AC3-DAF336D791F0}"/>
            </ac:spMkLst>
          </pc:spChg>
          <pc:spChg chg="add mod">
            <ac:chgData name="Blum, Philip" userId="22bc03cb-108c-4835-8329-cb195ddb6792" providerId="ADAL" clId="{E41FBFDC-4942-7848-9D28-2AA6E8C7D42F}" dt="2020-04-28T16:19:08.653" v="199"/>
            <ac:spMkLst>
              <pc:docMk/>
              <pc:sldMasterMk cId="3925175366" sldId="2147483660"/>
              <pc:sldLayoutMk cId="144526421" sldId="2147483670"/>
              <ac:spMk id="18" creationId="{8A6B33DB-EE7A-5145-88C8-290B6278C8F1}"/>
            </ac:spMkLst>
          </pc:spChg>
          <pc:spChg chg="add mod">
            <ac:chgData name="Blum, Philip" userId="22bc03cb-108c-4835-8329-cb195ddb6792" providerId="ADAL" clId="{E41FBFDC-4942-7848-9D28-2AA6E8C7D42F}" dt="2020-04-28T16:19:08.653" v="199"/>
            <ac:spMkLst>
              <pc:docMk/>
              <pc:sldMasterMk cId="3925175366" sldId="2147483660"/>
              <pc:sldLayoutMk cId="144526421" sldId="2147483670"/>
              <ac:spMk id="19" creationId="{5BE4BC6A-F5CA-A144-B407-08A09226A320}"/>
            </ac:spMkLst>
          </pc:spChg>
          <pc:picChg chg="add del mod">
            <ac:chgData name="Blum, Philip" userId="22bc03cb-108c-4835-8329-cb195ddb6792" providerId="ADAL" clId="{E41FBFDC-4942-7848-9D28-2AA6E8C7D42F}" dt="2020-04-28T16:19:02.095" v="198" actId="478"/>
            <ac:picMkLst>
              <pc:docMk/>
              <pc:sldMasterMk cId="3925175366" sldId="2147483660"/>
              <pc:sldLayoutMk cId="144526421" sldId="2147483670"/>
              <ac:picMk id="10" creationId="{AEEF973B-3972-2C4B-86B5-2FC994B6A3D8}"/>
            </ac:picMkLst>
          </pc:picChg>
          <pc:picChg chg="del">
            <ac:chgData name="Blum, Philip" userId="22bc03cb-108c-4835-8329-cb195ddb6792" providerId="ADAL" clId="{E41FBFDC-4942-7848-9D28-2AA6E8C7D42F}" dt="2020-04-28T16:17:43.647" v="187" actId="478"/>
            <ac:picMkLst>
              <pc:docMk/>
              <pc:sldMasterMk cId="3925175366" sldId="2147483660"/>
              <pc:sldLayoutMk cId="144526421" sldId="2147483670"/>
              <ac:picMk id="15" creationId="{D208C10E-1838-6748-9F39-8C43B5515AE9}"/>
            </ac:picMkLst>
          </pc:picChg>
          <pc:picChg chg="add del mod">
            <ac:chgData name="Blum, Philip" userId="22bc03cb-108c-4835-8329-cb195ddb6792" providerId="ADAL" clId="{E41FBFDC-4942-7848-9D28-2AA6E8C7D42F}" dt="2020-04-28T16:19:02.095" v="198" actId="478"/>
            <ac:picMkLst>
              <pc:docMk/>
              <pc:sldMasterMk cId="3925175366" sldId="2147483660"/>
              <pc:sldLayoutMk cId="144526421" sldId="2147483670"/>
              <ac:picMk id="16" creationId="{B78D6B1E-32C7-F44B-86DA-E819316F2FA4}"/>
            </ac:picMkLst>
          </pc:picChg>
          <pc:picChg chg="add mod">
            <ac:chgData name="Blum, Philip" userId="22bc03cb-108c-4835-8329-cb195ddb6792" providerId="ADAL" clId="{E41FBFDC-4942-7848-9D28-2AA6E8C7D42F}" dt="2020-04-28T16:19:08.653" v="199"/>
            <ac:picMkLst>
              <pc:docMk/>
              <pc:sldMasterMk cId="3925175366" sldId="2147483660"/>
              <pc:sldLayoutMk cId="144526421" sldId="2147483670"/>
              <ac:picMk id="17" creationId="{FB769FD1-5896-1E43-96DF-2C16754C9E52}"/>
            </ac:picMkLst>
          </pc:picChg>
          <pc:picChg chg="add mod">
            <ac:chgData name="Blum, Philip" userId="22bc03cb-108c-4835-8329-cb195ddb6792" providerId="ADAL" clId="{E41FBFDC-4942-7848-9D28-2AA6E8C7D42F}" dt="2020-04-28T16:19:08.653" v="199"/>
            <ac:picMkLst>
              <pc:docMk/>
              <pc:sldMasterMk cId="3925175366" sldId="2147483660"/>
              <pc:sldLayoutMk cId="144526421" sldId="2147483670"/>
              <ac:picMk id="20" creationId="{A1A9FAB8-28EE-E443-9657-234BE0D1B180}"/>
            </ac:picMkLst>
          </pc:picChg>
        </pc:sldLayoutChg>
        <pc:sldLayoutChg chg="del">
          <pc:chgData name="Blum, Philip" userId="22bc03cb-108c-4835-8329-cb195ddb6792" providerId="ADAL" clId="{E41FBFDC-4942-7848-9D28-2AA6E8C7D42F}" dt="2020-04-28T15:46:30.356" v="6" actId="2696"/>
          <pc:sldLayoutMkLst>
            <pc:docMk/>
            <pc:sldMasterMk cId="3925175366" sldId="2147483660"/>
            <pc:sldLayoutMk cId="656232099" sldId="2147483671"/>
          </pc:sldLayoutMkLst>
        </pc:sldLayoutChg>
        <pc:sldLayoutChg chg="del">
          <pc:chgData name="Blum, Philip" userId="22bc03cb-108c-4835-8329-cb195ddb6792" providerId="ADAL" clId="{E41FBFDC-4942-7848-9D28-2AA6E8C7D42F}" dt="2020-04-28T15:46:30.354" v="5" actId="2696"/>
          <pc:sldLayoutMkLst>
            <pc:docMk/>
            <pc:sldMasterMk cId="3925175366" sldId="2147483660"/>
            <pc:sldLayoutMk cId="1827793323" sldId="2147483672"/>
          </pc:sldLayoutMkLst>
        </pc:sldLayoutChg>
        <pc:sldLayoutChg chg="addSp delSp modSp">
          <pc:chgData name="Blum, Philip" userId="22bc03cb-108c-4835-8329-cb195ddb6792" providerId="ADAL" clId="{E41FBFDC-4942-7848-9D28-2AA6E8C7D42F}" dt="2020-04-28T16:20:04.297" v="220"/>
          <pc:sldLayoutMkLst>
            <pc:docMk/>
            <pc:sldMasterMk cId="3925175366" sldId="2147483660"/>
            <pc:sldLayoutMk cId="2991459626" sldId="2147483673"/>
          </pc:sldLayoutMkLst>
          <pc:spChg chg="del">
            <ac:chgData name="Blum, Philip" userId="22bc03cb-108c-4835-8329-cb195ddb6792" providerId="ADAL" clId="{E41FBFDC-4942-7848-9D28-2AA6E8C7D42F}" dt="2020-04-28T16:20:03.641" v="219" actId="478"/>
            <ac:spMkLst>
              <pc:docMk/>
              <pc:sldMasterMk cId="3925175366" sldId="2147483660"/>
              <pc:sldLayoutMk cId="2991459626" sldId="2147483673"/>
              <ac:spMk id="5" creationId="{3CF0BCF7-79F6-8D4E-ADDB-197F89CDA2FC}"/>
            </ac:spMkLst>
          </pc:spChg>
          <pc:spChg chg="del">
            <ac:chgData name="Blum, Philip" userId="22bc03cb-108c-4835-8329-cb195ddb6792" providerId="ADAL" clId="{E41FBFDC-4942-7848-9D28-2AA6E8C7D42F}" dt="2020-04-28T16:20:03.641" v="219" actId="478"/>
            <ac:spMkLst>
              <pc:docMk/>
              <pc:sldMasterMk cId="3925175366" sldId="2147483660"/>
              <pc:sldLayoutMk cId="2991459626" sldId="2147483673"/>
              <ac:spMk id="9" creationId="{2C66AB15-50A9-644E-A05A-9F21FCDDC0D9}"/>
            </ac:spMkLst>
          </pc:spChg>
          <pc:spChg chg="del">
            <ac:chgData name="Blum, Philip" userId="22bc03cb-108c-4835-8329-cb195ddb6792" providerId="ADAL" clId="{E41FBFDC-4942-7848-9D28-2AA6E8C7D42F}" dt="2020-04-28T16:20:03.641" v="219" actId="478"/>
            <ac:spMkLst>
              <pc:docMk/>
              <pc:sldMasterMk cId="3925175366" sldId="2147483660"/>
              <pc:sldLayoutMk cId="2991459626" sldId="2147483673"/>
              <ac:spMk id="15" creationId="{81FE95B0-5742-2F4B-8AB2-3CA1AD6FCB55}"/>
            </ac:spMkLst>
          </pc:spChg>
          <pc:spChg chg="add mod">
            <ac:chgData name="Blum, Philip" userId="22bc03cb-108c-4835-8329-cb195ddb6792" providerId="ADAL" clId="{E41FBFDC-4942-7848-9D28-2AA6E8C7D42F}" dt="2020-04-28T16:20:04.297" v="220"/>
            <ac:spMkLst>
              <pc:docMk/>
              <pc:sldMasterMk cId="3925175366" sldId="2147483660"/>
              <pc:sldLayoutMk cId="2991459626" sldId="2147483673"/>
              <ac:spMk id="19" creationId="{F0B36945-B08E-B846-9F20-F7D332E4E677}"/>
            </ac:spMkLst>
          </pc:spChg>
          <pc:spChg chg="add mod">
            <ac:chgData name="Blum, Philip" userId="22bc03cb-108c-4835-8329-cb195ddb6792" providerId="ADAL" clId="{E41FBFDC-4942-7848-9D28-2AA6E8C7D42F}" dt="2020-04-28T16:20:04.297" v="220"/>
            <ac:spMkLst>
              <pc:docMk/>
              <pc:sldMasterMk cId="3925175366" sldId="2147483660"/>
              <pc:sldLayoutMk cId="2991459626" sldId="2147483673"/>
              <ac:spMk id="20" creationId="{02FE29FD-1270-9749-8BEC-4B7ED217BBDC}"/>
            </ac:spMkLst>
          </pc:spChg>
          <pc:spChg chg="add mod">
            <ac:chgData name="Blum, Philip" userId="22bc03cb-108c-4835-8329-cb195ddb6792" providerId="ADAL" clId="{E41FBFDC-4942-7848-9D28-2AA6E8C7D42F}" dt="2020-04-28T16:20:04.297" v="220"/>
            <ac:spMkLst>
              <pc:docMk/>
              <pc:sldMasterMk cId="3925175366" sldId="2147483660"/>
              <pc:sldLayoutMk cId="2991459626" sldId="2147483673"/>
              <ac:spMk id="21" creationId="{618FC33F-8ACD-C243-AD0E-0FEAE635B683}"/>
            </ac:spMkLst>
          </pc:spChg>
          <pc:spChg chg="add mod">
            <ac:chgData name="Blum, Philip" userId="22bc03cb-108c-4835-8329-cb195ddb6792" providerId="ADAL" clId="{E41FBFDC-4942-7848-9D28-2AA6E8C7D42F}" dt="2020-04-28T16:20:04.297" v="220"/>
            <ac:spMkLst>
              <pc:docMk/>
              <pc:sldMasterMk cId="3925175366" sldId="2147483660"/>
              <pc:sldLayoutMk cId="2991459626" sldId="2147483673"/>
              <ac:spMk id="23" creationId="{B5BC1069-13DF-2A4D-89AA-308129631B03}"/>
            </ac:spMkLst>
          </pc:spChg>
          <pc:picChg chg="del">
            <ac:chgData name="Blum, Philip" userId="22bc03cb-108c-4835-8329-cb195ddb6792" providerId="ADAL" clId="{E41FBFDC-4942-7848-9D28-2AA6E8C7D42F}" dt="2020-04-28T16:18:16.595" v="194" actId="478"/>
            <ac:picMkLst>
              <pc:docMk/>
              <pc:sldMasterMk cId="3925175366" sldId="2147483660"/>
              <pc:sldLayoutMk cId="2991459626" sldId="2147483673"/>
              <ac:picMk id="14" creationId="{AA0350E3-3EDD-F345-9E93-83B6735AB4E2}"/>
            </ac:picMkLst>
          </pc:picChg>
          <pc:picChg chg="add del mod">
            <ac:chgData name="Blum, Philip" userId="22bc03cb-108c-4835-8329-cb195ddb6792" providerId="ADAL" clId="{E41FBFDC-4942-7848-9D28-2AA6E8C7D42F}" dt="2020-04-28T16:20:03.641" v="219" actId="478"/>
            <ac:picMkLst>
              <pc:docMk/>
              <pc:sldMasterMk cId="3925175366" sldId="2147483660"/>
              <pc:sldLayoutMk cId="2991459626" sldId="2147483673"/>
              <ac:picMk id="16" creationId="{A8120914-A3F4-B74E-AE7C-C1B03A470481}"/>
            </ac:picMkLst>
          </pc:picChg>
          <pc:picChg chg="add del mod">
            <ac:chgData name="Blum, Philip" userId="22bc03cb-108c-4835-8329-cb195ddb6792" providerId="ADAL" clId="{E41FBFDC-4942-7848-9D28-2AA6E8C7D42F}" dt="2020-04-28T16:20:03.641" v="219" actId="478"/>
            <ac:picMkLst>
              <pc:docMk/>
              <pc:sldMasterMk cId="3925175366" sldId="2147483660"/>
              <pc:sldLayoutMk cId="2991459626" sldId="2147483673"/>
              <ac:picMk id="17" creationId="{81F59CB6-F6D3-D040-8727-4B34F37A153E}"/>
            </ac:picMkLst>
          </pc:picChg>
          <pc:picChg chg="add mod">
            <ac:chgData name="Blum, Philip" userId="22bc03cb-108c-4835-8329-cb195ddb6792" providerId="ADAL" clId="{E41FBFDC-4942-7848-9D28-2AA6E8C7D42F}" dt="2020-04-28T16:20:04.297" v="220"/>
            <ac:picMkLst>
              <pc:docMk/>
              <pc:sldMasterMk cId="3925175366" sldId="2147483660"/>
              <pc:sldLayoutMk cId="2991459626" sldId="2147483673"/>
              <ac:picMk id="18" creationId="{5B01F3B7-A693-284B-AB1A-7DA66540991E}"/>
            </ac:picMkLst>
          </pc:picChg>
          <pc:picChg chg="add mod">
            <ac:chgData name="Blum, Philip" userId="22bc03cb-108c-4835-8329-cb195ddb6792" providerId="ADAL" clId="{E41FBFDC-4942-7848-9D28-2AA6E8C7D42F}" dt="2020-04-28T16:20:04.297" v="220"/>
            <ac:picMkLst>
              <pc:docMk/>
              <pc:sldMasterMk cId="3925175366" sldId="2147483660"/>
              <pc:sldLayoutMk cId="2991459626" sldId="2147483673"/>
              <ac:picMk id="22" creationId="{562B7B31-B9B0-8B41-A1B6-A1D5EBF9DD54}"/>
            </ac:picMkLst>
          </pc:picChg>
        </pc:sldLayoutChg>
        <pc:sldLayoutChg chg="del">
          <pc:chgData name="Blum, Philip" userId="22bc03cb-108c-4835-8329-cb195ddb6792" providerId="ADAL" clId="{E41FBFDC-4942-7848-9D28-2AA6E8C7D42F}" dt="2020-04-28T15:46:30.347" v="4" actId="2696"/>
          <pc:sldLayoutMkLst>
            <pc:docMk/>
            <pc:sldMasterMk cId="3925175366" sldId="2147483660"/>
            <pc:sldLayoutMk cId="316398339" sldId="2147483674"/>
          </pc:sldLayoutMkLst>
        </pc:sldLayoutChg>
        <pc:sldLayoutChg chg="del">
          <pc:chgData name="Blum, Philip" userId="22bc03cb-108c-4835-8329-cb195ddb6792" providerId="ADAL" clId="{E41FBFDC-4942-7848-9D28-2AA6E8C7D42F}" dt="2020-04-28T15:47:19.290" v="8" actId="2696"/>
          <pc:sldLayoutMkLst>
            <pc:docMk/>
            <pc:sldMasterMk cId="3640886077" sldId="2147483677"/>
            <pc:sldLayoutMk cId="3615399320" sldId="2147483678"/>
          </pc:sldLayoutMkLst>
        </pc:sldLayoutChg>
        <pc:sldLayoutChg chg="del">
          <pc:chgData name="Blum, Philip" userId="22bc03cb-108c-4835-8329-cb195ddb6792" providerId="ADAL" clId="{E41FBFDC-4942-7848-9D28-2AA6E8C7D42F}" dt="2020-04-28T15:47:19.292" v="9" actId="2696"/>
          <pc:sldLayoutMkLst>
            <pc:docMk/>
            <pc:sldMasterMk cId="3640886077" sldId="2147483677"/>
            <pc:sldLayoutMk cId="3995011107" sldId="2147483679"/>
          </pc:sldLayoutMkLst>
        </pc:sldLayoutChg>
        <pc:sldLayoutChg chg="del">
          <pc:chgData name="Blum, Philip" userId="22bc03cb-108c-4835-8329-cb195ddb6792" providerId="ADAL" clId="{E41FBFDC-4942-7848-9D28-2AA6E8C7D42F}" dt="2020-04-28T15:47:19.294" v="10" actId="2696"/>
          <pc:sldLayoutMkLst>
            <pc:docMk/>
            <pc:sldMasterMk cId="3640886077" sldId="2147483677"/>
            <pc:sldLayoutMk cId="1212993621" sldId="2147483680"/>
          </pc:sldLayoutMkLst>
        </pc:sldLayoutChg>
        <pc:sldLayoutChg chg="del">
          <pc:chgData name="Blum, Philip" userId="22bc03cb-108c-4835-8329-cb195ddb6792" providerId="ADAL" clId="{E41FBFDC-4942-7848-9D28-2AA6E8C7D42F}" dt="2020-04-28T15:47:19.296" v="11" actId="2696"/>
          <pc:sldLayoutMkLst>
            <pc:docMk/>
            <pc:sldMasterMk cId="3640886077" sldId="2147483677"/>
            <pc:sldLayoutMk cId="1560854898" sldId="2147483681"/>
          </pc:sldLayoutMkLst>
        </pc:sldLayoutChg>
        <pc:sldLayoutChg chg="del">
          <pc:chgData name="Blum, Philip" userId="22bc03cb-108c-4835-8329-cb195ddb6792" providerId="ADAL" clId="{E41FBFDC-4942-7848-9D28-2AA6E8C7D42F}" dt="2020-04-28T15:47:19.298" v="12" actId="2696"/>
          <pc:sldLayoutMkLst>
            <pc:docMk/>
            <pc:sldMasterMk cId="3640886077" sldId="2147483677"/>
            <pc:sldLayoutMk cId="4072722400" sldId="2147483682"/>
          </pc:sldLayoutMkLst>
        </pc:sldLayoutChg>
        <pc:sldLayoutChg chg="del">
          <pc:chgData name="Blum, Philip" userId="22bc03cb-108c-4835-8329-cb195ddb6792" providerId="ADAL" clId="{E41FBFDC-4942-7848-9D28-2AA6E8C7D42F}" dt="2020-04-28T15:47:19.300" v="13" actId="2696"/>
          <pc:sldLayoutMkLst>
            <pc:docMk/>
            <pc:sldMasterMk cId="3640886077" sldId="2147483677"/>
            <pc:sldLayoutMk cId="2027782369" sldId="2147483683"/>
          </pc:sldLayoutMkLst>
        </pc:sldLayoutChg>
        <pc:sldLayoutChg chg="del">
          <pc:chgData name="Blum, Philip" userId="22bc03cb-108c-4835-8329-cb195ddb6792" providerId="ADAL" clId="{E41FBFDC-4942-7848-9D28-2AA6E8C7D42F}" dt="2020-04-28T15:47:19.302" v="14" actId="2696"/>
          <pc:sldLayoutMkLst>
            <pc:docMk/>
            <pc:sldMasterMk cId="3640886077" sldId="2147483677"/>
            <pc:sldLayoutMk cId="2903708070" sldId="2147483684"/>
          </pc:sldLayoutMkLst>
        </pc:sldLayoutChg>
        <pc:sldLayoutChg chg="del">
          <pc:chgData name="Blum, Philip" userId="22bc03cb-108c-4835-8329-cb195ddb6792" providerId="ADAL" clId="{E41FBFDC-4942-7848-9D28-2AA6E8C7D42F}" dt="2020-04-28T15:47:19.321" v="15" actId="2696"/>
          <pc:sldLayoutMkLst>
            <pc:docMk/>
            <pc:sldMasterMk cId="3640886077" sldId="2147483677"/>
            <pc:sldLayoutMk cId="2262391977" sldId="2147483685"/>
          </pc:sldLayoutMkLst>
        </pc:sldLayoutChg>
        <pc:sldLayoutChg chg="del">
          <pc:chgData name="Blum, Philip" userId="22bc03cb-108c-4835-8329-cb195ddb6792" providerId="ADAL" clId="{E41FBFDC-4942-7848-9D28-2AA6E8C7D42F}" dt="2020-04-28T15:47:19.338" v="16" actId="2696"/>
          <pc:sldLayoutMkLst>
            <pc:docMk/>
            <pc:sldMasterMk cId="3640886077" sldId="2147483677"/>
            <pc:sldLayoutMk cId="4202497970" sldId="2147483686"/>
          </pc:sldLayoutMkLst>
        </pc:sldLayoutChg>
        <pc:sldLayoutChg chg="del">
          <pc:chgData name="Blum, Philip" userId="22bc03cb-108c-4835-8329-cb195ddb6792" providerId="ADAL" clId="{E41FBFDC-4942-7848-9D28-2AA6E8C7D42F}" dt="2020-04-28T15:47:19.355" v="17" actId="2696"/>
          <pc:sldLayoutMkLst>
            <pc:docMk/>
            <pc:sldMasterMk cId="3640886077" sldId="2147483677"/>
            <pc:sldLayoutMk cId="1193441351" sldId="2147483687"/>
          </pc:sldLayoutMkLst>
        </pc:sldLayoutChg>
        <pc:sldLayoutChg chg="del">
          <pc:chgData name="Blum, Philip" userId="22bc03cb-108c-4835-8329-cb195ddb6792" providerId="ADAL" clId="{E41FBFDC-4942-7848-9D28-2AA6E8C7D42F}" dt="2020-04-28T15:47:19.357" v="18" actId="2696"/>
          <pc:sldLayoutMkLst>
            <pc:docMk/>
            <pc:sldMasterMk cId="3640886077" sldId="2147483677"/>
            <pc:sldLayoutMk cId="1510777266" sldId="2147483688"/>
          </pc:sldLayoutMkLst>
        </pc:sldLayoutChg>
        <pc:sldLayoutChg chg="del">
          <pc:chgData name="Blum, Philip" userId="22bc03cb-108c-4835-8329-cb195ddb6792" providerId="ADAL" clId="{E41FBFDC-4942-7848-9D28-2AA6E8C7D42F}" dt="2020-04-28T15:47:19.358" v="19" actId="2696"/>
          <pc:sldLayoutMkLst>
            <pc:docMk/>
            <pc:sldMasterMk cId="3640886077" sldId="2147483677"/>
            <pc:sldLayoutMk cId="37773465" sldId="2147483689"/>
          </pc:sldLayoutMkLst>
        </pc:sldLayoutChg>
        <pc:sldLayoutChg chg="del">
          <pc:chgData name="Blum, Philip" userId="22bc03cb-108c-4835-8329-cb195ddb6792" providerId="ADAL" clId="{E41FBFDC-4942-7848-9D28-2AA6E8C7D42F}" dt="2020-04-28T15:47:19.359" v="20" actId="2696"/>
          <pc:sldLayoutMkLst>
            <pc:docMk/>
            <pc:sldMasterMk cId="3640886077" sldId="2147483677"/>
            <pc:sldLayoutMk cId="2258668085" sldId="2147483690"/>
          </pc:sldLayoutMkLst>
        </pc:sldLayoutChg>
        <pc:sldLayoutChg chg="del">
          <pc:chgData name="Blum, Philip" userId="22bc03cb-108c-4835-8329-cb195ddb6792" providerId="ADAL" clId="{E41FBFDC-4942-7848-9D28-2AA6E8C7D42F}" dt="2020-04-28T15:47:19.361" v="21" actId="2696"/>
          <pc:sldLayoutMkLst>
            <pc:docMk/>
            <pc:sldMasterMk cId="3640886077" sldId="2147483677"/>
            <pc:sldLayoutMk cId="2738087018" sldId="2147483691"/>
          </pc:sldLayoutMkLst>
        </pc:sldLayoutChg>
        <pc:sldLayoutChg chg="del">
          <pc:chgData name="Blum, Philip" userId="22bc03cb-108c-4835-8329-cb195ddb6792" providerId="ADAL" clId="{E41FBFDC-4942-7848-9D28-2AA6E8C7D42F}" dt="2020-04-28T15:47:19.362" v="22" actId="2696"/>
          <pc:sldLayoutMkLst>
            <pc:docMk/>
            <pc:sldMasterMk cId="3640886077" sldId="2147483677"/>
            <pc:sldLayoutMk cId="823594928" sldId="2147483692"/>
          </pc:sldLayoutMkLst>
        </pc:sldLayoutChg>
        <pc:sldLayoutChg chg="del">
          <pc:chgData name="Blum, Philip" userId="22bc03cb-108c-4835-8329-cb195ddb6792" providerId="ADAL" clId="{E41FBFDC-4942-7848-9D28-2AA6E8C7D42F}" dt="2020-04-28T15:47:19.364" v="23" actId="2696"/>
          <pc:sldLayoutMkLst>
            <pc:docMk/>
            <pc:sldMasterMk cId="3640886077" sldId="2147483677"/>
            <pc:sldLayoutMk cId="452906496" sldId="2147483693"/>
          </pc:sldLayoutMkLst>
        </pc:sldLayoutChg>
        <pc:sldLayoutChg chg="del">
          <pc:chgData name="Blum, Philip" userId="22bc03cb-108c-4835-8329-cb195ddb6792" providerId="ADAL" clId="{E41FBFDC-4942-7848-9D28-2AA6E8C7D42F}" dt="2020-04-28T15:47:19.365" v="24" actId="2696"/>
          <pc:sldLayoutMkLst>
            <pc:docMk/>
            <pc:sldMasterMk cId="3640886077" sldId="2147483677"/>
            <pc:sldLayoutMk cId="204142992" sldId="2147483694"/>
          </pc:sldLayoutMkLst>
        </pc:sldLayoutChg>
        <pc:sldLayoutChg chg="del">
          <pc:chgData name="Blum, Philip" userId="22bc03cb-108c-4835-8329-cb195ddb6792" providerId="ADAL" clId="{E41FBFDC-4942-7848-9D28-2AA6E8C7D42F}" dt="2020-04-28T15:47:19.366" v="25" actId="2696"/>
          <pc:sldLayoutMkLst>
            <pc:docMk/>
            <pc:sldMasterMk cId="3640886077" sldId="2147483677"/>
            <pc:sldLayoutMk cId="1580596782" sldId="2147483695"/>
          </pc:sldLayoutMkLst>
        </pc:sldLayoutChg>
        <pc:sldLayoutChg chg="del">
          <pc:chgData name="Blum, Philip" userId="22bc03cb-108c-4835-8329-cb195ddb6792" providerId="ADAL" clId="{E41FBFDC-4942-7848-9D28-2AA6E8C7D42F}" dt="2020-04-28T15:47:19.367" v="26" actId="2696"/>
          <pc:sldLayoutMkLst>
            <pc:docMk/>
            <pc:sldMasterMk cId="3640886077" sldId="2147483677"/>
            <pc:sldLayoutMk cId="3575981347" sldId="2147483696"/>
          </pc:sldLayoutMkLst>
        </pc:sldLayoutChg>
        <pc:sldLayoutChg chg="del">
          <pc:chgData name="Blum, Philip" userId="22bc03cb-108c-4835-8329-cb195ddb6792" providerId="ADAL" clId="{E41FBFDC-4942-7848-9D28-2AA6E8C7D42F}" dt="2020-04-28T15:47:19.369" v="27" actId="2696"/>
          <pc:sldLayoutMkLst>
            <pc:docMk/>
            <pc:sldMasterMk cId="3640886077" sldId="2147483677"/>
            <pc:sldLayoutMk cId="3530833483" sldId="2147483697"/>
          </pc:sldLayoutMkLst>
        </pc:sldLayoutChg>
        <pc:sldLayoutChg chg="del">
          <pc:chgData name="Blum, Philip" userId="22bc03cb-108c-4835-8329-cb195ddb6792" providerId="ADAL" clId="{E41FBFDC-4942-7848-9D28-2AA6E8C7D42F}" dt="2020-04-28T15:47:19.370" v="28" actId="2696"/>
          <pc:sldLayoutMkLst>
            <pc:docMk/>
            <pc:sldMasterMk cId="3640886077" sldId="2147483677"/>
            <pc:sldLayoutMk cId="57591189" sldId="2147483699"/>
          </pc:sldLayoutMkLst>
        </pc:sldLayoutChg>
        <pc:sldLayoutChg chg="del">
          <pc:chgData name="Blum, Philip" userId="22bc03cb-108c-4835-8329-cb195ddb6792" providerId="ADAL" clId="{E41FBFDC-4942-7848-9D28-2AA6E8C7D42F}" dt="2020-04-28T15:47:19.371" v="29" actId="2696"/>
          <pc:sldLayoutMkLst>
            <pc:docMk/>
            <pc:sldMasterMk cId="3640886077" sldId="2147483677"/>
            <pc:sldLayoutMk cId="353693938" sldId="2147483700"/>
          </pc:sldLayoutMkLst>
        </pc:sldLayoutChg>
        <pc:sldLayoutChg chg="del">
          <pc:chgData name="Blum, Philip" userId="22bc03cb-108c-4835-8329-cb195ddb6792" providerId="ADAL" clId="{E41FBFDC-4942-7848-9D28-2AA6E8C7D42F}" dt="2020-04-28T15:47:19.373" v="30" actId="2696"/>
          <pc:sldLayoutMkLst>
            <pc:docMk/>
            <pc:sldMasterMk cId="3640886077" sldId="2147483677"/>
            <pc:sldLayoutMk cId="4294358982" sldId="2147483701"/>
          </pc:sldLayoutMkLst>
        </pc:sldLayoutChg>
        <pc:sldLayoutChg chg="del">
          <pc:chgData name="Blum, Philip" userId="22bc03cb-108c-4835-8329-cb195ddb6792" providerId="ADAL" clId="{E41FBFDC-4942-7848-9D28-2AA6E8C7D42F}" dt="2020-04-28T15:47:19.374" v="31" actId="2696"/>
          <pc:sldLayoutMkLst>
            <pc:docMk/>
            <pc:sldMasterMk cId="3640886077" sldId="2147483677"/>
            <pc:sldLayoutMk cId="3001012412" sldId="2147483702"/>
          </pc:sldLayoutMkLst>
        </pc:sldLayoutChg>
        <pc:sldLayoutChg chg="del">
          <pc:chgData name="Blum, Philip" userId="22bc03cb-108c-4835-8329-cb195ddb6792" providerId="ADAL" clId="{E41FBFDC-4942-7848-9D28-2AA6E8C7D42F}" dt="2020-04-28T15:47:19.375" v="32" actId="2696"/>
          <pc:sldLayoutMkLst>
            <pc:docMk/>
            <pc:sldMasterMk cId="3640886077" sldId="2147483677"/>
            <pc:sldLayoutMk cId="2249344472" sldId="2147483703"/>
          </pc:sldLayoutMkLst>
        </pc:sldLayoutChg>
        <pc:sldLayoutChg chg="del">
          <pc:chgData name="Blum, Philip" userId="22bc03cb-108c-4835-8329-cb195ddb6792" providerId="ADAL" clId="{E41FBFDC-4942-7848-9D28-2AA6E8C7D42F}" dt="2020-04-28T15:47:19.377" v="33" actId="2696"/>
          <pc:sldLayoutMkLst>
            <pc:docMk/>
            <pc:sldMasterMk cId="3640886077" sldId="2147483677"/>
            <pc:sldLayoutMk cId="2930972495" sldId="2147483704"/>
          </pc:sldLayoutMkLst>
        </pc:sldLayoutChg>
        <pc:sldLayoutChg chg="del">
          <pc:chgData name="Blum, Philip" userId="22bc03cb-108c-4835-8329-cb195ddb6792" providerId="ADAL" clId="{E41FBFDC-4942-7848-9D28-2AA6E8C7D42F}" dt="2020-04-28T15:47:19.378" v="34" actId="2696"/>
          <pc:sldLayoutMkLst>
            <pc:docMk/>
            <pc:sldMasterMk cId="3640886077" sldId="2147483677"/>
            <pc:sldLayoutMk cId="4253228228" sldId="2147483705"/>
          </pc:sldLayoutMkLst>
        </pc:sldLayoutChg>
        <pc:sldLayoutChg chg="del">
          <pc:chgData name="Blum, Philip" userId="22bc03cb-108c-4835-8329-cb195ddb6792" providerId="ADAL" clId="{E41FBFDC-4942-7848-9D28-2AA6E8C7D42F}" dt="2020-04-28T15:47:19.380" v="35" actId="2696"/>
          <pc:sldLayoutMkLst>
            <pc:docMk/>
            <pc:sldMasterMk cId="3640886077" sldId="2147483677"/>
            <pc:sldLayoutMk cId="260775680" sldId="2147483706"/>
          </pc:sldLayoutMkLst>
        </pc:sldLayoutChg>
        <pc:sldLayoutChg chg="del">
          <pc:chgData name="Blum, Philip" userId="22bc03cb-108c-4835-8329-cb195ddb6792" providerId="ADAL" clId="{E41FBFDC-4942-7848-9D28-2AA6E8C7D42F}" dt="2020-04-28T15:47:19.381" v="36" actId="2696"/>
          <pc:sldLayoutMkLst>
            <pc:docMk/>
            <pc:sldMasterMk cId="3640886077" sldId="2147483677"/>
            <pc:sldLayoutMk cId="1763473668" sldId="2147483707"/>
          </pc:sldLayoutMkLst>
        </pc:sldLayoutChg>
        <pc:sldLayoutChg chg="del">
          <pc:chgData name="Blum, Philip" userId="22bc03cb-108c-4835-8329-cb195ddb6792" providerId="ADAL" clId="{E41FBFDC-4942-7848-9D28-2AA6E8C7D42F}" dt="2020-04-28T15:47:19.382" v="37" actId="2696"/>
          <pc:sldLayoutMkLst>
            <pc:docMk/>
            <pc:sldMasterMk cId="3640886077" sldId="2147483677"/>
            <pc:sldLayoutMk cId="2258960529" sldId="2147483708"/>
          </pc:sldLayoutMkLst>
        </pc:sldLayoutChg>
        <pc:sldLayoutChg chg="del">
          <pc:chgData name="Blum, Philip" userId="22bc03cb-108c-4835-8329-cb195ddb6792" providerId="ADAL" clId="{E41FBFDC-4942-7848-9D28-2AA6E8C7D42F}" dt="2020-04-28T15:47:19.384" v="38" actId="2696"/>
          <pc:sldLayoutMkLst>
            <pc:docMk/>
            <pc:sldMasterMk cId="3640886077" sldId="2147483677"/>
            <pc:sldLayoutMk cId="1070268455" sldId="2147483709"/>
          </pc:sldLayoutMkLst>
        </pc:sldLayoutChg>
        <pc:sldLayoutChg chg="del">
          <pc:chgData name="Blum, Philip" userId="22bc03cb-108c-4835-8329-cb195ddb6792" providerId="ADAL" clId="{E41FBFDC-4942-7848-9D28-2AA6E8C7D42F}" dt="2020-04-28T15:47:19.385" v="39" actId="2696"/>
          <pc:sldLayoutMkLst>
            <pc:docMk/>
            <pc:sldMasterMk cId="3640886077" sldId="2147483677"/>
            <pc:sldLayoutMk cId="24712828" sldId="2147483710"/>
          </pc:sldLayoutMkLst>
        </pc:sldLayoutChg>
        <pc:sldLayoutChg chg="del">
          <pc:chgData name="Blum, Philip" userId="22bc03cb-108c-4835-8329-cb195ddb6792" providerId="ADAL" clId="{E41FBFDC-4942-7848-9D28-2AA6E8C7D42F}" dt="2020-04-28T15:47:19.387" v="40" actId="2696"/>
          <pc:sldLayoutMkLst>
            <pc:docMk/>
            <pc:sldMasterMk cId="3640886077" sldId="2147483677"/>
            <pc:sldLayoutMk cId="3207297866" sldId="2147483711"/>
          </pc:sldLayoutMkLst>
        </pc:sldLayoutChg>
        <pc:sldLayoutChg chg="del">
          <pc:chgData name="Blum, Philip" userId="22bc03cb-108c-4835-8329-cb195ddb6792" providerId="ADAL" clId="{E41FBFDC-4942-7848-9D28-2AA6E8C7D42F}" dt="2020-04-28T15:47:19.392" v="41" actId="2696"/>
          <pc:sldLayoutMkLst>
            <pc:docMk/>
            <pc:sldMasterMk cId="3640886077" sldId="2147483677"/>
            <pc:sldLayoutMk cId="2691127992" sldId="2147483712"/>
          </pc:sldLayoutMkLst>
        </pc:sldLayoutChg>
        <pc:sldLayoutChg chg="del">
          <pc:chgData name="Blum, Philip" userId="22bc03cb-108c-4835-8329-cb195ddb6792" providerId="ADAL" clId="{E41FBFDC-4942-7848-9D28-2AA6E8C7D42F}" dt="2020-04-28T15:47:19.394" v="42" actId="2696"/>
          <pc:sldLayoutMkLst>
            <pc:docMk/>
            <pc:sldMasterMk cId="3640886077" sldId="2147483677"/>
            <pc:sldLayoutMk cId="1583110084" sldId="2147483713"/>
          </pc:sldLayoutMkLst>
        </pc:sldLayoutChg>
        <pc:sldLayoutChg chg="del">
          <pc:chgData name="Blum, Philip" userId="22bc03cb-108c-4835-8329-cb195ddb6792" providerId="ADAL" clId="{E41FBFDC-4942-7848-9D28-2AA6E8C7D42F}" dt="2020-04-28T15:47:19.397" v="43" actId="2696"/>
          <pc:sldLayoutMkLst>
            <pc:docMk/>
            <pc:sldMasterMk cId="3640886077" sldId="2147483677"/>
            <pc:sldLayoutMk cId="2146754169" sldId="2147483714"/>
          </pc:sldLayoutMkLst>
        </pc:sldLayoutChg>
        <pc:sldLayoutChg chg="del">
          <pc:chgData name="Blum, Philip" userId="22bc03cb-108c-4835-8329-cb195ddb6792" providerId="ADAL" clId="{E41FBFDC-4942-7848-9D28-2AA6E8C7D42F}" dt="2020-04-28T15:47:19.403" v="44" actId="2696"/>
          <pc:sldLayoutMkLst>
            <pc:docMk/>
            <pc:sldMasterMk cId="3640886077" sldId="2147483677"/>
            <pc:sldLayoutMk cId="971585366" sldId="2147483715"/>
          </pc:sldLayoutMkLst>
        </pc:sldLayoutChg>
        <pc:sldLayoutChg chg="del">
          <pc:chgData name="Blum, Philip" userId="22bc03cb-108c-4835-8329-cb195ddb6792" providerId="ADAL" clId="{E41FBFDC-4942-7848-9D28-2AA6E8C7D42F}" dt="2020-04-28T15:47:19.413" v="45" actId="2696"/>
          <pc:sldLayoutMkLst>
            <pc:docMk/>
            <pc:sldMasterMk cId="3640886077" sldId="2147483677"/>
            <pc:sldLayoutMk cId="730040074" sldId="2147483716"/>
          </pc:sldLayoutMkLst>
        </pc:sldLayoutChg>
        <pc:sldLayoutChg chg="del">
          <pc:chgData name="Blum, Philip" userId="22bc03cb-108c-4835-8329-cb195ddb6792" providerId="ADAL" clId="{E41FBFDC-4942-7848-9D28-2AA6E8C7D42F}" dt="2020-04-28T15:47:19.418" v="46" actId="2696"/>
          <pc:sldLayoutMkLst>
            <pc:docMk/>
            <pc:sldMasterMk cId="3640886077" sldId="2147483677"/>
            <pc:sldLayoutMk cId="22593971" sldId="2147483717"/>
          </pc:sldLayoutMkLst>
        </pc:sldLayoutChg>
        <pc:sldLayoutChg chg="del">
          <pc:chgData name="Blum, Philip" userId="22bc03cb-108c-4835-8329-cb195ddb6792" providerId="ADAL" clId="{E41FBFDC-4942-7848-9D28-2AA6E8C7D42F}" dt="2020-04-28T15:47:19.421" v="47" actId="2696"/>
          <pc:sldLayoutMkLst>
            <pc:docMk/>
            <pc:sldMasterMk cId="3640886077" sldId="2147483677"/>
            <pc:sldLayoutMk cId="4002851244" sldId="2147483718"/>
          </pc:sldLayoutMkLst>
        </pc:sldLayoutChg>
        <pc:sldLayoutChg chg="del">
          <pc:chgData name="Blum, Philip" userId="22bc03cb-108c-4835-8329-cb195ddb6792" providerId="ADAL" clId="{E41FBFDC-4942-7848-9D28-2AA6E8C7D42F}" dt="2020-04-28T15:47:19.424" v="48" actId="2696"/>
          <pc:sldLayoutMkLst>
            <pc:docMk/>
            <pc:sldMasterMk cId="3640886077" sldId="2147483677"/>
            <pc:sldLayoutMk cId="3684129548" sldId="2147483719"/>
          </pc:sldLayoutMkLst>
        </pc:sldLayoutChg>
        <pc:sldLayoutChg chg="del">
          <pc:chgData name="Blum, Philip" userId="22bc03cb-108c-4835-8329-cb195ddb6792" providerId="ADAL" clId="{E41FBFDC-4942-7848-9D28-2AA6E8C7D42F}" dt="2020-04-28T15:47:19.437" v="49" actId="2696"/>
          <pc:sldLayoutMkLst>
            <pc:docMk/>
            <pc:sldMasterMk cId="3640886077" sldId="2147483677"/>
            <pc:sldLayoutMk cId="1912263264" sldId="2147483720"/>
          </pc:sldLayoutMkLst>
        </pc:sldLayoutChg>
        <pc:sldLayoutChg chg="del">
          <pc:chgData name="Blum, Philip" userId="22bc03cb-108c-4835-8329-cb195ddb6792" providerId="ADAL" clId="{E41FBFDC-4942-7848-9D28-2AA6E8C7D42F}" dt="2020-04-28T15:47:19.449" v="50" actId="2696"/>
          <pc:sldLayoutMkLst>
            <pc:docMk/>
            <pc:sldMasterMk cId="3640886077" sldId="2147483677"/>
            <pc:sldLayoutMk cId="900176436" sldId="2147483721"/>
          </pc:sldLayoutMkLst>
        </pc:sldLayoutChg>
        <pc:sldLayoutChg chg="del">
          <pc:chgData name="Blum, Philip" userId="22bc03cb-108c-4835-8329-cb195ddb6792" providerId="ADAL" clId="{E41FBFDC-4942-7848-9D28-2AA6E8C7D42F}" dt="2020-04-28T15:47:19.450" v="51" actId="2696"/>
          <pc:sldLayoutMkLst>
            <pc:docMk/>
            <pc:sldMasterMk cId="3640886077" sldId="2147483677"/>
            <pc:sldLayoutMk cId="3872246635" sldId="2147483722"/>
          </pc:sldLayoutMkLst>
        </pc:sldLayoutChg>
        <pc:sldLayoutChg chg="del">
          <pc:chgData name="Blum, Philip" userId="22bc03cb-108c-4835-8329-cb195ddb6792" providerId="ADAL" clId="{E41FBFDC-4942-7848-9D28-2AA6E8C7D42F}" dt="2020-04-28T15:47:19.452" v="52" actId="2696"/>
          <pc:sldLayoutMkLst>
            <pc:docMk/>
            <pc:sldMasterMk cId="3640886077" sldId="2147483677"/>
            <pc:sldLayoutMk cId="2534620021" sldId="2147483723"/>
          </pc:sldLayoutMkLst>
        </pc:sldLayoutChg>
        <pc:sldLayoutChg chg="del">
          <pc:chgData name="Blum, Philip" userId="22bc03cb-108c-4835-8329-cb195ddb6792" providerId="ADAL" clId="{E41FBFDC-4942-7848-9D28-2AA6E8C7D42F}" dt="2020-04-28T15:47:19.453" v="53" actId="2696"/>
          <pc:sldLayoutMkLst>
            <pc:docMk/>
            <pc:sldMasterMk cId="3640886077" sldId="2147483677"/>
            <pc:sldLayoutMk cId="208427767" sldId="2147483724"/>
          </pc:sldLayoutMkLst>
        </pc:sldLayoutChg>
        <pc:sldLayoutChg chg="del">
          <pc:chgData name="Blum, Philip" userId="22bc03cb-108c-4835-8329-cb195ddb6792" providerId="ADAL" clId="{E41FBFDC-4942-7848-9D28-2AA6E8C7D42F}" dt="2020-04-28T15:47:19.456" v="54" actId="2696"/>
          <pc:sldLayoutMkLst>
            <pc:docMk/>
            <pc:sldMasterMk cId="3640886077" sldId="2147483677"/>
            <pc:sldLayoutMk cId="162487504" sldId="2147483725"/>
          </pc:sldLayoutMkLst>
        </pc:sldLayoutChg>
        <pc:sldLayoutChg chg="del">
          <pc:chgData name="Blum, Philip" userId="22bc03cb-108c-4835-8329-cb195ddb6792" providerId="ADAL" clId="{E41FBFDC-4942-7848-9D28-2AA6E8C7D42F}" dt="2020-04-28T15:47:19.459" v="55" actId="2696"/>
          <pc:sldLayoutMkLst>
            <pc:docMk/>
            <pc:sldMasterMk cId="3640886077" sldId="2147483677"/>
            <pc:sldLayoutMk cId="3867905467" sldId="2147483726"/>
          </pc:sldLayoutMkLst>
        </pc:sldLayoutChg>
        <pc:sldLayoutChg chg="del">
          <pc:chgData name="Blum, Philip" userId="22bc03cb-108c-4835-8329-cb195ddb6792" providerId="ADAL" clId="{E41FBFDC-4942-7848-9D28-2AA6E8C7D42F}" dt="2020-04-28T15:47:19.462" v="56" actId="2696"/>
          <pc:sldLayoutMkLst>
            <pc:docMk/>
            <pc:sldMasterMk cId="3640886077" sldId="2147483677"/>
            <pc:sldLayoutMk cId="117612835" sldId="2147483727"/>
          </pc:sldLayoutMkLst>
        </pc:sldLayoutChg>
        <pc:sldLayoutChg chg="del">
          <pc:chgData name="Blum, Philip" userId="22bc03cb-108c-4835-8329-cb195ddb6792" providerId="ADAL" clId="{E41FBFDC-4942-7848-9D28-2AA6E8C7D42F}" dt="2020-04-28T15:47:19.465" v="57" actId="2696"/>
          <pc:sldLayoutMkLst>
            <pc:docMk/>
            <pc:sldMasterMk cId="3640886077" sldId="2147483677"/>
            <pc:sldLayoutMk cId="4220049194" sldId="2147483728"/>
          </pc:sldLayoutMkLst>
        </pc:sldLayoutChg>
        <pc:sldLayoutChg chg="del">
          <pc:chgData name="Blum, Philip" userId="22bc03cb-108c-4835-8329-cb195ddb6792" providerId="ADAL" clId="{E41FBFDC-4942-7848-9D28-2AA6E8C7D42F}" dt="2020-04-28T15:47:19.467" v="58" actId="2696"/>
          <pc:sldLayoutMkLst>
            <pc:docMk/>
            <pc:sldMasterMk cId="3640886077" sldId="2147483677"/>
            <pc:sldLayoutMk cId="2443844532" sldId="2147483729"/>
          </pc:sldLayoutMkLst>
        </pc:sldLayoutChg>
        <pc:sldLayoutChg chg="del">
          <pc:chgData name="Blum, Philip" userId="22bc03cb-108c-4835-8329-cb195ddb6792" providerId="ADAL" clId="{E41FBFDC-4942-7848-9D28-2AA6E8C7D42F}" dt="2020-04-28T15:47:19.470" v="59" actId="2696"/>
          <pc:sldLayoutMkLst>
            <pc:docMk/>
            <pc:sldMasterMk cId="3640886077" sldId="2147483677"/>
            <pc:sldLayoutMk cId="1963658436" sldId="2147483730"/>
          </pc:sldLayoutMkLst>
        </pc:sldLayoutChg>
        <pc:sldLayoutChg chg="del">
          <pc:chgData name="Blum, Philip" userId="22bc03cb-108c-4835-8329-cb195ddb6792" providerId="ADAL" clId="{E41FBFDC-4942-7848-9D28-2AA6E8C7D42F}" dt="2020-04-28T15:47:19.473" v="60" actId="2696"/>
          <pc:sldLayoutMkLst>
            <pc:docMk/>
            <pc:sldMasterMk cId="3640886077" sldId="2147483677"/>
            <pc:sldLayoutMk cId="3221368241" sldId="2147483731"/>
          </pc:sldLayoutMkLst>
        </pc:sldLayoutChg>
        <pc:sldLayoutChg chg="del">
          <pc:chgData name="Blum, Philip" userId="22bc03cb-108c-4835-8329-cb195ddb6792" providerId="ADAL" clId="{E41FBFDC-4942-7848-9D28-2AA6E8C7D42F}" dt="2020-04-28T15:47:19.478" v="61" actId="2696"/>
          <pc:sldLayoutMkLst>
            <pc:docMk/>
            <pc:sldMasterMk cId="3640886077" sldId="2147483677"/>
            <pc:sldLayoutMk cId="16877443" sldId="2147483732"/>
          </pc:sldLayoutMkLst>
        </pc:sldLayoutChg>
        <pc:sldLayoutChg chg="del">
          <pc:chgData name="Blum, Philip" userId="22bc03cb-108c-4835-8329-cb195ddb6792" providerId="ADAL" clId="{E41FBFDC-4942-7848-9D28-2AA6E8C7D42F}" dt="2020-04-28T15:47:19.479" v="62" actId="2696"/>
          <pc:sldLayoutMkLst>
            <pc:docMk/>
            <pc:sldMasterMk cId="3640886077" sldId="2147483677"/>
            <pc:sldLayoutMk cId="2006725408" sldId="2147483733"/>
          </pc:sldLayoutMkLst>
        </pc:sldLayoutChg>
        <pc:sldLayoutChg chg="del">
          <pc:chgData name="Blum, Philip" userId="22bc03cb-108c-4835-8329-cb195ddb6792" providerId="ADAL" clId="{E41FBFDC-4942-7848-9D28-2AA6E8C7D42F}" dt="2020-04-28T15:47:19.481" v="63" actId="2696"/>
          <pc:sldLayoutMkLst>
            <pc:docMk/>
            <pc:sldMasterMk cId="3640886077" sldId="2147483677"/>
            <pc:sldLayoutMk cId="3957812526" sldId="2147483734"/>
          </pc:sldLayoutMkLst>
        </pc:sldLayoutChg>
        <pc:sldLayoutChg chg="del">
          <pc:chgData name="Blum, Philip" userId="22bc03cb-108c-4835-8329-cb195ddb6792" providerId="ADAL" clId="{E41FBFDC-4942-7848-9D28-2AA6E8C7D42F}" dt="2020-04-28T15:47:19.486" v="64" actId="2696"/>
          <pc:sldLayoutMkLst>
            <pc:docMk/>
            <pc:sldMasterMk cId="3640886077" sldId="2147483677"/>
            <pc:sldLayoutMk cId="2024342429" sldId="2147483735"/>
          </pc:sldLayoutMkLst>
        </pc:sldLayoutChg>
        <pc:sldLayoutChg chg="del">
          <pc:chgData name="Blum, Philip" userId="22bc03cb-108c-4835-8329-cb195ddb6792" providerId="ADAL" clId="{E41FBFDC-4942-7848-9D28-2AA6E8C7D42F}" dt="2020-04-28T15:47:19.499" v="65" actId="2696"/>
          <pc:sldLayoutMkLst>
            <pc:docMk/>
            <pc:sldMasterMk cId="3640886077" sldId="2147483677"/>
            <pc:sldLayoutMk cId="3261760853" sldId="2147483736"/>
          </pc:sldLayoutMkLst>
        </pc:sldLayoutChg>
        <pc:sldLayoutChg chg="del">
          <pc:chgData name="Blum, Philip" userId="22bc03cb-108c-4835-8329-cb195ddb6792" providerId="ADAL" clId="{E41FBFDC-4942-7848-9D28-2AA6E8C7D42F}" dt="2020-04-28T15:47:19.510" v="66" actId="2696"/>
          <pc:sldLayoutMkLst>
            <pc:docMk/>
            <pc:sldMasterMk cId="3640886077" sldId="2147483677"/>
            <pc:sldLayoutMk cId="1126581688" sldId="2147483737"/>
          </pc:sldLayoutMkLst>
        </pc:sldLayoutChg>
        <pc:sldLayoutChg chg="del">
          <pc:chgData name="Blum, Philip" userId="22bc03cb-108c-4835-8329-cb195ddb6792" providerId="ADAL" clId="{E41FBFDC-4942-7848-9D28-2AA6E8C7D42F}" dt="2020-04-28T15:47:19.522" v="67" actId="2696"/>
          <pc:sldLayoutMkLst>
            <pc:docMk/>
            <pc:sldMasterMk cId="3640886077" sldId="2147483677"/>
            <pc:sldLayoutMk cId="3340330391" sldId="2147483738"/>
          </pc:sldLayoutMkLst>
        </pc:sldLayoutChg>
        <pc:sldLayoutChg chg="del">
          <pc:chgData name="Blum, Philip" userId="22bc03cb-108c-4835-8329-cb195ddb6792" providerId="ADAL" clId="{E41FBFDC-4942-7848-9D28-2AA6E8C7D42F}" dt="2020-04-28T15:47:19.531" v="68" actId="2696"/>
          <pc:sldLayoutMkLst>
            <pc:docMk/>
            <pc:sldMasterMk cId="3640886077" sldId="2147483677"/>
            <pc:sldLayoutMk cId="899997663" sldId="2147483739"/>
          </pc:sldLayoutMkLst>
        </pc:sldLayoutChg>
        <pc:sldLayoutChg chg="del">
          <pc:chgData name="Blum, Philip" userId="22bc03cb-108c-4835-8329-cb195ddb6792" providerId="ADAL" clId="{E41FBFDC-4942-7848-9D28-2AA6E8C7D42F}" dt="2020-04-28T15:47:19.534" v="69" actId="2696"/>
          <pc:sldLayoutMkLst>
            <pc:docMk/>
            <pc:sldMasterMk cId="3640886077" sldId="2147483677"/>
            <pc:sldLayoutMk cId="3999526732" sldId="2147483740"/>
          </pc:sldLayoutMkLst>
        </pc:sldLayoutChg>
        <pc:sldLayoutChg chg="del">
          <pc:chgData name="Blum, Philip" userId="22bc03cb-108c-4835-8329-cb195ddb6792" providerId="ADAL" clId="{E41FBFDC-4942-7848-9D28-2AA6E8C7D42F}" dt="2020-04-28T15:47:19.536" v="70" actId="2696"/>
          <pc:sldLayoutMkLst>
            <pc:docMk/>
            <pc:sldMasterMk cId="3640886077" sldId="2147483677"/>
            <pc:sldLayoutMk cId="1708161377" sldId="2147483741"/>
          </pc:sldLayoutMkLst>
        </pc:sldLayoutChg>
        <pc:sldLayoutChg chg="del">
          <pc:chgData name="Blum, Philip" userId="22bc03cb-108c-4835-8329-cb195ddb6792" providerId="ADAL" clId="{E41FBFDC-4942-7848-9D28-2AA6E8C7D42F}" dt="2020-04-28T15:47:19.538" v="71" actId="2696"/>
          <pc:sldLayoutMkLst>
            <pc:docMk/>
            <pc:sldMasterMk cId="3640886077" sldId="2147483677"/>
            <pc:sldLayoutMk cId="3922111446" sldId="2147483742"/>
          </pc:sldLayoutMkLst>
        </pc:sldLayoutChg>
        <pc:sldLayoutChg chg="del">
          <pc:chgData name="Blum, Philip" userId="22bc03cb-108c-4835-8329-cb195ddb6792" providerId="ADAL" clId="{E41FBFDC-4942-7848-9D28-2AA6E8C7D42F}" dt="2020-04-28T15:47:19.541" v="72" actId="2696"/>
          <pc:sldLayoutMkLst>
            <pc:docMk/>
            <pc:sldMasterMk cId="3640886077" sldId="2147483677"/>
            <pc:sldLayoutMk cId="1390830888" sldId="2147483743"/>
          </pc:sldLayoutMkLst>
        </pc:sldLayoutChg>
        <pc:sldLayoutChg chg="del">
          <pc:chgData name="Blum, Philip" userId="22bc03cb-108c-4835-8329-cb195ddb6792" providerId="ADAL" clId="{E41FBFDC-4942-7848-9D28-2AA6E8C7D42F}" dt="2020-04-28T15:47:19.542" v="73" actId="2696"/>
          <pc:sldLayoutMkLst>
            <pc:docMk/>
            <pc:sldMasterMk cId="3640886077" sldId="2147483677"/>
            <pc:sldLayoutMk cId="2319602031" sldId="2147483744"/>
          </pc:sldLayoutMkLst>
        </pc:sldLayoutChg>
        <pc:sldLayoutChg chg="del">
          <pc:chgData name="Blum, Philip" userId="22bc03cb-108c-4835-8329-cb195ddb6792" providerId="ADAL" clId="{E41FBFDC-4942-7848-9D28-2AA6E8C7D42F}" dt="2020-04-28T15:47:19.543" v="74" actId="2696"/>
          <pc:sldLayoutMkLst>
            <pc:docMk/>
            <pc:sldMasterMk cId="3640886077" sldId="2147483677"/>
            <pc:sldLayoutMk cId="2409554837" sldId="2147483745"/>
          </pc:sldLayoutMkLst>
        </pc:sldLayoutChg>
        <pc:sldLayoutChg chg="del">
          <pc:chgData name="Blum, Philip" userId="22bc03cb-108c-4835-8329-cb195ddb6792" providerId="ADAL" clId="{E41FBFDC-4942-7848-9D28-2AA6E8C7D42F}" dt="2020-04-28T15:47:19.544" v="75" actId="2696"/>
          <pc:sldLayoutMkLst>
            <pc:docMk/>
            <pc:sldMasterMk cId="3640886077" sldId="2147483677"/>
            <pc:sldLayoutMk cId="133859897" sldId="2147483746"/>
          </pc:sldLayoutMkLst>
        </pc:sldLayoutChg>
        <pc:sldLayoutChg chg="del">
          <pc:chgData name="Blum, Philip" userId="22bc03cb-108c-4835-8329-cb195ddb6792" providerId="ADAL" clId="{E41FBFDC-4942-7848-9D28-2AA6E8C7D42F}" dt="2020-04-28T15:47:19.546" v="76" actId="2696"/>
          <pc:sldLayoutMkLst>
            <pc:docMk/>
            <pc:sldMasterMk cId="3640886077" sldId="2147483677"/>
            <pc:sldLayoutMk cId="2125944442" sldId="2147483747"/>
          </pc:sldLayoutMkLst>
        </pc:sldLayoutChg>
        <pc:sldLayoutChg chg="del">
          <pc:chgData name="Blum, Philip" userId="22bc03cb-108c-4835-8329-cb195ddb6792" providerId="ADAL" clId="{E41FBFDC-4942-7848-9D28-2AA6E8C7D42F}" dt="2020-04-28T15:47:19.547" v="77" actId="2696"/>
          <pc:sldLayoutMkLst>
            <pc:docMk/>
            <pc:sldMasterMk cId="3640886077" sldId="2147483677"/>
            <pc:sldLayoutMk cId="1158571809" sldId="2147483748"/>
          </pc:sldLayoutMkLst>
        </pc:sldLayoutChg>
        <pc:sldLayoutChg chg="del">
          <pc:chgData name="Blum, Philip" userId="22bc03cb-108c-4835-8329-cb195ddb6792" providerId="ADAL" clId="{E41FBFDC-4942-7848-9D28-2AA6E8C7D42F}" dt="2020-04-28T15:47:19.550" v="78" actId="2696"/>
          <pc:sldLayoutMkLst>
            <pc:docMk/>
            <pc:sldMasterMk cId="3640886077" sldId="2147483677"/>
            <pc:sldLayoutMk cId="1165193316" sldId="2147483749"/>
          </pc:sldLayoutMkLst>
        </pc:sldLayoutChg>
        <pc:sldLayoutChg chg="del">
          <pc:chgData name="Blum, Philip" userId="22bc03cb-108c-4835-8329-cb195ddb6792" providerId="ADAL" clId="{E41FBFDC-4942-7848-9D28-2AA6E8C7D42F}" dt="2020-04-28T15:47:19.553" v="79" actId="2696"/>
          <pc:sldLayoutMkLst>
            <pc:docMk/>
            <pc:sldMasterMk cId="3640886077" sldId="2147483677"/>
            <pc:sldLayoutMk cId="1902770763" sldId="2147483750"/>
          </pc:sldLayoutMkLst>
        </pc:sldLayoutChg>
        <pc:sldLayoutChg chg="del">
          <pc:chgData name="Blum, Philip" userId="22bc03cb-108c-4835-8329-cb195ddb6792" providerId="ADAL" clId="{E41FBFDC-4942-7848-9D28-2AA6E8C7D42F}" dt="2020-04-28T15:47:19.557" v="80" actId="2696"/>
          <pc:sldLayoutMkLst>
            <pc:docMk/>
            <pc:sldMasterMk cId="3640886077" sldId="2147483677"/>
            <pc:sldLayoutMk cId="3469327722" sldId="2147483751"/>
          </pc:sldLayoutMkLst>
        </pc:sldLayoutChg>
        <pc:sldLayoutChg chg="del">
          <pc:chgData name="Blum, Philip" userId="22bc03cb-108c-4835-8329-cb195ddb6792" providerId="ADAL" clId="{E41FBFDC-4942-7848-9D28-2AA6E8C7D42F}" dt="2020-04-28T15:47:19.560" v="81" actId="2696"/>
          <pc:sldLayoutMkLst>
            <pc:docMk/>
            <pc:sldMasterMk cId="3640886077" sldId="2147483677"/>
            <pc:sldLayoutMk cId="2688310956" sldId="2147483752"/>
          </pc:sldLayoutMkLst>
        </pc:sldLayoutChg>
        <pc:sldLayoutChg chg="del">
          <pc:chgData name="Blum, Philip" userId="22bc03cb-108c-4835-8329-cb195ddb6792" providerId="ADAL" clId="{E41FBFDC-4942-7848-9D28-2AA6E8C7D42F}" dt="2020-04-28T15:47:19.561" v="82" actId="2696"/>
          <pc:sldLayoutMkLst>
            <pc:docMk/>
            <pc:sldMasterMk cId="3640886077" sldId="2147483677"/>
            <pc:sldLayoutMk cId="1179909354" sldId="2147483753"/>
          </pc:sldLayoutMkLst>
        </pc:sldLayoutChg>
        <pc:sldLayoutChg chg="del">
          <pc:chgData name="Blum, Philip" userId="22bc03cb-108c-4835-8329-cb195ddb6792" providerId="ADAL" clId="{E41FBFDC-4942-7848-9D28-2AA6E8C7D42F}" dt="2020-04-28T15:47:19.562" v="83" actId="2696"/>
          <pc:sldLayoutMkLst>
            <pc:docMk/>
            <pc:sldMasterMk cId="3640886077" sldId="2147483677"/>
            <pc:sldLayoutMk cId="3357069972" sldId="2147483754"/>
          </pc:sldLayoutMkLst>
        </pc:sldLayoutChg>
        <pc:sldLayoutChg chg="del">
          <pc:chgData name="Blum, Philip" userId="22bc03cb-108c-4835-8329-cb195ddb6792" providerId="ADAL" clId="{E41FBFDC-4942-7848-9D28-2AA6E8C7D42F}" dt="2020-04-28T15:47:19.565" v="84" actId="2696"/>
          <pc:sldLayoutMkLst>
            <pc:docMk/>
            <pc:sldMasterMk cId="3640886077" sldId="2147483677"/>
            <pc:sldLayoutMk cId="65117039" sldId="2147483755"/>
          </pc:sldLayoutMkLst>
        </pc:sldLayoutChg>
        <pc:sldLayoutChg chg="del">
          <pc:chgData name="Blum, Philip" userId="22bc03cb-108c-4835-8329-cb195ddb6792" providerId="ADAL" clId="{E41FBFDC-4942-7848-9D28-2AA6E8C7D42F}" dt="2020-04-28T15:47:19.568" v="85" actId="2696"/>
          <pc:sldLayoutMkLst>
            <pc:docMk/>
            <pc:sldMasterMk cId="3640886077" sldId="2147483677"/>
            <pc:sldLayoutMk cId="1959959040" sldId="2147483756"/>
          </pc:sldLayoutMkLst>
        </pc:sldLayoutChg>
        <pc:sldLayoutChg chg="addSp delSp modSp">
          <pc:chgData name="Blum, Philip" userId="22bc03cb-108c-4835-8329-cb195ddb6792" providerId="ADAL" clId="{E41FBFDC-4942-7848-9D28-2AA6E8C7D42F}" dt="2020-04-28T16:21:11.221" v="230"/>
          <pc:sldLayoutMkLst>
            <pc:docMk/>
            <pc:sldMasterMk cId="3925175366" sldId="2147483660"/>
            <pc:sldLayoutMk cId="4092762054" sldId="2147483757"/>
          </pc:sldLayoutMkLst>
          <pc:spChg chg="del mod">
            <ac:chgData name="Blum, Philip" userId="22bc03cb-108c-4835-8329-cb195ddb6792" providerId="ADAL" clId="{E41FBFDC-4942-7848-9D28-2AA6E8C7D42F}" dt="2020-04-28T16:21:10.504" v="229" actId="478"/>
            <ac:spMkLst>
              <pc:docMk/>
              <pc:sldMasterMk cId="3925175366" sldId="2147483660"/>
              <pc:sldLayoutMk cId="4092762054" sldId="2147483757"/>
              <ac:spMk id="8" creationId="{B89B252E-4D62-5B47-84ED-830076E1B03E}"/>
            </ac:spMkLst>
          </pc:spChg>
          <pc:spChg chg="del">
            <ac:chgData name="Blum, Philip" userId="22bc03cb-108c-4835-8329-cb195ddb6792" providerId="ADAL" clId="{E41FBFDC-4942-7848-9D28-2AA6E8C7D42F}" dt="2020-04-28T16:21:10.504" v="229" actId="478"/>
            <ac:spMkLst>
              <pc:docMk/>
              <pc:sldMasterMk cId="3925175366" sldId="2147483660"/>
              <pc:sldLayoutMk cId="4092762054" sldId="2147483757"/>
              <ac:spMk id="9" creationId="{E6EF3C0C-1C90-E944-B50A-F683EE8C68BE}"/>
            </ac:spMkLst>
          </pc:spChg>
          <pc:spChg chg="del">
            <ac:chgData name="Blum, Philip" userId="22bc03cb-108c-4835-8329-cb195ddb6792" providerId="ADAL" clId="{E41FBFDC-4942-7848-9D28-2AA6E8C7D42F}" dt="2020-04-28T16:21:10.504" v="229" actId="478"/>
            <ac:spMkLst>
              <pc:docMk/>
              <pc:sldMasterMk cId="3925175366" sldId="2147483660"/>
              <pc:sldLayoutMk cId="4092762054" sldId="2147483757"/>
              <ac:spMk id="13" creationId="{F0E314D9-3CAD-7148-AD70-96D832D1E741}"/>
            </ac:spMkLst>
          </pc:spChg>
          <pc:spChg chg="add mod">
            <ac:chgData name="Blum, Philip" userId="22bc03cb-108c-4835-8329-cb195ddb6792" providerId="ADAL" clId="{E41FBFDC-4942-7848-9D28-2AA6E8C7D42F}" dt="2020-04-28T16:21:11.221" v="230"/>
            <ac:spMkLst>
              <pc:docMk/>
              <pc:sldMasterMk cId="3925175366" sldId="2147483660"/>
              <pc:sldLayoutMk cId="4092762054" sldId="2147483757"/>
              <ac:spMk id="15" creationId="{7B415942-9864-6949-851A-0E2D8BA7D64F}"/>
            </ac:spMkLst>
          </pc:spChg>
          <pc:spChg chg="add mod">
            <ac:chgData name="Blum, Philip" userId="22bc03cb-108c-4835-8329-cb195ddb6792" providerId="ADAL" clId="{E41FBFDC-4942-7848-9D28-2AA6E8C7D42F}" dt="2020-04-28T16:21:11.221" v="230"/>
            <ac:spMkLst>
              <pc:docMk/>
              <pc:sldMasterMk cId="3925175366" sldId="2147483660"/>
              <pc:sldLayoutMk cId="4092762054" sldId="2147483757"/>
              <ac:spMk id="16" creationId="{C52D821F-29D2-B547-9952-BEE6B1793379}"/>
            </ac:spMkLst>
          </pc:spChg>
          <pc:spChg chg="add mod">
            <ac:chgData name="Blum, Philip" userId="22bc03cb-108c-4835-8329-cb195ddb6792" providerId="ADAL" clId="{E41FBFDC-4942-7848-9D28-2AA6E8C7D42F}" dt="2020-04-28T16:21:11.221" v="230"/>
            <ac:spMkLst>
              <pc:docMk/>
              <pc:sldMasterMk cId="3925175366" sldId="2147483660"/>
              <pc:sldLayoutMk cId="4092762054" sldId="2147483757"/>
              <ac:spMk id="17" creationId="{D61E38B1-27FC-B745-911B-F888C7CE58E3}"/>
            </ac:spMkLst>
          </pc:spChg>
          <pc:picChg chg="del">
            <ac:chgData name="Blum, Philip" userId="22bc03cb-108c-4835-8329-cb195ddb6792" providerId="ADAL" clId="{E41FBFDC-4942-7848-9D28-2AA6E8C7D42F}" dt="2020-04-28T15:48:23.589" v="111" actId="478"/>
            <ac:picMkLst>
              <pc:docMk/>
              <pc:sldMasterMk cId="3925175366" sldId="2147483660"/>
              <pc:sldLayoutMk cId="4092762054" sldId="2147483757"/>
              <ac:picMk id="10" creationId="{BB77E5B2-B423-EF44-BBF9-441B2F9CA76D}"/>
            </ac:picMkLst>
          </pc:picChg>
          <pc:picChg chg="add mod">
            <ac:chgData name="Blum, Philip" userId="22bc03cb-108c-4835-8329-cb195ddb6792" providerId="ADAL" clId="{E41FBFDC-4942-7848-9D28-2AA6E8C7D42F}" dt="2020-04-28T15:48:31.798" v="113" actId="12788"/>
            <ac:picMkLst>
              <pc:docMk/>
              <pc:sldMasterMk cId="3925175366" sldId="2147483660"/>
              <pc:sldLayoutMk cId="4092762054" sldId="2147483757"/>
              <ac:picMk id="11" creationId="{815751D9-C673-C540-A387-0241F725A907}"/>
            </ac:picMkLst>
          </pc:picChg>
          <pc:picChg chg="del mod modCrop">
            <ac:chgData name="Blum, Philip" userId="22bc03cb-108c-4835-8329-cb195ddb6792" providerId="ADAL" clId="{E41FBFDC-4942-7848-9D28-2AA6E8C7D42F}" dt="2020-04-28T16:21:10.504" v="229" actId="478"/>
            <ac:picMkLst>
              <pc:docMk/>
              <pc:sldMasterMk cId="3925175366" sldId="2147483660"/>
              <pc:sldLayoutMk cId="4092762054" sldId="2147483757"/>
              <ac:picMk id="12" creationId="{B07B4C9B-9824-404E-832F-9F9C5FD4F3E4}"/>
            </ac:picMkLst>
          </pc:picChg>
          <pc:picChg chg="add del mod">
            <ac:chgData name="Blum, Philip" userId="22bc03cb-108c-4835-8329-cb195ddb6792" providerId="ADAL" clId="{E41FBFDC-4942-7848-9D28-2AA6E8C7D42F}" dt="2020-04-28T16:21:10.504" v="229" actId="478"/>
            <ac:picMkLst>
              <pc:docMk/>
              <pc:sldMasterMk cId="3925175366" sldId="2147483660"/>
              <pc:sldLayoutMk cId="4092762054" sldId="2147483757"/>
              <ac:picMk id="14" creationId="{88E3991C-AE5D-E54D-8103-91145A130682}"/>
            </ac:picMkLst>
          </pc:picChg>
          <pc:picChg chg="add mod">
            <ac:chgData name="Blum, Philip" userId="22bc03cb-108c-4835-8329-cb195ddb6792" providerId="ADAL" clId="{E41FBFDC-4942-7848-9D28-2AA6E8C7D42F}" dt="2020-04-28T16:21:11.221" v="230"/>
            <ac:picMkLst>
              <pc:docMk/>
              <pc:sldMasterMk cId="3925175366" sldId="2147483660"/>
              <pc:sldLayoutMk cId="4092762054" sldId="2147483757"/>
              <ac:picMk id="18" creationId="{D2B6C207-E130-0846-AB95-DDAB2E023C34}"/>
            </ac:picMkLst>
          </pc:picChg>
          <pc:picChg chg="add mod">
            <ac:chgData name="Blum, Philip" userId="22bc03cb-108c-4835-8329-cb195ddb6792" providerId="ADAL" clId="{E41FBFDC-4942-7848-9D28-2AA6E8C7D42F}" dt="2020-04-28T16:21:11.221" v="230"/>
            <ac:picMkLst>
              <pc:docMk/>
              <pc:sldMasterMk cId="3925175366" sldId="2147483660"/>
              <pc:sldLayoutMk cId="4092762054" sldId="2147483757"/>
              <ac:picMk id="19" creationId="{379A1E49-2288-CF4D-B53C-455B83D1B115}"/>
            </ac:picMkLst>
          </pc:picChg>
        </pc:sldLayoutChg>
        <pc:sldLayoutChg chg="addSp delSp modSp">
          <pc:chgData name="Blum, Philip" userId="22bc03cb-108c-4835-8329-cb195ddb6792" providerId="ADAL" clId="{E41FBFDC-4942-7848-9D28-2AA6E8C7D42F}" dt="2020-04-28T16:20:42.354" v="224"/>
          <pc:sldLayoutMkLst>
            <pc:docMk/>
            <pc:sldMasterMk cId="3925175366" sldId="2147483660"/>
            <pc:sldLayoutMk cId="3700980002" sldId="2147483758"/>
          </pc:sldLayoutMkLst>
          <pc:spChg chg="del mod">
            <ac:chgData name="Blum, Philip" userId="22bc03cb-108c-4835-8329-cb195ddb6792" providerId="ADAL" clId="{E41FBFDC-4942-7848-9D28-2AA6E8C7D42F}" dt="2020-04-28T16:20:41.741" v="223" actId="478"/>
            <ac:spMkLst>
              <pc:docMk/>
              <pc:sldMasterMk cId="3925175366" sldId="2147483660"/>
              <pc:sldLayoutMk cId="3700980002" sldId="2147483758"/>
              <ac:spMk id="3" creationId="{4E2E1555-A60F-B140-B804-915C748FC4AB}"/>
            </ac:spMkLst>
          </pc:spChg>
          <pc:spChg chg="add del mod">
            <ac:chgData name="Blum, Philip" userId="22bc03cb-108c-4835-8329-cb195ddb6792" providerId="ADAL" clId="{E41FBFDC-4942-7848-9D28-2AA6E8C7D42F}" dt="2020-04-28T16:16:50.347" v="172"/>
            <ac:spMkLst>
              <pc:docMk/>
              <pc:sldMasterMk cId="3925175366" sldId="2147483660"/>
              <pc:sldLayoutMk cId="3700980002" sldId="2147483758"/>
              <ac:spMk id="4" creationId="{CCF18B66-EDC1-C749-BDC7-3837CC565EDF}"/>
            </ac:spMkLst>
          </pc:spChg>
          <pc:spChg chg="del">
            <ac:chgData name="Blum, Philip" userId="22bc03cb-108c-4835-8329-cb195ddb6792" providerId="ADAL" clId="{E41FBFDC-4942-7848-9D28-2AA6E8C7D42F}" dt="2020-04-28T16:20:41.741" v="223" actId="478"/>
            <ac:spMkLst>
              <pc:docMk/>
              <pc:sldMasterMk cId="3925175366" sldId="2147483660"/>
              <pc:sldLayoutMk cId="3700980002" sldId="2147483758"/>
              <ac:spMk id="12" creationId="{6EAEAFF2-5816-F845-81E5-5FA5F9426433}"/>
            </ac:spMkLst>
          </pc:spChg>
          <pc:spChg chg="del">
            <ac:chgData name="Blum, Philip" userId="22bc03cb-108c-4835-8329-cb195ddb6792" providerId="ADAL" clId="{E41FBFDC-4942-7848-9D28-2AA6E8C7D42F}" dt="2020-04-28T16:20:41.741" v="223" actId="478"/>
            <ac:spMkLst>
              <pc:docMk/>
              <pc:sldMasterMk cId="3925175366" sldId="2147483660"/>
              <pc:sldLayoutMk cId="3700980002" sldId="2147483758"/>
              <ac:spMk id="13" creationId="{A634297F-F779-8043-93AA-1D56DD591515}"/>
            </ac:spMkLst>
          </pc:spChg>
          <pc:spChg chg="add mod">
            <ac:chgData name="Blum, Philip" userId="22bc03cb-108c-4835-8329-cb195ddb6792" providerId="ADAL" clId="{E41FBFDC-4942-7848-9D28-2AA6E8C7D42F}" dt="2020-04-28T16:20:42.354" v="224"/>
            <ac:spMkLst>
              <pc:docMk/>
              <pc:sldMasterMk cId="3925175366" sldId="2147483660"/>
              <pc:sldLayoutMk cId="3700980002" sldId="2147483758"/>
              <ac:spMk id="15" creationId="{47F8341F-52F8-4E42-AD26-2DEBE4814E26}"/>
            </ac:spMkLst>
          </pc:spChg>
          <pc:spChg chg="add mod">
            <ac:chgData name="Blum, Philip" userId="22bc03cb-108c-4835-8329-cb195ddb6792" providerId="ADAL" clId="{E41FBFDC-4942-7848-9D28-2AA6E8C7D42F}" dt="2020-04-28T16:20:42.354" v="224"/>
            <ac:spMkLst>
              <pc:docMk/>
              <pc:sldMasterMk cId="3925175366" sldId="2147483660"/>
              <pc:sldLayoutMk cId="3700980002" sldId="2147483758"/>
              <ac:spMk id="16" creationId="{85B65462-2508-DB47-B0C7-92CA8BBCD325}"/>
            </ac:spMkLst>
          </pc:spChg>
          <pc:spChg chg="add mod">
            <ac:chgData name="Blum, Philip" userId="22bc03cb-108c-4835-8329-cb195ddb6792" providerId="ADAL" clId="{E41FBFDC-4942-7848-9D28-2AA6E8C7D42F}" dt="2020-04-28T16:20:42.354" v="224"/>
            <ac:spMkLst>
              <pc:docMk/>
              <pc:sldMasterMk cId="3925175366" sldId="2147483660"/>
              <pc:sldLayoutMk cId="3700980002" sldId="2147483758"/>
              <ac:spMk id="17" creationId="{9D93C4E1-3405-DA41-90EA-16520133A16C}"/>
            </ac:spMkLst>
          </pc:spChg>
          <pc:picChg chg="del mod modCrop">
            <ac:chgData name="Blum, Philip" userId="22bc03cb-108c-4835-8329-cb195ddb6792" providerId="ADAL" clId="{E41FBFDC-4942-7848-9D28-2AA6E8C7D42F}" dt="2020-04-28T16:20:41.741" v="223" actId="478"/>
            <ac:picMkLst>
              <pc:docMk/>
              <pc:sldMasterMk cId="3925175366" sldId="2147483660"/>
              <pc:sldLayoutMk cId="3700980002" sldId="2147483758"/>
              <ac:picMk id="8" creationId="{241FF9A9-49E1-2947-B290-3FF4CC7FFABD}"/>
            </ac:picMkLst>
          </pc:picChg>
          <pc:picChg chg="add mod">
            <ac:chgData name="Blum, Philip" userId="22bc03cb-108c-4835-8329-cb195ddb6792" providerId="ADAL" clId="{E41FBFDC-4942-7848-9D28-2AA6E8C7D42F}" dt="2020-04-28T15:48:45.934" v="116" actId="12788"/>
            <ac:picMkLst>
              <pc:docMk/>
              <pc:sldMasterMk cId="3925175366" sldId="2147483660"/>
              <pc:sldLayoutMk cId="3700980002" sldId="2147483758"/>
              <ac:picMk id="9" creationId="{93D98853-AA04-4944-A162-01E0D09F17F9}"/>
            </ac:picMkLst>
          </pc:picChg>
          <pc:picChg chg="add del mod">
            <ac:chgData name="Blum, Philip" userId="22bc03cb-108c-4835-8329-cb195ddb6792" providerId="ADAL" clId="{E41FBFDC-4942-7848-9D28-2AA6E8C7D42F}" dt="2020-04-28T16:16:17.924" v="152" actId="478"/>
            <ac:picMkLst>
              <pc:docMk/>
              <pc:sldMasterMk cId="3925175366" sldId="2147483660"/>
              <pc:sldLayoutMk cId="3700980002" sldId="2147483758"/>
              <ac:picMk id="10" creationId="{F342777C-A8ED-064A-A27C-268EA4473ABA}"/>
            </ac:picMkLst>
          </pc:picChg>
          <pc:picChg chg="add del mod">
            <ac:chgData name="Blum, Philip" userId="22bc03cb-108c-4835-8329-cb195ddb6792" providerId="ADAL" clId="{E41FBFDC-4942-7848-9D28-2AA6E8C7D42F}" dt="2020-04-28T16:20:41.741" v="223" actId="478"/>
            <ac:picMkLst>
              <pc:docMk/>
              <pc:sldMasterMk cId="3925175366" sldId="2147483660"/>
              <pc:sldLayoutMk cId="3700980002" sldId="2147483758"/>
              <ac:picMk id="11" creationId="{17C1188F-9BFF-0C4D-83DE-FC95157D46F2}"/>
            </ac:picMkLst>
          </pc:picChg>
          <pc:picChg chg="del">
            <ac:chgData name="Blum, Philip" userId="22bc03cb-108c-4835-8329-cb195ddb6792" providerId="ADAL" clId="{E41FBFDC-4942-7848-9D28-2AA6E8C7D42F}" dt="2020-04-28T15:48:41.634" v="114" actId="478"/>
            <ac:picMkLst>
              <pc:docMk/>
              <pc:sldMasterMk cId="3925175366" sldId="2147483660"/>
              <pc:sldLayoutMk cId="3700980002" sldId="2147483758"/>
              <ac:picMk id="14" creationId="{E4DDB188-EB48-8D4E-BE8F-DB0A79A9DE32}"/>
            </ac:picMkLst>
          </pc:picChg>
          <pc:picChg chg="add mod">
            <ac:chgData name="Blum, Philip" userId="22bc03cb-108c-4835-8329-cb195ddb6792" providerId="ADAL" clId="{E41FBFDC-4942-7848-9D28-2AA6E8C7D42F}" dt="2020-04-28T16:20:42.354" v="224"/>
            <ac:picMkLst>
              <pc:docMk/>
              <pc:sldMasterMk cId="3925175366" sldId="2147483660"/>
              <pc:sldLayoutMk cId="3700980002" sldId="2147483758"/>
              <ac:picMk id="18" creationId="{57D4B8E5-9436-C24F-88BA-5B5CCDA02DF3}"/>
            </ac:picMkLst>
          </pc:picChg>
          <pc:picChg chg="add mod">
            <ac:chgData name="Blum, Philip" userId="22bc03cb-108c-4835-8329-cb195ddb6792" providerId="ADAL" clId="{E41FBFDC-4942-7848-9D28-2AA6E8C7D42F}" dt="2020-04-28T16:20:42.354" v="224"/>
            <ac:picMkLst>
              <pc:docMk/>
              <pc:sldMasterMk cId="3925175366" sldId="2147483660"/>
              <pc:sldLayoutMk cId="3700980002" sldId="2147483758"/>
              <ac:picMk id="19" creationId="{D435E5B5-E099-374C-AB39-727A713B4517}"/>
            </ac:picMkLst>
          </pc:picChg>
        </pc:sldLayoutChg>
        <pc:sldLayoutChg chg="addSp delSp modSp">
          <pc:chgData name="Blum, Philip" userId="22bc03cb-108c-4835-8329-cb195ddb6792" providerId="ADAL" clId="{E41FBFDC-4942-7848-9D28-2AA6E8C7D42F}" dt="2020-04-28T15:47:53.356" v="106" actId="478"/>
          <pc:sldLayoutMkLst>
            <pc:docMk/>
            <pc:sldMasterMk cId="3925175366" sldId="2147483660"/>
            <pc:sldLayoutMk cId="2714751323" sldId="2147483759"/>
          </pc:sldLayoutMkLst>
          <pc:spChg chg="del">
            <ac:chgData name="Blum, Philip" userId="22bc03cb-108c-4835-8329-cb195ddb6792" providerId="ADAL" clId="{E41FBFDC-4942-7848-9D28-2AA6E8C7D42F}" dt="2020-04-28T15:47:53.356" v="106" actId="478"/>
            <ac:spMkLst>
              <pc:docMk/>
              <pc:sldMasterMk cId="3925175366" sldId="2147483660"/>
              <pc:sldLayoutMk cId="2714751323" sldId="2147483759"/>
              <ac:spMk id="2" creationId="{157B05B7-30EF-EC46-8701-D7555F56166F}"/>
            </ac:spMkLst>
          </pc:spChg>
          <pc:spChg chg="del">
            <ac:chgData name="Blum, Philip" userId="22bc03cb-108c-4835-8329-cb195ddb6792" providerId="ADAL" clId="{E41FBFDC-4942-7848-9D28-2AA6E8C7D42F}" dt="2020-04-28T15:47:51.191" v="104" actId="478"/>
            <ac:spMkLst>
              <pc:docMk/>
              <pc:sldMasterMk cId="3925175366" sldId="2147483660"/>
              <pc:sldLayoutMk cId="2714751323" sldId="2147483759"/>
              <ac:spMk id="3" creationId="{4E2E1555-A60F-B140-B804-915C748FC4AB}"/>
            </ac:spMkLst>
          </pc:spChg>
          <pc:spChg chg="add del mod">
            <ac:chgData name="Blum, Philip" userId="22bc03cb-108c-4835-8329-cb195ddb6792" providerId="ADAL" clId="{E41FBFDC-4942-7848-9D28-2AA6E8C7D42F}" dt="2020-04-28T15:47:47.886" v="103" actId="478"/>
            <ac:spMkLst>
              <pc:docMk/>
              <pc:sldMasterMk cId="3925175366" sldId="2147483660"/>
              <pc:sldLayoutMk cId="2714751323" sldId="2147483759"/>
              <ac:spMk id="4" creationId="{18473353-8089-8547-B57A-259B66516D8D}"/>
            </ac:spMkLst>
          </pc:spChg>
          <pc:spChg chg="del">
            <ac:chgData name="Blum, Philip" userId="22bc03cb-108c-4835-8329-cb195ddb6792" providerId="ADAL" clId="{E41FBFDC-4942-7848-9D28-2AA6E8C7D42F}" dt="2020-04-28T15:47:51.191" v="104" actId="478"/>
            <ac:spMkLst>
              <pc:docMk/>
              <pc:sldMasterMk cId="3925175366" sldId="2147483660"/>
              <pc:sldLayoutMk cId="2714751323" sldId="2147483759"/>
              <ac:spMk id="6" creationId="{C91C9FC8-8806-C04F-9873-985B8FF3F44C}"/>
            </ac:spMkLst>
          </pc:spChg>
          <pc:spChg chg="del">
            <ac:chgData name="Blum, Philip" userId="22bc03cb-108c-4835-8329-cb195ddb6792" providerId="ADAL" clId="{E41FBFDC-4942-7848-9D28-2AA6E8C7D42F}" dt="2020-04-28T15:47:51.191" v="104" actId="478"/>
            <ac:spMkLst>
              <pc:docMk/>
              <pc:sldMasterMk cId="3925175366" sldId="2147483660"/>
              <pc:sldLayoutMk cId="2714751323" sldId="2147483759"/>
              <ac:spMk id="7" creationId="{B6667747-173A-1149-AC92-450CF37A8216}"/>
            </ac:spMkLst>
          </pc:spChg>
          <pc:spChg chg="del">
            <ac:chgData name="Blum, Philip" userId="22bc03cb-108c-4835-8329-cb195ddb6792" providerId="ADAL" clId="{E41FBFDC-4942-7848-9D28-2AA6E8C7D42F}" dt="2020-04-28T15:47:51.191" v="104" actId="478"/>
            <ac:spMkLst>
              <pc:docMk/>
              <pc:sldMasterMk cId="3925175366" sldId="2147483660"/>
              <pc:sldLayoutMk cId="2714751323" sldId="2147483759"/>
              <ac:spMk id="12" creationId="{6EAEAFF2-5816-F845-81E5-5FA5F9426433}"/>
            </ac:spMkLst>
          </pc:spChg>
          <pc:spChg chg="del">
            <ac:chgData name="Blum, Philip" userId="22bc03cb-108c-4835-8329-cb195ddb6792" providerId="ADAL" clId="{E41FBFDC-4942-7848-9D28-2AA6E8C7D42F}" dt="2020-04-28T15:47:51.191" v="104" actId="478"/>
            <ac:spMkLst>
              <pc:docMk/>
              <pc:sldMasterMk cId="3925175366" sldId="2147483660"/>
              <pc:sldLayoutMk cId="2714751323" sldId="2147483759"/>
              <ac:spMk id="13" creationId="{A634297F-F779-8043-93AA-1D56DD591515}"/>
            </ac:spMkLst>
          </pc:spChg>
          <pc:picChg chg="del mod">
            <ac:chgData name="Blum, Philip" userId="22bc03cb-108c-4835-8329-cb195ddb6792" providerId="ADAL" clId="{E41FBFDC-4942-7848-9D28-2AA6E8C7D42F}" dt="2020-04-28T15:47:53.356" v="106" actId="478"/>
            <ac:picMkLst>
              <pc:docMk/>
              <pc:sldMasterMk cId="3925175366" sldId="2147483660"/>
              <pc:sldLayoutMk cId="2714751323" sldId="2147483759"/>
              <ac:picMk id="8" creationId="{241FF9A9-49E1-2947-B290-3FF4CC7FFABD}"/>
            </ac:picMkLst>
          </pc:picChg>
          <pc:picChg chg="del">
            <ac:chgData name="Blum, Philip" userId="22bc03cb-108c-4835-8329-cb195ddb6792" providerId="ADAL" clId="{E41FBFDC-4942-7848-9D28-2AA6E8C7D42F}" dt="2020-04-28T15:47:51.191" v="104" actId="478"/>
            <ac:picMkLst>
              <pc:docMk/>
              <pc:sldMasterMk cId="3925175366" sldId="2147483660"/>
              <pc:sldLayoutMk cId="2714751323" sldId="2147483759"/>
              <ac:picMk id="10" creationId="{BB77E5B2-B423-EF44-BBF9-441B2F9CA76D}"/>
            </ac:picMkLst>
          </pc:picChg>
          <pc:cxnChg chg="del">
            <ac:chgData name="Blum, Philip" userId="22bc03cb-108c-4835-8329-cb195ddb6792" providerId="ADAL" clId="{E41FBFDC-4942-7848-9D28-2AA6E8C7D42F}" dt="2020-04-28T15:47:51.191" v="104" actId="478"/>
            <ac:cxnSpMkLst>
              <pc:docMk/>
              <pc:sldMasterMk cId="3925175366" sldId="2147483660"/>
              <pc:sldLayoutMk cId="2714751323" sldId="2147483759"/>
              <ac:cxnSpMk id="11" creationId="{14269F1C-F516-FB4B-8C07-67DBA021A473}"/>
            </ac:cxnSpMkLst>
          </pc:cxnChg>
        </pc:sldLayoutChg>
        <pc:sldLayoutChg chg="addSp delSp modSp">
          <pc:chgData name="Blum, Philip" userId="22bc03cb-108c-4835-8329-cb195ddb6792" providerId="ADAL" clId="{E41FBFDC-4942-7848-9D28-2AA6E8C7D42F}" dt="2020-04-28T16:19:22.803" v="202" actId="478"/>
          <pc:sldLayoutMkLst>
            <pc:docMk/>
            <pc:sldMasterMk cId="3925175366" sldId="2147483660"/>
            <pc:sldLayoutMk cId="3343388189" sldId="2147483760"/>
          </pc:sldLayoutMkLst>
          <pc:spChg chg="add del mod">
            <ac:chgData name="Blum, Philip" userId="22bc03cb-108c-4835-8329-cb195ddb6792" providerId="ADAL" clId="{E41FBFDC-4942-7848-9D28-2AA6E8C7D42F}" dt="2020-04-28T16:19:22.803" v="202" actId="478"/>
            <ac:spMkLst>
              <pc:docMk/>
              <pc:sldMasterMk cId="3925175366" sldId="2147483660"/>
              <pc:sldLayoutMk cId="3343388189" sldId="2147483760"/>
              <ac:spMk id="2" creationId="{2CF7A838-7381-244B-9A05-4FFFC6321522}"/>
            </ac:spMkLst>
          </pc:spChg>
          <pc:spChg chg="mod">
            <ac:chgData name="Blum, Philip" userId="22bc03cb-108c-4835-8329-cb195ddb6792" providerId="ADAL" clId="{E41FBFDC-4942-7848-9D28-2AA6E8C7D42F}" dt="2020-04-28T16:18:52.261" v="197" actId="1076"/>
            <ac:spMkLst>
              <pc:docMk/>
              <pc:sldMasterMk cId="3925175366" sldId="2147483660"/>
              <pc:sldLayoutMk cId="3343388189" sldId="2147483760"/>
              <ac:spMk id="9" creationId="{B3EBEE78-42C2-D441-A3C0-A96B6B054057}"/>
            </ac:spMkLst>
          </pc:spChg>
          <pc:spChg chg="mod">
            <ac:chgData name="Blum, Philip" userId="22bc03cb-108c-4835-8329-cb195ddb6792" providerId="ADAL" clId="{E41FBFDC-4942-7848-9D28-2AA6E8C7D42F}" dt="2020-04-28T16:18:52.261" v="197" actId="1076"/>
            <ac:spMkLst>
              <pc:docMk/>
              <pc:sldMasterMk cId="3925175366" sldId="2147483660"/>
              <pc:sldLayoutMk cId="3343388189" sldId="2147483760"/>
              <ac:spMk id="12" creationId="{381D01B7-B29B-B94E-8AC3-DAF336D791F0}"/>
            </ac:spMkLst>
          </pc:spChg>
          <pc:picChg chg="del">
            <ac:chgData name="Blum, Philip" userId="22bc03cb-108c-4835-8329-cb195ddb6792" providerId="ADAL" clId="{E41FBFDC-4942-7848-9D28-2AA6E8C7D42F}" dt="2020-04-28T15:48:52.158" v="117" actId="478"/>
            <ac:picMkLst>
              <pc:docMk/>
              <pc:sldMasterMk cId="3925175366" sldId="2147483660"/>
              <pc:sldLayoutMk cId="3343388189" sldId="2147483760"/>
              <ac:picMk id="10" creationId="{F3D077C6-B8BE-3841-838F-155BD227B164}"/>
            </ac:picMkLst>
          </pc:picChg>
          <pc:picChg chg="add mod">
            <ac:chgData name="Blum, Philip" userId="22bc03cb-108c-4835-8329-cb195ddb6792" providerId="ADAL" clId="{E41FBFDC-4942-7848-9D28-2AA6E8C7D42F}" dt="2020-04-28T15:48:54.930" v="119" actId="12788"/>
            <ac:picMkLst>
              <pc:docMk/>
              <pc:sldMasterMk cId="3925175366" sldId="2147483660"/>
              <pc:sldLayoutMk cId="3343388189" sldId="2147483760"/>
              <ac:picMk id="11" creationId="{9871D848-12C5-6740-8A69-21F45C99CDB0}"/>
            </ac:picMkLst>
          </pc:picChg>
          <pc:picChg chg="add del mod">
            <ac:chgData name="Blum, Philip" userId="22bc03cb-108c-4835-8329-cb195ddb6792" providerId="ADAL" clId="{E41FBFDC-4942-7848-9D28-2AA6E8C7D42F}" dt="2020-04-28T16:17:06.216" v="177" actId="478"/>
            <ac:picMkLst>
              <pc:docMk/>
              <pc:sldMasterMk cId="3925175366" sldId="2147483660"/>
              <pc:sldLayoutMk cId="3343388189" sldId="2147483760"/>
              <ac:picMk id="13" creationId="{57E31FE5-F4DD-DC4E-883C-ADD887E5F38C}"/>
            </ac:picMkLst>
          </pc:picChg>
          <pc:picChg chg="add mod">
            <ac:chgData name="Blum, Philip" userId="22bc03cb-108c-4835-8329-cb195ddb6792" providerId="ADAL" clId="{E41FBFDC-4942-7848-9D28-2AA6E8C7D42F}" dt="2020-04-28T16:18:52.261" v="197" actId="1076"/>
            <ac:picMkLst>
              <pc:docMk/>
              <pc:sldMasterMk cId="3925175366" sldId="2147483660"/>
              <pc:sldLayoutMk cId="3343388189" sldId="2147483760"/>
              <ac:picMk id="14" creationId="{D5DC1849-8F2A-7D42-8798-5E77FE95097D}"/>
            </ac:picMkLst>
          </pc:picChg>
          <pc:picChg chg="mod modCrop">
            <ac:chgData name="Blum, Philip" userId="22bc03cb-108c-4835-8329-cb195ddb6792" providerId="ADAL" clId="{E41FBFDC-4942-7848-9D28-2AA6E8C7D42F}" dt="2020-04-28T16:18:52.261" v="197" actId="1076"/>
            <ac:picMkLst>
              <pc:docMk/>
              <pc:sldMasterMk cId="3925175366" sldId="2147483660"/>
              <pc:sldLayoutMk cId="3343388189" sldId="2147483760"/>
              <ac:picMk id="15" creationId="{D208C10E-1838-6748-9F39-8C43B5515AE9}"/>
            </ac:picMkLst>
          </pc:picChg>
        </pc:sldLayoutChg>
        <pc:sldLayoutChg chg="addSp delSp modSp">
          <pc:chgData name="Blum, Philip" userId="22bc03cb-108c-4835-8329-cb195ddb6792" providerId="ADAL" clId="{E41FBFDC-4942-7848-9D28-2AA6E8C7D42F}" dt="2020-04-28T16:20:01.257" v="218"/>
          <pc:sldLayoutMkLst>
            <pc:docMk/>
            <pc:sldMasterMk cId="3925175366" sldId="2147483660"/>
            <pc:sldLayoutMk cId="1792366260" sldId="2147483761"/>
          </pc:sldLayoutMkLst>
          <pc:spChg chg="add del mod">
            <ac:chgData name="Blum, Philip" userId="22bc03cb-108c-4835-8329-cb195ddb6792" providerId="ADAL" clId="{E41FBFDC-4942-7848-9D28-2AA6E8C7D42F}" dt="2020-04-28T16:20:01.257" v="218"/>
            <ac:spMkLst>
              <pc:docMk/>
              <pc:sldMasterMk cId="3925175366" sldId="2147483660"/>
              <pc:sldLayoutMk cId="1792366260" sldId="2147483761"/>
              <ac:spMk id="2" creationId="{CD20454A-0316-6A43-9904-90BEEA6BDCF7}"/>
            </ac:spMkLst>
          </pc:spChg>
          <pc:spChg chg="mod">
            <ac:chgData name="Blum, Philip" userId="22bc03cb-108c-4835-8329-cb195ddb6792" providerId="ADAL" clId="{E41FBFDC-4942-7848-9D28-2AA6E8C7D42F}" dt="2020-04-28T16:19:35.620" v="211" actId="1037"/>
            <ac:spMkLst>
              <pc:docMk/>
              <pc:sldMasterMk cId="3925175366" sldId="2147483660"/>
              <pc:sldLayoutMk cId="1792366260" sldId="2147483761"/>
              <ac:spMk id="5" creationId="{3CF0BCF7-79F6-8D4E-ADDB-197F89CDA2FC}"/>
            </ac:spMkLst>
          </pc:spChg>
          <pc:spChg chg="mod">
            <ac:chgData name="Blum, Philip" userId="22bc03cb-108c-4835-8329-cb195ddb6792" providerId="ADAL" clId="{E41FBFDC-4942-7848-9D28-2AA6E8C7D42F}" dt="2020-04-28T16:19:49.392" v="214" actId="12788"/>
            <ac:spMkLst>
              <pc:docMk/>
              <pc:sldMasterMk cId="3925175366" sldId="2147483660"/>
              <pc:sldLayoutMk cId="1792366260" sldId="2147483761"/>
              <ac:spMk id="9" creationId="{2C66AB15-50A9-644E-A05A-9F21FCDDC0D9}"/>
            </ac:spMkLst>
          </pc:spChg>
          <pc:spChg chg="mod">
            <ac:chgData name="Blum, Philip" userId="22bc03cb-108c-4835-8329-cb195ddb6792" providerId="ADAL" clId="{E41FBFDC-4942-7848-9D28-2AA6E8C7D42F}" dt="2020-04-28T16:19:39.403" v="212" actId="1036"/>
            <ac:spMkLst>
              <pc:docMk/>
              <pc:sldMasterMk cId="3925175366" sldId="2147483660"/>
              <pc:sldLayoutMk cId="1792366260" sldId="2147483761"/>
              <ac:spMk id="15" creationId="{81FE95B0-5742-2F4B-8AB2-3CA1AD6FCB55}"/>
            </ac:spMkLst>
          </pc:spChg>
          <pc:spChg chg="add del mod">
            <ac:chgData name="Blum, Philip" userId="22bc03cb-108c-4835-8329-cb195ddb6792" providerId="ADAL" clId="{E41FBFDC-4942-7848-9D28-2AA6E8C7D42F}" dt="2020-04-28T16:19:41.795" v="213" actId="478"/>
            <ac:spMkLst>
              <pc:docMk/>
              <pc:sldMasterMk cId="3925175366" sldId="2147483660"/>
              <pc:sldLayoutMk cId="1792366260" sldId="2147483761"/>
              <ac:spMk id="16" creationId="{5AF1EDB1-6596-404B-ADF7-6E5A8E0AC312}"/>
            </ac:spMkLst>
          </pc:spChg>
          <pc:picChg chg="add mod">
            <ac:chgData name="Blum, Philip" userId="22bc03cb-108c-4835-8329-cb195ddb6792" providerId="ADAL" clId="{E41FBFDC-4942-7848-9D28-2AA6E8C7D42F}" dt="2020-04-28T15:49:02.697" v="122" actId="12788"/>
            <ac:picMkLst>
              <pc:docMk/>
              <pc:sldMasterMk cId="3925175366" sldId="2147483660"/>
              <pc:sldLayoutMk cId="1792366260" sldId="2147483761"/>
              <ac:picMk id="10" creationId="{BB0F8DCC-CE70-9A48-811F-A878A6312D19}"/>
            </ac:picMkLst>
          </pc:picChg>
          <pc:picChg chg="del">
            <ac:chgData name="Blum, Philip" userId="22bc03cb-108c-4835-8329-cb195ddb6792" providerId="ADAL" clId="{E41FBFDC-4942-7848-9D28-2AA6E8C7D42F}" dt="2020-04-28T15:49:00.078" v="120" actId="478"/>
            <ac:picMkLst>
              <pc:docMk/>
              <pc:sldMasterMk cId="3925175366" sldId="2147483660"/>
              <pc:sldLayoutMk cId="1792366260" sldId="2147483761"/>
              <ac:picMk id="11" creationId="{E5A8C1A3-B35C-7B41-98F7-925907485E9A}"/>
            </ac:picMkLst>
          </pc:picChg>
          <pc:picChg chg="add del mod">
            <ac:chgData name="Blum, Philip" userId="22bc03cb-108c-4835-8329-cb195ddb6792" providerId="ADAL" clId="{E41FBFDC-4942-7848-9D28-2AA6E8C7D42F}" dt="2020-04-28T16:17:51.146" v="190" actId="478"/>
            <ac:picMkLst>
              <pc:docMk/>
              <pc:sldMasterMk cId="3925175366" sldId="2147483660"/>
              <pc:sldLayoutMk cId="1792366260" sldId="2147483761"/>
              <ac:picMk id="12" creationId="{77BF0D1D-D3F1-1042-A2D4-7D9012A20DC5}"/>
            </ac:picMkLst>
          </pc:picChg>
          <pc:picChg chg="add mod">
            <ac:chgData name="Blum, Philip" userId="22bc03cb-108c-4835-8329-cb195ddb6792" providerId="ADAL" clId="{E41FBFDC-4942-7848-9D28-2AA6E8C7D42F}" dt="2020-04-28T16:19:53.271" v="215" actId="1076"/>
            <ac:picMkLst>
              <pc:docMk/>
              <pc:sldMasterMk cId="3925175366" sldId="2147483660"/>
              <pc:sldLayoutMk cId="1792366260" sldId="2147483761"/>
              <ac:picMk id="13" creationId="{3D2A1A98-C750-BB46-9E00-4B459B32BFDA}"/>
            </ac:picMkLst>
          </pc:picChg>
          <pc:picChg chg="mod modCrop">
            <ac:chgData name="Blum, Philip" userId="22bc03cb-108c-4835-8329-cb195ddb6792" providerId="ADAL" clId="{E41FBFDC-4942-7848-9D28-2AA6E8C7D42F}" dt="2020-04-28T16:19:53.271" v="215" actId="1076"/>
            <ac:picMkLst>
              <pc:docMk/>
              <pc:sldMasterMk cId="3925175366" sldId="2147483660"/>
              <pc:sldLayoutMk cId="1792366260" sldId="2147483761"/>
              <ac:picMk id="14" creationId="{AA0350E3-3EDD-F345-9E93-83B6735AB4E2}"/>
            </ac:picMkLst>
          </pc:picChg>
        </pc:sldLayoutChg>
        <pc:sldLayoutChg chg="del">
          <pc:chgData name="Blum, Philip" userId="22bc03cb-108c-4835-8329-cb195ddb6792" providerId="ADAL" clId="{E41FBFDC-4942-7848-9D28-2AA6E8C7D42F}" dt="2020-04-28T15:47:19.569" v="86" actId="2696"/>
          <pc:sldLayoutMkLst>
            <pc:docMk/>
            <pc:sldMasterMk cId="3640886077" sldId="2147483677"/>
            <pc:sldLayoutMk cId="2467965401" sldId="2147483762"/>
          </pc:sldLayoutMkLst>
        </pc:sldLayoutChg>
        <pc:sldLayoutChg chg="del">
          <pc:chgData name="Blum, Philip" userId="22bc03cb-108c-4835-8329-cb195ddb6792" providerId="ADAL" clId="{E41FBFDC-4942-7848-9D28-2AA6E8C7D42F}" dt="2020-04-28T15:47:32.638" v="90" actId="2696"/>
          <pc:sldLayoutMkLst>
            <pc:docMk/>
            <pc:sldMasterMk cId="2567550218" sldId="2147483763"/>
            <pc:sldLayoutMk cId="1065949731" sldId="2147483764"/>
          </pc:sldLayoutMkLst>
        </pc:sldLayoutChg>
        <pc:sldLayoutChg chg="del">
          <pc:chgData name="Blum, Philip" userId="22bc03cb-108c-4835-8329-cb195ddb6792" providerId="ADAL" clId="{E41FBFDC-4942-7848-9D28-2AA6E8C7D42F}" dt="2020-04-28T15:47:32.641" v="91" actId="2696"/>
          <pc:sldLayoutMkLst>
            <pc:docMk/>
            <pc:sldMasterMk cId="2567550218" sldId="2147483763"/>
            <pc:sldLayoutMk cId="3483088541" sldId="2147483765"/>
          </pc:sldLayoutMkLst>
        </pc:sldLayoutChg>
        <pc:sldLayoutChg chg="del">
          <pc:chgData name="Blum, Philip" userId="22bc03cb-108c-4835-8329-cb195ddb6792" providerId="ADAL" clId="{E41FBFDC-4942-7848-9D28-2AA6E8C7D42F}" dt="2020-04-28T15:47:32.643" v="92" actId="2696"/>
          <pc:sldLayoutMkLst>
            <pc:docMk/>
            <pc:sldMasterMk cId="2567550218" sldId="2147483763"/>
            <pc:sldLayoutMk cId="453279308" sldId="2147483766"/>
          </pc:sldLayoutMkLst>
        </pc:sldLayoutChg>
        <pc:sldLayoutChg chg="del">
          <pc:chgData name="Blum, Philip" userId="22bc03cb-108c-4835-8329-cb195ddb6792" providerId="ADAL" clId="{E41FBFDC-4942-7848-9D28-2AA6E8C7D42F}" dt="2020-04-28T15:47:32.645" v="93" actId="2696"/>
          <pc:sldLayoutMkLst>
            <pc:docMk/>
            <pc:sldMasterMk cId="2567550218" sldId="2147483763"/>
            <pc:sldLayoutMk cId="2409461033" sldId="2147483767"/>
          </pc:sldLayoutMkLst>
        </pc:sldLayoutChg>
        <pc:sldLayoutChg chg="del">
          <pc:chgData name="Blum, Philip" userId="22bc03cb-108c-4835-8329-cb195ddb6792" providerId="ADAL" clId="{E41FBFDC-4942-7848-9D28-2AA6E8C7D42F}" dt="2020-04-28T15:47:32.646" v="94" actId="2696"/>
          <pc:sldLayoutMkLst>
            <pc:docMk/>
            <pc:sldMasterMk cId="2567550218" sldId="2147483763"/>
            <pc:sldLayoutMk cId="630809221" sldId="2147483768"/>
          </pc:sldLayoutMkLst>
        </pc:sldLayoutChg>
        <pc:sldLayoutChg chg="del">
          <pc:chgData name="Blum, Philip" userId="22bc03cb-108c-4835-8329-cb195ddb6792" providerId="ADAL" clId="{E41FBFDC-4942-7848-9D28-2AA6E8C7D42F}" dt="2020-04-28T15:47:32.648" v="95" actId="2696"/>
          <pc:sldLayoutMkLst>
            <pc:docMk/>
            <pc:sldMasterMk cId="2567550218" sldId="2147483763"/>
            <pc:sldLayoutMk cId="3535414849" sldId="2147483769"/>
          </pc:sldLayoutMkLst>
        </pc:sldLayoutChg>
        <pc:sldLayoutChg chg="del">
          <pc:chgData name="Blum, Philip" userId="22bc03cb-108c-4835-8329-cb195ddb6792" providerId="ADAL" clId="{E41FBFDC-4942-7848-9D28-2AA6E8C7D42F}" dt="2020-04-28T15:47:32.649" v="96" actId="2696"/>
          <pc:sldLayoutMkLst>
            <pc:docMk/>
            <pc:sldMasterMk cId="2567550218" sldId="2147483763"/>
            <pc:sldLayoutMk cId="2324059184" sldId="2147483770"/>
          </pc:sldLayoutMkLst>
        </pc:sldLayoutChg>
        <pc:sldLayoutChg chg="del">
          <pc:chgData name="Blum, Philip" userId="22bc03cb-108c-4835-8329-cb195ddb6792" providerId="ADAL" clId="{E41FBFDC-4942-7848-9D28-2AA6E8C7D42F}" dt="2020-04-28T15:47:32.651" v="97" actId="2696"/>
          <pc:sldLayoutMkLst>
            <pc:docMk/>
            <pc:sldMasterMk cId="2567550218" sldId="2147483763"/>
            <pc:sldLayoutMk cId="172960200" sldId="2147483771"/>
          </pc:sldLayoutMkLst>
        </pc:sldLayoutChg>
        <pc:sldLayoutChg chg="del">
          <pc:chgData name="Blum, Philip" userId="22bc03cb-108c-4835-8329-cb195ddb6792" providerId="ADAL" clId="{E41FBFDC-4942-7848-9D28-2AA6E8C7D42F}" dt="2020-04-28T15:47:32.653" v="98" actId="2696"/>
          <pc:sldLayoutMkLst>
            <pc:docMk/>
            <pc:sldMasterMk cId="2567550218" sldId="2147483763"/>
            <pc:sldLayoutMk cId="1963546531" sldId="2147483772"/>
          </pc:sldLayoutMkLst>
        </pc:sldLayoutChg>
        <pc:sldLayoutChg chg="del">
          <pc:chgData name="Blum, Philip" userId="22bc03cb-108c-4835-8329-cb195ddb6792" providerId="ADAL" clId="{E41FBFDC-4942-7848-9D28-2AA6E8C7D42F}" dt="2020-04-28T15:47:32.654" v="99" actId="2696"/>
          <pc:sldLayoutMkLst>
            <pc:docMk/>
            <pc:sldMasterMk cId="2567550218" sldId="2147483763"/>
            <pc:sldLayoutMk cId="3371159496" sldId="2147483773"/>
          </pc:sldLayoutMkLst>
        </pc:sldLayoutChg>
        <pc:sldLayoutChg chg="del">
          <pc:chgData name="Blum, Philip" userId="22bc03cb-108c-4835-8329-cb195ddb6792" providerId="ADAL" clId="{E41FBFDC-4942-7848-9D28-2AA6E8C7D42F}" dt="2020-04-28T15:47:32.656" v="100" actId="2696"/>
          <pc:sldLayoutMkLst>
            <pc:docMk/>
            <pc:sldMasterMk cId="2567550218" sldId="2147483763"/>
            <pc:sldLayoutMk cId="3692094221" sldId="2147483774"/>
          </pc:sldLayoutMkLst>
        </pc:sldLayoutChg>
        <pc:sldLayoutChg chg="del">
          <pc:chgData name="Blum, Philip" userId="22bc03cb-108c-4835-8329-cb195ddb6792" providerId="ADAL" clId="{E41FBFDC-4942-7848-9D28-2AA6E8C7D42F}" dt="2020-04-28T15:47:32.657" v="101" actId="2696"/>
          <pc:sldLayoutMkLst>
            <pc:docMk/>
            <pc:sldMasterMk cId="2567550218" sldId="2147483763"/>
            <pc:sldLayoutMk cId="1871068526" sldId="2147483775"/>
          </pc:sldLayoutMkLst>
        </pc:sldLayoutChg>
        <pc:sldLayoutChg chg="del">
          <pc:chgData name="Blum, Philip" userId="22bc03cb-108c-4835-8329-cb195ddb6792" providerId="ADAL" clId="{E41FBFDC-4942-7848-9D28-2AA6E8C7D42F}" dt="2020-04-28T15:47:25.742" v="89" actId="2696"/>
          <pc:sldLayoutMkLst>
            <pc:docMk/>
            <pc:sldMasterMk cId="2567550218" sldId="2147483763"/>
            <pc:sldLayoutMk cId="2518878004" sldId="2147483776"/>
          </pc:sldLayoutMkLst>
        </pc:sldLayoutChg>
        <pc:sldLayoutChg chg="del">
          <pc:chgData name="Blum, Philip" userId="22bc03cb-108c-4835-8329-cb195ddb6792" providerId="ADAL" clId="{E41FBFDC-4942-7848-9D28-2AA6E8C7D42F}" dt="2020-04-28T15:47:24.440" v="88" actId="2696"/>
          <pc:sldLayoutMkLst>
            <pc:docMk/>
            <pc:sldMasterMk cId="2567550218" sldId="2147483763"/>
            <pc:sldLayoutMk cId="1990569725" sldId="2147483777"/>
          </pc:sldLayoutMkLst>
        </pc:sldLayoutChg>
        <pc:sldLayoutChg chg="delSp">
          <pc:chgData name="Blum, Philip" userId="22bc03cb-108c-4835-8329-cb195ddb6792" providerId="ADAL" clId="{E41FBFDC-4942-7848-9D28-2AA6E8C7D42F}" dt="2020-04-28T15:47:58.845" v="107" actId="478"/>
          <pc:sldLayoutMkLst>
            <pc:docMk/>
            <pc:sldMasterMk cId="3925175366" sldId="2147483660"/>
            <pc:sldLayoutMk cId="2977699951" sldId="2147483778"/>
          </pc:sldLayoutMkLst>
          <pc:spChg chg="del">
            <ac:chgData name="Blum, Philip" userId="22bc03cb-108c-4835-8329-cb195ddb6792" providerId="ADAL" clId="{E41FBFDC-4942-7848-9D28-2AA6E8C7D42F}" dt="2020-04-28T15:47:58.845" v="107" actId="478"/>
            <ac:spMkLst>
              <pc:docMk/>
              <pc:sldMasterMk cId="3925175366" sldId="2147483660"/>
              <pc:sldLayoutMk cId="2977699951" sldId="2147483778"/>
              <ac:spMk id="3" creationId="{00000000-0000-0000-0000-000000000000}"/>
            </ac:spMkLst>
          </pc:spChg>
          <pc:spChg chg="del">
            <ac:chgData name="Blum, Philip" userId="22bc03cb-108c-4835-8329-cb195ddb6792" providerId="ADAL" clId="{E41FBFDC-4942-7848-9D28-2AA6E8C7D42F}" dt="2020-04-28T15:47:58.845" v="107" actId="478"/>
            <ac:spMkLst>
              <pc:docMk/>
              <pc:sldMasterMk cId="3925175366" sldId="2147483660"/>
              <pc:sldLayoutMk cId="2977699951" sldId="2147483778"/>
              <ac:spMk id="7" creationId="{00000000-0000-0000-0000-000000000000}"/>
            </ac:spMkLst>
          </pc:spChg>
          <pc:spChg chg="del">
            <ac:chgData name="Blum, Philip" userId="22bc03cb-108c-4835-8329-cb195ddb6792" providerId="ADAL" clId="{E41FBFDC-4942-7848-9D28-2AA6E8C7D42F}" dt="2020-04-28T15:47:58.845" v="107" actId="478"/>
            <ac:spMkLst>
              <pc:docMk/>
              <pc:sldMasterMk cId="3925175366" sldId="2147483660"/>
              <pc:sldLayoutMk cId="2977699951" sldId="2147483778"/>
              <ac:spMk id="8" creationId="{00000000-0000-0000-0000-000000000000}"/>
            </ac:spMkLst>
          </pc:spChg>
          <pc:spChg chg="del">
            <ac:chgData name="Blum, Philip" userId="22bc03cb-108c-4835-8329-cb195ddb6792" providerId="ADAL" clId="{E41FBFDC-4942-7848-9D28-2AA6E8C7D42F}" dt="2020-04-28T15:47:58.845" v="107" actId="478"/>
            <ac:spMkLst>
              <pc:docMk/>
              <pc:sldMasterMk cId="3925175366" sldId="2147483660"/>
              <pc:sldLayoutMk cId="2977699951" sldId="2147483778"/>
              <ac:spMk id="9" creationId="{00000000-0000-0000-0000-000000000000}"/>
            </ac:spMkLst>
          </pc:spChg>
          <pc:spChg chg="del">
            <ac:chgData name="Blum, Philip" userId="22bc03cb-108c-4835-8329-cb195ddb6792" providerId="ADAL" clId="{E41FBFDC-4942-7848-9D28-2AA6E8C7D42F}" dt="2020-04-28T15:47:58.845" v="107" actId="478"/>
            <ac:spMkLst>
              <pc:docMk/>
              <pc:sldMasterMk cId="3925175366" sldId="2147483660"/>
              <pc:sldLayoutMk cId="2977699951" sldId="2147483778"/>
              <ac:spMk id="53" creationId="{00000000-0000-0000-0000-000000000000}"/>
            </ac:spMkLst>
          </pc:spChg>
          <pc:spChg chg="del">
            <ac:chgData name="Blum, Philip" userId="22bc03cb-108c-4835-8329-cb195ddb6792" providerId="ADAL" clId="{E41FBFDC-4942-7848-9D28-2AA6E8C7D42F}" dt="2020-04-28T15:47:58.845" v="107" actId="478"/>
            <ac:spMkLst>
              <pc:docMk/>
              <pc:sldMasterMk cId="3925175366" sldId="2147483660"/>
              <pc:sldLayoutMk cId="2977699951" sldId="2147483778"/>
              <ac:spMk id="54" creationId="{00000000-0000-0000-0000-000000000000}"/>
            </ac:spMkLst>
          </pc:spChg>
        </pc:sldLayoutChg>
      </pc:sldMasterChg>
    </pc:docChg>
  </pc:docChgLst>
  <pc:docChgLst>
    <pc:chgData name="Drain, Amanda" userId="S::amanda.drain@edelman.com::8d0eef54-3ffd-45b8-b5a7-cd58b567f0b0" providerId="AD" clId="Web-{CC91570E-A209-BE7D-49C0-141F55ECA2B1}"/>
    <pc:docChg chg="modSld">
      <pc:chgData name="Drain, Amanda" userId="S::amanda.drain@edelman.com::8d0eef54-3ffd-45b8-b5a7-cd58b567f0b0" providerId="AD" clId="Web-{CC91570E-A209-BE7D-49C0-141F55ECA2B1}" dt="2020-04-30T16:40:56.863" v="16"/>
      <pc:docMkLst>
        <pc:docMk/>
      </pc:docMkLst>
      <pc:sldChg chg="addCm modCm">
        <pc:chgData name="Drain, Amanda" userId="S::amanda.drain@edelman.com::8d0eef54-3ffd-45b8-b5a7-cd58b567f0b0" providerId="AD" clId="Web-{CC91570E-A209-BE7D-49C0-141F55ECA2B1}" dt="2020-04-30T16:40:22.754" v="12"/>
        <pc:sldMkLst>
          <pc:docMk/>
          <pc:sldMk cId="2413045142" sldId="256"/>
        </pc:sldMkLst>
      </pc:sldChg>
      <pc:sldChg chg="modSp addCm delCm modCm">
        <pc:chgData name="Drain, Amanda" userId="S::amanda.drain@edelman.com::8d0eef54-3ffd-45b8-b5a7-cd58b567f0b0" providerId="AD" clId="Web-{CC91570E-A209-BE7D-49C0-141F55ECA2B1}" dt="2020-04-30T16:40:56.863" v="16"/>
        <pc:sldMkLst>
          <pc:docMk/>
          <pc:sldMk cId="390624561" sldId="501"/>
        </pc:sldMkLst>
        <pc:spChg chg="mod">
          <ac:chgData name="Drain, Amanda" userId="S::amanda.drain@edelman.com::8d0eef54-3ffd-45b8-b5a7-cd58b567f0b0" providerId="AD" clId="Web-{CC91570E-A209-BE7D-49C0-141F55ECA2B1}" dt="2020-04-30T16:37:49.192" v="9" actId="20577"/>
          <ac:spMkLst>
            <pc:docMk/>
            <pc:sldMk cId="390624561" sldId="501"/>
            <ac:spMk id="4" creationId="{4865EF9B-CD1F-46D1-BE3E-6757B8E3B3BD}"/>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FA23F43-4908-4B56-B672-7D56081B4EEF}" type="datetimeFigureOut">
              <a:rPr lang="en-US" smtClean="0"/>
              <a:t>7/20/2020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035792A-6499-4196-8629-FEAD160A783B}" type="slidenum">
              <a:rPr lang="en-US" smtClean="0"/>
              <a:t>‹#›</a:t>
            </a:fld>
            <a:endParaRPr lang="en-US"/>
          </a:p>
        </p:txBody>
      </p:sp>
    </p:spTree>
    <p:extLst>
      <p:ext uri="{BB962C8B-B14F-4D97-AF65-F5344CB8AC3E}">
        <p14:creationId xmlns:p14="http://schemas.microsoft.com/office/powerpoint/2010/main" val="2991074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1964881-F719-7C44-93A3-9B7457E9AA81}" type="datetimeFigureOut">
              <a:rPr lang="en-US" smtClean="0"/>
              <a:t>7/20/2020</a:t>
            </a:fld>
            <a:endParaRPr lang="en-US"/>
          </a:p>
        </p:txBody>
      </p:sp>
      <p:sp>
        <p:nvSpPr>
          <p:cNvPr id="4" name="Slide Image Placeholder 3"/>
          <p:cNvSpPr>
            <a:spLocks noGrp="1" noRot="1" noChangeAspect="1"/>
          </p:cNvSpPr>
          <p:nvPr>
            <p:ph type="sldImg" idx="2"/>
          </p:nvPr>
        </p:nvSpPr>
        <p:spPr>
          <a:xfrm>
            <a:off x="481013" y="1143000"/>
            <a:ext cx="58959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869E5A-93F1-664B-AEF0-544F1B122363}" type="slidenum">
              <a:rPr lang="en-US" smtClean="0"/>
              <a:t>‹#›</a:t>
            </a:fld>
            <a:endParaRPr lang="en-US"/>
          </a:p>
        </p:txBody>
      </p:sp>
    </p:spTree>
    <p:extLst>
      <p:ext uri="{BB962C8B-B14F-4D97-AF65-F5344CB8AC3E}">
        <p14:creationId xmlns:p14="http://schemas.microsoft.com/office/powerpoint/2010/main" val="22659134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3869E5A-93F1-664B-AEF0-544F1B122363}" type="slidenum">
              <a:rPr lang="en-US" smtClean="0"/>
              <a:t>3</a:t>
            </a:fld>
            <a:endParaRPr lang="en-US"/>
          </a:p>
        </p:txBody>
      </p:sp>
    </p:spTree>
    <p:extLst>
      <p:ext uri="{BB962C8B-B14F-4D97-AF65-F5344CB8AC3E}">
        <p14:creationId xmlns:p14="http://schemas.microsoft.com/office/powerpoint/2010/main" val="270786791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8_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157B05B7-30EF-EC46-8701-D7555F56166F}"/>
              </a:ext>
            </a:extLst>
          </p:cNvPr>
          <p:cNvSpPr/>
          <p:nvPr userDrawn="1"/>
        </p:nvSpPr>
        <p:spPr>
          <a:xfrm>
            <a:off x="0" y="0"/>
            <a:ext cx="11430000" cy="5980113"/>
          </a:xfrm>
          <a:prstGeom prst="rect">
            <a:avLst/>
          </a:prstGeom>
          <a:solidFill>
            <a:srgbClr val="6F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F30A0"/>
              </a:solidFill>
            </a:endParaRPr>
          </a:p>
        </p:txBody>
      </p:sp>
      <p:sp>
        <p:nvSpPr>
          <p:cNvPr id="7" name="Picture Placeholder 6">
            <a:extLst>
              <a:ext uri="{FF2B5EF4-FFF2-40B4-BE49-F238E27FC236}">
                <a16:creationId xmlns:a16="http://schemas.microsoft.com/office/drawing/2014/main" xmlns="" id="{B6667747-173A-1149-AC92-450CF37A8216}"/>
              </a:ext>
            </a:extLst>
          </p:cNvPr>
          <p:cNvSpPr>
            <a:spLocks noGrp="1"/>
          </p:cNvSpPr>
          <p:nvPr>
            <p:ph type="pic" sz="quarter" idx="13" hasCustomPrompt="1"/>
          </p:nvPr>
        </p:nvSpPr>
        <p:spPr>
          <a:xfrm>
            <a:off x="6348340" y="628460"/>
            <a:ext cx="4483293" cy="4724779"/>
          </a:xfrm>
          <a:prstGeom prst="rect">
            <a:avLst/>
          </a:prstGeom>
          <a:solidFill>
            <a:schemeClr val="bg1">
              <a:lumMod val="85000"/>
            </a:schemeClr>
          </a:solidFill>
        </p:spPr>
        <p:txBody>
          <a:bodyPr/>
          <a:lstStyle>
            <a:lvl1pPr>
              <a:defRPr/>
            </a:lvl1pPr>
          </a:lstStyle>
          <a:p>
            <a:r>
              <a:rPr lang="en-US"/>
              <a:t>Photo</a:t>
            </a:r>
          </a:p>
          <a:p>
            <a:endParaRPr lang="en-US"/>
          </a:p>
        </p:txBody>
      </p:sp>
      <p:pic>
        <p:nvPicPr>
          <p:cNvPr id="11" name="Picture 10">
            <a:extLst>
              <a:ext uri="{FF2B5EF4-FFF2-40B4-BE49-F238E27FC236}">
                <a16:creationId xmlns:a16="http://schemas.microsoft.com/office/drawing/2014/main" xmlns="" id="{815751D9-C673-C540-A387-0241F725A90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34567" y="4863896"/>
            <a:ext cx="1504733" cy="860574"/>
          </a:xfrm>
          <a:prstGeom prst="rect">
            <a:avLst/>
          </a:prstGeom>
        </p:spPr>
      </p:pic>
      <p:sp>
        <p:nvSpPr>
          <p:cNvPr id="15" name="TextBox 14">
            <a:extLst>
              <a:ext uri="{FF2B5EF4-FFF2-40B4-BE49-F238E27FC236}">
                <a16:creationId xmlns:a16="http://schemas.microsoft.com/office/drawing/2014/main" xmlns="" id="{7B415942-9864-6949-851A-0E2D8BA7D64F}"/>
              </a:ext>
            </a:extLst>
          </p:cNvPr>
          <p:cNvSpPr txBox="1"/>
          <p:nvPr userDrawn="1"/>
        </p:nvSpPr>
        <p:spPr>
          <a:xfrm>
            <a:off x="363347" y="2162491"/>
            <a:ext cx="5647172" cy="1646605"/>
          </a:xfrm>
          <a:prstGeom prst="rect">
            <a:avLst/>
          </a:prstGeom>
          <a:noFill/>
        </p:spPr>
        <p:txBody>
          <a:bodyPr wrap="square" rtlCol="0">
            <a:spAutoFit/>
          </a:bodyPr>
          <a:lstStyle/>
          <a:p>
            <a:r>
              <a:rPr lang="es-ES" sz="1600" dirty="0" smtClean="0">
                <a:solidFill>
                  <a:schemeClr val="bg1"/>
                </a:solidFill>
                <a:latin typeface="Arial" panose="020B0604020202020204" pitchFamily="34" charset="0"/>
                <a:cs typeface="Arial" panose="020B0604020202020204" pitchFamily="34" charset="0"/>
              </a:rPr>
              <a:t>Cualquier cosa que pueda dar –a través de las cuotas de la membresía y las actividades de recaudación de fondos– financia directamente los recursos esenciales y las actividades del currículo que benefician a sus hijos y a</a:t>
            </a:r>
            <a:endParaRPr lang="en-US" sz="1600" b="1" dirty="0">
              <a:solidFill>
                <a:schemeClr val="bg1"/>
              </a:solidFill>
              <a:latin typeface="Arial" panose="020B0604020202020204" pitchFamily="34" charset="0"/>
              <a:cs typeface="Arial" panose="020B0604020202020204" pitchFamily="34" charset="0"/>
            </a:endParaRPr>
          </a:p>
          <a:p>
            <a:endParaRPr lang="en-US" sz="1600" b="1" dirty="0" smtClean="0">
              <a:solidFill>
                <a:schemeClr val="bg1"/>
              </a:solidFill>
              <a:latin typeface="Arial" panose="020B0604020202020204" pitchFamily="34" charset="0"/>
              <a:cs typeface="Arial" panose="020B0604020202020204" pitchFamily="34" charset="0"/>
            </a:endParaRPr>
          </a:p>
          <a:p>
            <a:pPr>
              <a:spcBef>
                <a:spcPts val="600"/>
              </a:spcBef>
            </a:pPr>
            <a:r>
              <a:rPr lang="en-US" sz="1600" b="1" dirty="0" smtClean="0">
                <a:solidFill>
                  <a:schemeClr val="bg1"/>
                </a:solidFill>
                <a:latin typeface="Arial" panose="020B0604020202020204" pitchFamily="34" charset="0"/>
                <a:cs typeface="Arial" panose="020B0604020202020204" pitchFamily="34" charset="0"/>
              </a:rPr>
              <a:t>Su </a:t>
            </a:r>
            <a:r>
              <a:rPr lang="en-US" sz="1600" b="1" dirty="0" err="1" smtClean="0">
                <a:solidFill>
                  <a:schemeClr val="bg1"/>
                </a:solidFill>
                <a:latin typeface="Arial" panose="020B0604020202020204" pitchFamily="34" charset="0"/>
                <a:cs typeface="Arial" panose="020B0604020202020204" pitchFamily="34" charset="0"/>
              </a:rPr>
              <a:t>inversión</a:t>
            </a:r>
            <a:r>
              <a:rPr lang="en-US" sz="1600" b="1" dirty="0" smtClean="0">
                <a:solidFill>
                  <a:schemeClr val="bg1"/>
                </a:solidFill>
                <a:latin typeface="Arial" panose="020B0604020202020204" pitchFamily="34" charset="0"/>
                <a:cs typeface="Arial" panose="020B0604020202020204" pitchFamily="34" charset="0"/>
              </a:rPr>
              <a:t> </a:t>
            </a:r>
            <a:r>
              <a:rPr lang="en-US" sz="1600" b="1" dirty="0" err="1" smtClean="0">
                <a:solidFill>
                  <a:schemeClr val="bg1"/>
                </a:solidFill>
                <a:latin typeface="Arial" panose="020B0604020202020204" pitchFamily="34" charset="0"/>
                <a:cs typeface="Arial" panose="020B0604020202020204" pitchFamily="34" charset="0"/>
              </a:rPr>
              <a:t>respalda</a:t>
            </a:r>
            <a:r>
              <a:rPr lang="en-US" sz="1600" b="1" dirty="0" smtClean="0">
                <a:solidFill>
                  <a:schemeClr val="bg1"/>
                </a:solidFill>
                <a:latin typeface="Arial" panose="020B0604020202020204" pitchFamily="34" charset="0"/>
                <a:cs typeface="Arial" panose="020B0604020202020204" pitchFamily="34" charset="0"/>
              </a:rPr>
              <a:t>:</a:t>
            </a:r>
            <a:endParaRPr lang="en-US" sz="1600" dirty="0">
              <a:solidFill>
                <a:schemeClr val="bg1"/>
              </a:solidFill>
              <a:latin typeface="Arial" panose="020B0604020202020204" pitchFamily="34" charset="0"/>
              <a:cs typeface="Arial" panose="020B0604020202020204" pitchFamily="34" charset="0"/>
            </a:endParaRPr>
          </a:p>
        </p:txBody>
      </p:sp>
      <p:sp>
        <p:nvSpPr>
          <p:cNvPr id="16" name="Text Placeholder 2">
            <a:extLst>
              <a:ext uri="{FF2B5EF4-FFF2-40B4-BE49-F238E27FC236}">
                <a16:creationId xmlns:a16="http://schemas.microsoft.com/office/drawing/2014/main" xmlns="" id="{C52D821F-29D2-B547-9952-BEE6B1793379}"/>
              </a:ext>
            </a:extLst>
          </p:cNvPr>
          <p:cNvSpPr>
            <a:spLocks noGrp="1"/>
          </p:cNvSpPr>
          <p:nvPr>
            <p:ph type="body" sz="quarter" idx="14" hasCustomPrompt="1"/>
          </p:nvPr>
        </p:nvSpPr>
        <p:spPr>
          <a:xfrm>
            <a:off x="336550" y="3854450"/>
            <a:ext cx="5200650" cy="975499"/>
          </a:xfrm>
          <a:prstGeom prst="rect">
            <a:avLst/>
          </a:prstGeom>
        </p:spPr>
        <p:txBody>
          <a:bodyPr/>
          <a:lstStyle>
            <a:lvl1pPr marL="0" indent="0">
              <a:lnSpc>
                <a:spcPts val="1260"/>
              </a:lnSpc>
              <a:buNone/>
              <a:defRPr sz="1600">
                <a:solidFill>
                  <a:schemeClr val="bg1"/>
                </a:solidFill>
              </a:defRPr>
            </a:lvl1pPr>
          </a:lstStyle>
          <a:p>
            <a:r>
              <a:rPr lang="en-US" dirty="0">
                <a:solidFill>
                  <a:schemeClr val="bg1"/>
                </a:solidFill>
                <a:latin typeface="Arial" panose="020B0604020202020204" pitchFamily="34" charset="0"/>
                <a:cs typeface="Arial" panose="020B0604020202020204" pitchFamily="34" charset="0"/>
              </a:rPr>
              <a:t> • </a:t>
            </a:r>
            <a:r>
              <a:rPr lang="en-US" dirty="0" smtClean="0">
                <a:solidFill>
                  <a:schemeClr val="bg1"/>
                </a:solidFill>
                <a:latin typeface="Arial" panose="020B0604020202020204" pitchFamily="34" charset="0"/>
                <a:cs typeface="Arial" panose="020B0604020202020204" pitchFamily="34" charset="0"/>
              </a:rPr>
              <a:t>&lt;</a:t>
            </a:r>
            <a:r>
              <a:rPr lang="es-ES" dirty="0" smtClean="0">
                <a:solidFill>
                  <a:schemeClr val="bg1"/>
                </a:solidFill>
                <a:latin typeface="Arial" panose="020B0604020202020204" pitchFamily="34" charset="0"/>
                <a:cs typeface="Arial" panose="020B0604020202020204" pitchFamily="34" charset="0"/>
              </a:rPr>
              <a:t>ESCRIBA UN EJEMPLO DE SU PTA LOCAL</a:t>
            </a:r>
            <a:r>
              <a:rPr lang="en-US" dirty="0" smtClean="0">
                <a:solidFill>
                  <a:schemeClr val="bg1"/>
                </a:solidFill>
                <a:latin typeface="Arial" panose="020B0604020202020204" pitchFamily="34" charset="0"/>
                <a:cs typeface="Arial" panose="020B0604020202020204" pitchFamily="34" charset="0"/>
              </a:rPr>
              <a:t>&gt;</a:t>
            </a:r>
            <a:endParaRPr lang="en-US" dirty="0">
              <a:solidFill>
                <a:schemeClr val="bg1"/>
              </a:solidFill>
              <a:latin typeface="Arial" panose="020B0604020202020204" pitchFamily="34" charset="0"/>
              <a:cs typeface="Arial" panose="020B0604020202020204" pitchFamily="34" charset="0"/>
            </a:endParaRPr>
          </a:p>
          <a:p>
            <a:r>
              <a:rPr lang="en-US" dirty="0">
                <a:solidFill>
                  <a:schemeClr val="bg1"/>
                </a:solidFill>
                <a:latin typeface="Arial" panose="020B0604020202020204" pitchFamily="34" charset="0"/>
                <a:cs typeface="Arial" panose="020B0604020202020204" pitchFamily="34" charset="0"/>
              </a:rPr>
              <a:t> • </a:t>
            </a:r>
            <a:r>
              <a:rPr lang="en-US" dirty="0" smtClean="0">
                <a:solidFill>
                  <a:schemeClr val="bg1"/>
                </a:solidFill>
                <a:latin typeface="Arial" panose="020B0604020202020204" pitchFamily="34" charset="0"/>
                <a:cs typeface="Arial" panose="020B0604020202020204" pitchFamily="34" charset="0"/>
              </a:rPr>
              <a:t>&lt;</a:t>
            </a:r>
            <a:r>
              <a:rPr lang="es-ES" dirty="0" smtClean="0">
                <a:solidFill>
                  <a:schemeClr val="bg1"/>
                </a:solidFill>
                <a:latin typeface="Arial" panose="020B0604020202020204" pitchFamily="34" charset="0"/>
                <a:cs typeface="Arial" panose="020B0604020202020204" pitchFamily="34" charset="0"/>
              </a:rPr>
              <a:t>ESCRIBA UN EJEMPLO DE SU PTA LOCAL </a:t>
            </a:r>
            <a:r>
              <a:rPr lang="en-US" dirty="0" smtClean="0">
                <a:solidFill>
                  <a:schemeClr val="bg1"/>
                </a:solidFill>
                <a:latin typeface="Arial" panose="020B0604020202020204" pitchFamily="34" charset="0"/>
                <a:cs typeface="Arial" panose="020B0604020202020204" pitchFamily="34" charset="0"/>
              </a:rPr>
              <a:t>&gt;</a:t>
            </a:r>
            <a:endParaRPr lang="en-US" dirty="0">
              <a:solidFill>
                <a:schemeClr val="bg1"/>
              </a:solidFill>
              <a:latin typeface="Arial" panose="020B0604020202020204" pitchFamily="34" charset="0"/>
              <a:cs typeface="Arial" panose="020B0604020202020204" pitchFamily="34" charset="0"/>
            </a:endParaRPr>
          </a:p>
          <a:p>
            <a:r>
              <a:rPr lang="en-US" dirty="0">
                <a:solidFill>
                  <a:schemeClr val="bg1"/>
                </a:solidFill>
                <a:latin typeface="Arial" panose="020B0604020202020204" pitchFamily="34" charset="0"/>
                <a:cs typeface="Arial" panose="020B0604020202020204" pitchFamily="34" charset="0"/>
              </a:rPr>
              <a:t> • </a:t>
            </a:r>
            <a:r>
              <a:rPr lang="en-US" dirty="0" smtClean="0">
                <a:solidFill>
                  <a:schemeClr val="bg1"/>
                </a:solidFill>
                <a:latin typeface="Arial" panose="020B0604020202020204" pitchFamily="34" charset="0"/>
                <a:cs typeface="Arial" panose="020B0604020202020204" pitchFamily="34" charset="0"/>
              </a:rPr>
              <a:t>&lt;</a:t>
            </a:r>
            <a:r>
              <a:rPr lang="es-ES" dirty="0" smtClean="0">
                <a:solidFill>
                  <a:schemeClr val="bg1"/>
                </a:solidFill>
                <a:latin typeface="Arial" panose="020B0604020202020204" pitchFamily="34" charset="0"/>
                <a:cs typeface="Arial" panose="020B0604020202020204" pitchFamily="34" charset="0"/>
              </a:rPr>
              <a:t>ESCRIBA UN EJEMPLO DE SU PTA LOCAL </a:t>
            </a:r>
            <a:r>
              <a:rPr lang="en-US" dirty="0" smtClean="0">
                <a:solidFill>
                  <a:schemeClr val="bg1"/>
                </a:solidFill>
                <a:latin typeface="Arial" panose="020B0604020202020204" pitchFamily="34" charset="0"/>
                <a:cs typeface="Arial" panose="020B0604020202020204" pitchFamily="34" charset="0"/>
              </a:rPr>
              <a:t>&gt;</a:t>
            </a:r>
            <a:endParaRPr lang="en-US" dirty="0">
              <a:solidFill>
                <a:schemeClr val="bg1"/>
              </a:solidFill>
              <a:latin typeface="Arial" panose="020B0604020202020204" pitchFamily="34" charset="0"/>
              <a:cs typeface="Arial" panose="020B0604020202020204" pitchFamily="34" charset="0"/>
            </a:endParaRPr>
          </a:p>
        </p:txBody>
      </p:sp>
      <p:sp>
        <p:nvSpPr>
          <p:cNvPr id="17" name="Text Placeholder 13">
            <a:extLst>
              <a:ext uri="{FF2B5EF4-FFF2-40B4-BE49-F238E27FC236}">
                <a16:creationId xmlns:a16="http://schemas.microsoft.com/office/drawing/2014/main" xmlns="" id="{D61E38B1-27FC-B745-911B-F888C7CE58E3}"/>
              </a:ext>
            </a:extLst>
          </p:cNvPr>
          <p:cNvSpPr>
            <a:spLocks noGrp="1"/>
          </p:cNvSpPr>
          <p:nvPr>
            <p:ph type="body" sz="quarter" idx="15" hasCustomPrompt="1"/>
          </p:nvPr>
        </p:nvSpPr>
        <p:spPr>
          <a:xfrm>
            <a:off x="353374" y="3156933"/>
            <a:ext cx="5315900" cy="291661"/>
          </a:xfrm>
          <a:prstGeom prst="rect">
            <a:avLst/>
          </a:prstGeom>
        </p:spPr>
        <p:txBody>
          <a:bodyPr/>
          <a:lstStyle>
            <a:lvl1pPr marL="0" indent="0">
              <a:buNone/>
              <a:defRPr sz="1600">
                <a:solidFill>
                  <a:schemeClr val="bg1"/>
                </a:solidFill>
              </a:defRPr>
            </a:lvl1pPr>
          </a:lstStyle>
          <a:p>
            <a:pPr lvl="0"/>
            <a:r>
              <a:rPr lang="en-US" dirty="0" smtClean="0">
                <a:solidFill>
                  <a:schemeClr val="bg1"/>
                </a:solidFill>
                <a:latin typeface="Arial" panose="020B0604020202020204" pitchFamily="34" charset="0"/>
                <a:cs typeface="Arial" panose="020B0604020202020204" pitchFamily="34" charset="0"/>
              </a:rPr>
              <a:t>&lt;</a:t>
            </a:r>
            <a:r>
              <a:rPr lang="es-ES" dirty="0" smtClean="0">
                <a:solidFill>
                  <a:schemeClr val="bg1"/>
                </a:solidFill>
                <a:latin typeface="Arial" panose="020B0604020202020204" pitchFamily="34" charset="0"/>
                <a:cs typeface="Arial" panose="020B0604020202020204" pitchFamily="34" charset="0"/>
              </a:rPr>
              <a:t>ESCRIBA EL NOMBRE DE LA ESCUELA</a:t>
            </a:r>
            <a:r>
              <a:rPr lang="en-US" dirty="0" smtClean="0">
                <a:solidFill>
                  <a:schemeClr val="bg1"/>
                </a:solidFill>
                <a:latin typeface="Arial" panose="020B0604020202020204" pitchFamily="34" charset="0"/>
                <a:cs typeface="Arial" panose="020B0604020202020204" pitchFamily="34" charset="0"/>
              </a:rPr>
              <a:t>&gt;.</a:t>
            </a:r>
            <a:endParaRPr lang="en-US" dirty="0"/>
          </a:p>
        </p:txBody>
      </p:sp>
      <p:sp>
        <p:nvSpPr>
          <p:cNvPr id="13" name="TextBox 12"/>
          <p:cNvSpPr txBox="1"/>
          <p:nvPr userDrawn="1"/>
        </p:nvSpPr>
        <p:spPr>
          <a:xfrm>
            <a:off x="773298" y="505103"/>
            <a:ext cx="4632960" cy="1646605"/>
          </a:xfrm>
          <a:prstGeom prst="rect">
            <a:avLst/>
          </a:prstGeom>
          <a:noFill/>
        </p:spPr>
        <p:txBody>
          <a:bodyPr wrap="square" rtlCol="0">
            <a:spAutoFit/>
          </a:bodyPr>
          <a:lstStyle/>
          <a:p>
            <a:pPr algn="ctr"/>
            <a:r>
              <a:rPr lang="es-ES" sz="2900" b="0" kern="1200" dirty="0" smtClean="0">
                <a:solidFill>
                  <a:schemeClr val="bg1"/>
                </a:solidFill>
                <a:effectLst/>
                <a:latin typeface="Azo Sans Md" pitchFamily="50" charset="0"/>
                <a:ea typeface="+mn-ea"/>
                <a:cs typeface="+mn-cs"/>
              </a:rPr>
              <a:t>PTA POR SUS HIJOS</a:t>
            </a:r>
            <a:endParaRPr lang="en-US" sz="2900" b="0" kern="1200" dirty="0" smtClean="0">
              <a:solidFill>
                <a:schemeClr val="bg1"/>
              </a:solidFill>
              <a:effectLst/>
              <a:latin typeface="Azo Sans Md" pitchFamily="50" charset="0"/>
              <a:ea typeface="+mn-ea"/>
              <a:cs typeface="+mn-cs"/>
            </a:endParaRPr>
          </a:p>
          <a:p>
            <a:pPr algn="ctr"/>
            <a:r>
              <a:rPr lang="es-ES" sz="7200" kern="1200" dirty="0" smtClean="0">
                <a:solidFill>
                  <a:schemeClr val="bg1"/>
                </a:solidFill>
                <a:effectLst/>
                <a:latin typeface="Azo Sans Bk" pitchFamily="50" charset="0"/>
                <a:ea typeface="+mn-ea"/>
                <a:cs typeface="+mn-cs"/>
              </a:rPr>
              <a:t>INVIERTA</a:t>
            </a:r>
            <a:endParaRPr lang="en-US" sz="7200" kern="1200" dirty="0" smtClean="0">
              <a:solidFill>
                <a:schemeClr val="bg1"/>
              </a:solidFill>
              <a:effectLst/>
              <a:latin typeface="Azo Sans Bk" pitchFamily="50" charset="0"/>
              <a:ea typeface="+mn-ea"/>
              <a:cs typeface="+mn-cs"/>
            </a:endParaRPr>
          </a:p>
        </p:txBody>
      </p:sp>
    </p:spTree>
    <p:extLst>
      <p:ext uri="{BB962C8B-B14F-4D97-AF65-F5344CB8AC3E}">
        <p14:creationId xmlns:p14="http://schemas.microsoft.com/office/powerpoint/2010/main" val="40927620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Statistic Left">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76999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157B05B7-30EF-EC46-8701-D7555F56166F}"/>
              </a:ext>
            </a:extLst>
          </p:cNvPr>
          <p:cNvSpPr/>
          <p:nvPr userDrawn="1"/>
        </p:nvSpPr>
        <p:spPr>
          <a:xfrm>
            <a:off x="0" y="0"/>
            <a:ext cx="11430000" cy="5980113"/>
          </a:xfrm>
          <a:prstGeom prst="rect">
            <a:avLst/>
          </a:prstGeom>
          <a:solidFill>
            <a:srgbClr val="6F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F30A0"/>
              </a:solidFill>
            </a:endParaRPr>
          </a:p>
        </p:txBody>
      </p:sp>
      <p:sp>
        <p:nvSpPr>
          <p:cNvPr id="7" name="Picture Placeholder 6">
            <a:extLst>
              <a:ext uri="{FF2B5EF4-FFF2-40B4-BE49-F238E27FC236}">
                <a16:creationId xmlns:a16="http://schemas.microsoft.com/office/drawing/2014/main" xmlns="" id="{B6667747-173A-1149-AC92-450CF37A8216}"/>
              </a:ext>
            </a:extLst>
          </p:cNvPr>
          <p:cNvSpPr>
            <a:spLocks noGrp="1"/>
          </p:cNvSpPr>
          <p:nvPr>
            <p:ph type="pic" sz="quarter" idx="13" hasCustomPrompt="1"/>
          </p:nvPr>
        </p:nvSpPr>
        <p:spPr>
          <a:xfrm>
            <a:off x="6348340" y="628460"/>
            <a:ext cx="4483293" cy="4724779"/>
          </a:xfrm>
          <a:prstGeom prst="rect">
            <a:avLst/>
          </a:prstGeom>
          <a:solidFill>
            <a:schemeClr val="bg1">
              <a:lumMod val="85000"/>
            </a:schemeClr>
          </a:solidFill>
        </p:spPr>
        <p:txBody>
          <a:bodyPr/>
          <a:lstStyle>
            <a:lvl1pPr marL="199339" marR="0" indent="-199339" algn="l" defTabSz="797357" rtl="0" eaLnBrk="1" fontAlgn="auto" latinLnBrk="0" hangingPunct="1">
              <a:lnSpc>
                <a:spcPct val="90000"/>
              </a:lnSpc>
              <a:spcBef>
                <a:spcPts val="872"/>
              </a:spcBef>
              <a:spcAft>
                <a:spcPts val="0"/>
              </a:spcAft>
              <a:buClrTx/>
              <a:buSzTx/>
              <a:buFont typeface="Arial" panose="020B0604020202020204" pitchFamily="34" charset="0"/>
              <a:buChar char="•"/>
              <a:tabLst/>
              <a:defRPr/>
            </a:lvl1pPr>
          </a:lstStyle>
          <a:p>
            <a:pPr marL="199339" marR="0" lvl="0" indent="-199339" algn="l" defTabSz="797357" rtl="0" eaLnBrk="1" fontAlgn="auto" latinLnBrk="0" hangingPunct="1">
              <a:lnSpc>
                <a:spcPct val="90000"/>
              </a:lnSpc>
              <a:spcBef>
                <a:spcPts val="872"/>
              </a:spcBef>
              <a:spcAft>
                <a:spcPts val="0"/>
              </a:spcAft>
              <a:buClrTx/>
              <a:buSzTx/>
              <a:buFont typeface="Arial" panose="020B0604020202020204" pitchFamily="34" charset="0"/>
              <a:buChar char="•"/>
              <a:tabLst/>
              <a:defRPr/>
            </a:pPr>
            <a:r>
              <a:rPr lang="en-US"/>
              <a:t>Photo</a:t>
            </a:r>
          </a:p>
          <a:p>
            <a:endParaRPr lang="en-US"/>
          </a:p>
        </p:txBody>
      </p:sp>
      <p:sp>
        <p:nvSpPr>
          <p:cNvPr id="8" name="TextBox 7">
            <a:extLst>
              <a:ext uri="{FF2B5EF4-FFF2-40B4-BE49-F238E27FC236}">
                <a16:creationId xmlns:a16="http://schemas.microsoft.com/office/drawing/2014/main" xmlns="" id="{B89B252E-4D62-5B47-84ED-830076E1B03E}"/>
              </a:ext>
            </a:extLst>
          </p:cNvPr>
          <p:cNvSpPr txBox="1"/>
          <p:nvPr userDrawn="1"/>
        </p:nvSpPr>
        <p:spPr>
          <a:xfrm>
            <a:off x="363347" y="2162491"/>
            <a:ext cx="5647172" cy="1646605"/>
          </a:xfrm>
          <a:prstGeom prst="rect">
            <a:avLst/>
          </a:prstGeom>
          <a:noFill/>
        </p:spPr>
        <p:txBody>
          <a:bodyPr wrap="square" rtlCol="0">
            <a:spAutoFit/>
          </a:bodyPr>
          <a:lstStyle/>
          <a:p>
            <a:r>
              <a:rPr lang="es-ES" sz="1600" dirty="0" smtClean="0">
                <a:solidFill>
                  <a:schemeClr val="bg1"/>
                </a:solidFill>
                <a:latin typeface="Arial" panose="020B0604020202020204" pitchFamily="34" charset="0"/>
                <a:cs typeface="Arial" panose="020B0604020202020204" pitchFamily="34" charset="0"/>
              </a:rPr>
              <a:t>Cualquier cosa que pueda dar –a través de las cuotas de la membresía y las actividades de recaudación de fondos– financia directamente los recursos esenciales y las actividades del currículo que benefician a sus hijos y a</a:t>
            </a:r>
            <a:endParaRPr lang="en-US" sz="1600" b="1" dirty="0" smtClean="0">
              <a:solidFill>
                <a:schemeClr val="bg1"/>
              </a:solidFill>
              <a:latin typeface="Arial" panose="020B0604020202020204" pitchFamily="34" charset="0"/>
              <a:cs typeface="Arial" panose="020B0604020202020204" pitchFamily="34" charset="0"/>
            </a:endParaRPr>
          </a:p>
          <a:p>
            <a:endParaRPr lang="en-US" sz="1600" b="1" dirty="0" smtClean="0">
              <a:solidFill>
                <a:schemeClr val="bg1"/>
              </a:solidFill>
              <a:latin typeface="Arial" panose="020B0604020202020204" pitchFamily="34" charset="0"/>
              <a:cs typeface="Arial" panose="020B0604020202020204" pitchFamily="34" charset="0"/>
            </a:endParaRPr>
          </a:p>
          <a:p>
            <a:pPr>
              <a:spcBef>
                <a:spcPts val="600"/>
              </a:spcBef>
            </a:pPr>
            <a:r>
              <a:rPr lang="en-US" sz="1600" b="1" dirty="0" smtClean="0">
                <a:solidFill>
                  <a:schemeClr val="bg1"/>
                </a:solidFill>
                <a:latin typeface="Arial" panose="020B0604020202020204" pitchFamily="34" charset="0"/>
                <a:cs typeface="Arial" panose="020B0604020202020204" pitchFamily="34" charset="0"/>
              </a:rPr>
              <a:t>Su </a:t>
            </a:r>
            <a:r>
              <a:rPr lang="en-US" sz="1600" b="1" dirty="0" err="1" smtClean="0">
                <a:solidFill>
                  <a:schemeClr val="bg1"/>
                </a:solidFill>
                <a:latin typeface="Arial" panose="020B0604020202020204" pitchFamily="34" charset="0"/>
                <a:cs typeface="Arial" panose="020B0604020202020204" pitchFamily="34" charset="0"/>
              </a:rPr>
              <a:t>inversión</a:t>
            </a:r>
            <a:r>
              <a:rPr lang="en-US" sz="1600" b="1" dirty="0" smtClean="0">
                <a:solidFill>
                  <a:schemeClr val="bg1"/>
                </a:solidFill>
                <a:latin typeface="Arial" panose="020B0604020202020204" pitchFamily="34" charset="0"/>
                <a:cs typeface="Arial" panose="020B0604020202020204" pitchFamily="34" charset="0"/>
              </a:rPr>
              <a:t> </a:t>
            </a:r>
            <a:r>
              <a:rPr lang="en-US" sz="1600" b="1" dirty="0" err="1" smtClean="0">
                <a:solidFill>
                  <a:schemeClr val="bg1"/>
                </a:solidFill>
                <a:latin typeface="Arial" panose="020B0604020202020204" pitchFamily="34" charset="0"/>
                <a:cs typeface="Arial" panose="020B0604020202020204" pitchFamily="34" charset="0"/>
              </a:rPr>
              <a:t>respalda</a:t>
            </a:r>
            <a:r>
              <a:rPr lang="en-US" sz="1600" b="1" dirty="0" smtClean="0">
                <a:solidFill>
                  <a:schemeClr val="bg1"/>
                </a:solidFill>
                <a:latin typeface="Arial" panose="020B0604020202020204" pitchFamily="34" charset="0"/>
                <a:cs typeface="Arial" panose="020B0604020202020204" pitchFamily="34" charset="0"/>
              </a:rPr>
              <a:t>:</a:t>
            </a:r>
            <a:endParaRPr lang="en-US" sz="1600" dirty="0">
              <a:solidFill>
                <a:schemeClr val="bg1"/>
              </a:solidFill>
              <a:latin typeface="Arial" panose="020B0604020202020204" pitchFamily="34" charset="0"/>
              <a:cs typeface="Arial" panose="020B0604020202020204" pitchFamily="34" charset="0"/>
            </a:endParaRPr>
          </a:p>
        </p:txBody>
      </p:sp>
      <p:sp>
        <p:nvSpPr>
          <p:cNvPr id="9" name="Text Placeholder 2">
            <a:extLst>
              <a:ext uri="{FF2B5EF4-FFF2-40B4-BE49-F238E27FC236}">
                <a16:creationId xmlns:a16="http://schemas.microsoft.com/office/drawing/2014/main" xmlns="" id="{E6EF3C0C-1C90-E944-B50A-F683EE8C68BE}"/>
              </a:ext>
            </a:extLst>
          </p:cNvPr>
          <p:cNvSpPr>
            <a:spLocks noGrp="1"/>
          </p:cNvSpPr>
          <p:nvPr>
            <p:ph type="body" sz="quarter" idx="14" hasCustomPrompt="1"/>
          </p:nvPr>
        </p:nvSpPr>
        <p:spPr>
          <a:xfrm>
            <a:off x="336550" y="3854450"/>
            <a:ext cx="5200650" cy="1428750"/>
          </a:xfrm>
          <a:prstGeom prst="rect">
            <a:avLst/>
          </a:prstGeom>
        </p:spPr>
        <p:txBody>
          <a:bodyPr/>
          <a:lstStyle>
            <a:lvl1pPr marL="0" indent="0">
              <a:lnSpc>
                <a:spcPts val="1260"/>
              </a:lnSpc>
              <a:buNone/>
              <a:defRPr sz="1600">
                <a:solidFill>
                  <a:schemeClr val="bg1"/>
                </a:solidFill>
              </a:defRPr>
            </a:lvl1pPr>
          </a:lstStyle>
          <a:p>
            <a:r>
              <a:rPr lang="en-US" dirty="0">
                <a:solidFill>
                  <a:schemeClr val="bg1"/>
                </a:solidFill>
                <a:latin typeface="Arial" panose="020B0604020202020204" pitchFamily="34" charset="0"/>
                <a:cs typeface="Arial" panose="020B0604020202020204" pitchFamily="34" charset="0"/>
              </a:rPr>
              <a:t> • </a:t>
            </a:r>
            <a:r>
              <a:rPr lang="en-US" dirty="0" smtClean="0">
                <a:solidFill>
                  <a:schemeClr val="bg1"/>
                </a:solidFill>
                <a:latin typeface="Arial" panose="020B0604020202020204" pitchFamily="34" charset="0"/>
                <a:cs typeface="Arial" panose="020B0604020202020204" pitchFamily="34" charset="0"/>
              </a:rPr>
              <a:t>&lt;</a:t>
            </a:r>
            <a:r>
              <a:rPr lang="es-ES" dirty="0" smtClean="0">
                <a:solidFill>
                  <a:schemeClr val="bg1"/>
                </a:solidFill>
                <a:latin typeface="Arial" panose="020B0604020202020204" pitchFamily="34" charset="0"/>
                <a:cs typeface="Arial" panose="020B0604020202020204" pitchFamily="34" charset="0"/>
              </a:rPr>
              <a:t>ESCRIBA UN EJEMPLO DE SU PTA LOCAL</a:t>
            </a:r>
            <a:r>
              <a:rPr lang="en-US" dirty="0" smtClean="0">
                <a:solidFill>
                  <a:schemeClr val="bg1"/>
                </a:solidFill>
                <a:latin typeface="Arial" panose="020B0604020202020204" pitchFamily="34" charset="0"/>
                <a:cs typeface="Arial" panose="020B0604020202020204" pitchFamily="34" charset="0"/>
              </a:rPr>
              <a:t>&gt;</a:t>
            </a:r>
            <a:endParaRPr lang="en-US" dirty="0">
              <a:solidFill>
                <a:schemeClr val="bg1"/>
              </a:solidFill>
              <a:latin typeface="Arial" panose="020B0604020202020204" pitchFamily="34" charset="0"/>
              <a:cs typeface="Arial" panose="020B0604020202020204" pitchFamily="34" charset="0"/>
            </a:endParaRPr>
          </a:p>
          <a:p>
            <a:r>
              <a:rPr lang="en-US" dirty="0">
                <a:solidFill>
                  <a:schemeClr val="bg1"/>
                </a:solidFill>
                <a:latin typeface="Arial" panose="020B0604020202020204" pitchFamily="34" charset="0"/>
                <a:cs typeface="Arial" panose="020B0604020202020204" pitchFamily="34" charset="0"/>
              </a:rPr>
              <a:t> • </a:t>
            </a:r>
            <a:r>
              <a:rPr lang="en-US" dirty="0" smtClean="0">
                <a:solidFill>
                  <a:schemeClr val="bg1"/>
                </a:solidFill>
                <a:latin typeface="Arial" panose="020B0604020202020204" pitchFamily="34" charset="0"/>
                <a:cs typeface="Arial" panose="020B0604020202020204" pitchFamily="34" charset="0"/>
              </a:rPr>
              <a:t>&lt;</a:t>
            </a:r>
            <a:r>
              <a:rPr lang="es-ES" dirty="0" smtClean="0">
                <a:solidFill>
                  <a:schemeClr val="bg1"/>
                </a:solidFill>
                <a:latin typeface="Arial" panose="020B0604020202020204" pitchFamily="34" charset="0"/>
                <a:cs typeface="Arial" panose="020B0604020202020204" pitchFamily="34" charset="0"/>
              </a:rPr>
              <a:t>ESCRIBA UN EJEMPLO DE SU PTA LOCAL</a:t>
            </a:r>
            <a:r>
              <a:rPr lang="en-US" dirty="0" smtClean="0">
                <a:solidFill>
                  <a:schemeClr val="bg1"/>
                </a:solidFill>
                <a:latin typeface="Arial" panose="020B0604020202020204" pitchFamily="34" charset="0"/>
                <a:cs typeface="Arial" panose="020B0604020202020204" pitchFamily="34" charset="0"/>
              </a:rPr>
              <a:t>&gt;</a:t>
            </a:r>
            <a:endParaRPr lang="en-US" dirty="0">
              <a:solidFill>
                <a:schemeClr val="bg1"/>
              </a:solidFill>
              <a:latin typeface="Arial" panose="020B0604020202020204" pitchFamily="34" charset="0"/>
              <a:cs typeface="Arial" panose="020B0604020202020204" pitchFamily="34" charset="0"/>
            </a:endParaRPr>
          </a:p>
          <a:p>
            <a:r>
              <a:rPr lang="en-US" dirty="0">
                <a:solidFill>
                  <a:schemeClr val="bg1"/>
                </a:solidFill>
                <a:latin typeface="Arial" panose="020B0604020202020204" pitchFamily="34" charset="0"/>
                <a:cs typeface="Arial" panose="020B0604020202020204" pitchFamily="34" charset="0"/>
              </a:rPr>
              <a:t> • </a:t>
            </a:r>
            <a:r>
              <a:rPr lang="en-US" dirty="0" smtClean="0">
                <a:solidFill>
                  <a:schemeClr val="bg1"/>
                </a:solidFill>
                <a:latin typeface="Arial" panose="020B0604020202020204" pitchFamily="34" charset="0"/>
                <a:cs typeface="Arial" panose="020B0604020202020204" pitchFamily="34" charset="0"/>
              </a:rPr>
              <a:t>&lt;</a:t>
            </a:r>
            <a:r>
              <a:rPr lang="es-ES" dirty="0" smtClean="0">
                <a:solidFill>
                  <a:schemeClr val="bg1"/>
                </a:solidFill>
                <a:latin typeface="Arial" panose="020B0604020202020204" pitchFamily="34" charset="0"/>
                <a:cs typeface="Arial" panose="020B0604020202020204" pitchFamily="34" charset="0"/>
              </a:rPr>
              <a:t>ESCRIBA UN EJEMPLO DE SU PTA LOCAL</a:t>
            </a:r>
            <a:r>
              <a:rPr lang="en-US" dirty="0" smtClean="0">
                <a:solidFill>
                  <a:schemeClr val="bg1"/>
                </a:solidFill>
                <a:latin typeface="Arial" panose="020B0604020202020204" pitchFamily="34" charset="0"/>
                <a:cs typeface="Arial" panose="020B0604020202020204" pitchFamily="34" charset="0"/>
              </a:rPr>
              <a:t>&gt;</a:t>
            </a:r>
            <a:endParaRPr lang="en-US" dirty="0">
              <a:solidFill>
                <a:schemeClr val="bg1"/>
              </a:solidFill>
              <a:latin typeface="Arial" panose="020B0604020202020204" pitchFamily="34" charset="0"/>
              <a:cs typeface="Arial" panose="020B0604020202020204" pitchFamily="34" charset="0"/>
            </a:endParaRPr>
          </a:p>
        </p:txBody>
      </p:sp>
      <p:sp>
        <p:nvSpPr>
          <p:cNvPr id="13" name="Text Placeholder 13">
            <a:extLst>
              <a:ext uri="{FF2B5EF4-FFF2-40B4-BE49-F238E27FC236}">
                <a16:creationId xmlns:a16="http://schemas.microsoft.com/office/drawing/2014/main" xmlns="" id="{F0E314D9-3CAD-7148-AD70-96D832D1E741}"/>
              </a:ext>
            </a:extLst>
          </p:cNvPr>
          <p:cNvSpPr>
            <a:spLocks noGrp="1"/>
          </p:cNvSpPr>
          <p:nvPr>
            <p:ph type="body" sz="quarter" idx="15" hasCustomPrompt="1"/>
          </p:nvPr>
        </p:nvSpPr>
        <p:spPr>
          <a:xfrm>
            <a:off x="379544" y="3165634"/>
            <a:ext cx="4362450" cy="343919"/>
          </a:xfrm>
          <a:prstGeom prst="rect">
            <a:avLst/>
          </a:prstGeom>
        </p:spPr>
        <p:txBody>
          <a:bodyPr/>
          <a:lstStyle>
            <a:lvl1pPr marL="0" indent="0">
              <a:buNone/>
              <a:defRPr sz="1600">
                <a:solidFill>
                  <a:schemeClr val="bg1"/>
                </a:solidFill>
              </a:defRPr>
            </a:lvl1pPr>
          </a:lstStyle>
          <a:p>
            <a:pPr lvl="0"/>
            <a:r>
              <a:rPr lang="en-US" dirty="0" smtClean="0">
                <a:solidFill>
                  <a:schemeClr val="bg1"/>
                </a:solidFill>
                <a:latin typeface="Arial" panose="020B0604020202020204" pitchFamily="34" charset="0"/>
                <a:cs typeface="Arial" panose="020B0604020202020204" pitchFamily="34" charset="0"/>
              </a:rPr>
              <a:t>&lt;</a:t>
            </a:r>
            <a:r>
              <a:rPr lang="es-ES" dirty="0" smtClean="0">
                <a:solidFill>
                  <a:schemeClr val="bg1"/>
                </a:solidFill>
                <a:latin typeface="Arial" panose="020B0604020202020204" pitchFamily="34" charset="0"/>
                <a:cs typeface="Arial" panose="020B0604020202020204" pitchFamily="34" charset="0"/>
              </a:rPr>
              <a:t>ESCRIBA EL NOMBRE DE LA ESCUELA</a:t>
            </a:r>
            <a:r>
              <a:rPr lang="en-US" dirty="0" smtClean="0">
                <a:solidFill>
                  <a:schemeClr val="bg1"/>
                </a:solidFill>
                <a:latin typeface="Arial" panose="020B0604020202020204" pitchFamily="34" charset="0"/>
                <a:cs typeface="Arial" panose="020B0604020202020204" pitchFamily="34" charset="0"/>
              </a:rPr>
              <a:t>&gt;.</a:t>
            </a:r>
            <a:endParaRPr lang="en-US" dirty="0"/>
          </a:p>
        </p:txBody>
      </p:sp>
      <p:pic>
        <p:nvPicPr>
          <p:cNvPr id="12" name="Picture 11">
            <a:extLst>
              <a:ext uri="{FF2B5EF4-FFF2-40B4-BE49-F238E27FC236}">
                <a16:creationId xmlns:a16="http://schemas.microsoft.com/office/drawing/2014/main" xmlns="" id="{09D62521-6496-7847-B947-7D83598D048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61152" y="4863896"/>
            <a:ext cx="1504733" cy="860574"/>
          </a:xfrm>
          <a:prstGeom prst="rect">
            <a:avLst/>
          </a:prstGeom>
        </p:spPr>
      </p:pic>
      <p:cxnSp>
        <p:nvCxnSpPr>
          <p:cNvPr id="15" name="Straight Connector 14">
            <a:extLst>
              <a:ext uri="{FF2B5EF4-FFF2-40B4-BE49-F238E27FC236}">
                <a16:creationId xmlns:a16="http://schemas.microsoft.com/office/drawing/2014/main" xmlns="" id="{D05951F0-E52E-8D4B-8C24-785DE1234C5B}"/>
              </a:ext>
            </a:extLst>
          </p:cNvPr>
          <p:cNvCxnSpPr/>
          <p:nvPr userDrawn="1"/>
        </p:nvCxnSpPr>
        <p:spPr>
          <a:xfrm>
            <a:off x="2935808" y="4804013"/>
            <a:ext cx="0" cy="91440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 name="Picture Placeholder 3">
            <a:extLst>
              <a:ext uri="{FF2B5EF4-FFF2-40B4-BE49-F238E27FC236}">
                <a16:creationId xmlns:a16="http://schemas.microsoft.com/office/drawing/2014/main" xmlns="" id="{E621174A-EAE3-7346-A04A-607D79D4F47B}"/>
              </a:ext>
            </a:extLst>
          </p:cNvPr>
          <p:cNvSpPr>
            <a:spLocks noGrp="1"/>
          </p:cNvSpPr>
          <p:nvPr>
            <p:ph type="pic" sz="quarter" idx="16" hasCustomPrompt="1"/>
          </p:nvPr>
        </p:nvSpPr>
        <p:spPr>
          <a:xfrm>
            <a:off x="3244028" y="4851743"/>
            <a:ext cx="1290637" cy="866775"/>
          </a:xfrm>
          <a:prstGeom prst="rect">
            <a:avLst/>
          </a:prstGeom>
          <a:solidFill>
            <a:schemeClr val="bg2"/>
          </a:solidFill>
        </p:spPr>
        <p:txBody>
          <a:bodyPr anchor="ctr" anchorCtr="0"/>
          <a:lstStyle>
            <a:lvl1pPr marL="0" indent="0" algn="ctr">
              <a:buNone/>
              <a:defRPr sz="1600"/>
            </a:lvl1pPr>
          </a:lstStyle>
          <a:p>
            <a:r>
              <a:rPr lang="en-US" dirty="0"/>
              <a:t>Click to Add Local PTA Logo</a:t>
            </a:r>
          </a:p>
        </p:txBody>
      </p:sp>
      <p:sp>
        <p:nvSpPr>
          <p:cNvPr id="11" name="TextBox 10"/>
          <p:cNvSpPr txBox="1"/>
          <p:nvPr userDrawn="1"/>
        </p:nvSpPr>
        <p:spPr>
          <a:xfrm>
            <a:off x="773298" y="505103"/>
            <a:ext cx="4632960" cy="1646605"/>
          </a:xfrm>
          <a:prstGeom prst="rect">
            <a:avLst/>
          </a:prstGeom>
          <a:noFill/>
        </p:spPr>
        <p:txBody>
          <a:bodyPr wrap="square" rtlCol="0">
            <a:spAutoFit/>
          </a:bodyPr>
          <a:lstStyle/>
          <a:p>
            <a:pPr algn="ctr"/>
            <a:r>
              <a:rPr lang="es-ES" sz="2900" b="0" kern="1200" dirty="0" smtClean="0">
                <a:solidFill>
                  <a:schemeClr val="bg1"/>
                </a:solidFill>
                <a:effectLst/>
                <a:latin typeface="Azo Sans Md" pitchFamily="50" charset="0"/>
                <a:ea typeface="+mn-ea"/>
                <a:cs typeface="+mn-cs"/>
              </a:rPr>
              <a:t>PTA POR SUS HIJOS</a:t>
            </a:r>
            <a:endParaRPr lang="en-US" sz="2900" b="0" kern="1200" dirty="0" smtClean="0">
              <a:solidFill>
                <a:schemeClr val="bg1"/>
              </a:solidFill>
              <a:effectLst/>
              <a:latin typeface="Azo Sans Md" pitchFamily="50" charset="0"/>
              <a:ea typeface="+mn-ea"/>
              <a:cs typeface="+mn-cs"/>
            </a:endParaRPr>
          </a:p>
          <a:p>
            <a:pPr algn="ctr"/>
            <a:r>
              <a:rPr lang="es-ES" sz="7200" kern="1200" dirty="0" smtClean="0">
                <a:solidFill>
                  <a:schemeClr val="bg1"/>
                </a:solidFill>
                <a:effectLst/>
                <a:latin typeface="Azo Sans Bk" pitchFamily="50" charset="0"/>
                <a:ea typeface="+mn-ea"/>
                <a:cs typeface="+mn-cs"/>
              </a:rPr>
              <a:t>INVIERTA</a:t>
            </a:r>
            <a:endParaRPr lang="en-US" sz="7200" kern="1200" dirty="0" smtClean="0">
              <a:solidFill>
                <a:schemeClr val="bg1"/>
              </a:solidFill>
              <a:effectLst/>
              <a:latin typeface="Azo Sans Bk" pitchFamily="50" charset="0"/>
              <a:ea typeface="+mn-ea"/>
              <a:cs typeface="+mn-cs"/>
            </a:endParaRPr>
          </a:p>
        </p:txBody>
      </p:sp>
    </p:spTree>
    <p:extLst>
      <p:ext uri="{BB962C8B-B14F-4D97-AF65-F5344CB8AC3E}">
        <p14:creationId xmlns:p14="http://schemas.microsoft.com/office/powerpoint/2010/main" val="30241450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9_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157B05B7-30EF-EC46-8701-D7555F56166F}"/>
              </a:ext>
            </a:extLst>
          </p:cNvPr>
          <p:cNvSpPr/>
          <p:nvPr userDrawn="1"/>
        </p:nvSpPr>
        <p:spPr>
          <a:xfrm>
            <a:off x="0" y="0"/>
            <a:ext cx="11430000" cy="5980113"/>
          </a:xfrm>
          <a:prstGeom prst="rect">
            <a:avLst/>
          </a:prstGeom>
          <a:solidFill>
            <a:srgbClr val="78BE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F30A0"/>
              </a:solidFill>
            </a:endParaRPr>
          </a:p>
        </p:txBody>
      </p:sp>
      <p:sp>
        <p:nvSpPr>
          <p:cNvPr id="7" name="Picture Placeholder 6">
            <a:extLst>
              <a:ext uri="{FF2B5EF4-FFF2-40B4-BE49-F238E27FC236}">
                <a16:creationId xmlns:a16="http://schemas.microsoft.com/office/drawing/2014/main" xmlns="" id="{B6667747-173A-1149-AC92-450CF37A8216}"/>
              </a:ext>
            </a:extLst>
          </p:cNvPr>
          <p:cNvSpPr>
            <a:spLocks noGrp="1"/>
          </p:cNvSpPr>
          <p:nvPr>
            <p:ph type="pic" sz="quarter" idx="13" hasCustomPrompt="1"/>
          </p:nvPr>
        </p:nvSpPr>
        <p:spPr>
          <a:xfrm>
            <a:off x="6348340" y="628460"/>
            <a:ext cx="4483293" cy="4724779"/>
          </a:xfrm>
          <a:prstGeom prst="rect">
            <a:avLst/>
          </a:prstGeom>
          <a:solidFill>
            <a:schemeClr val="bg1">
              <a:lumMod val="85000"/>
            </a:schemeClr>
          </a:solidFill>
        </p:spPr>
        <p:txBody>
          <a:bodyPr/>
          <a:lstStyle>
            <a:lvl1pPr marL="199339" marR="0" indent="-199339" algn="l" defTabSz="797357" rtl="0" eaLnBrk="1" fontAlgn="auto" latinLnBrk="0" hangingPunct="1">
              <a:lnSpc>
                <a:spcPct val="90000"/>
              </a:lnSpc>
              <a:spcBef>
                <a:spcPts val="872"/>
              </a:spcBef>
              <a:spcAft>
                <a:spcPts val="0"/>
              </a:spcAft>
              <a:buClrTx/>
              <a:buSzTx/>
              <a:buFont typeface="Arial" panose="020B0604020202020204" pitchFamily="34" charset="0"/>
              <a:buChar char="•"/>
              <a:tabLst/>
              <a:defRPr/>
            </a:lvl1pPr>
          </a:lstStyle>
          <a:p>
            <a:pPr marL="199339" marR="0" lvl="0" indent="-199339" algn="l" defTabSz="797357" rtl="0" eaLnBrk="1" fontAlgn="auto" latinLnBrk="0" hangingPunct="1">
              <a:lnSpc>
                <a:spcPct val="90000"/>
              </a:lnSpc>
              <a:spcBef>
                <a:spcPts val="872"/>
              </a:spcBef>
              <a:spcAft>
                <a:spcPts val="0"/>
              </a:spcAft>
              <a:buClrTx/>
              <a:buSzTx/>
              <a:buFont typeface="Arial" panose="020B0604020202020204" pitchFamily="34" charset="0"/>
              <a:buChar char="•"/>
              <a:tabLst/>
              <a:defRPr/>
            </a:pPr>
            <a:r>
              <a:rPr lang="en-US"/>
              <a:t>Photo</a:t>
            </a:r>
          </a:p>
          <a:p>
            <a:endParaRPr lang="en-US"/>
          </a:p>
        </p:txBody>
      </p:sp>
      <p:pic>
        <p:nvPicPr>
          <p:cNvPr id="9" name="Picture 8">
            <a:extLst>
              <a:ext uri="{FF2B5EF4-FFF2-40B4-BE49-F238E27FC236}">
                <a16:creationId xmlns:a16="http://schemas.microsoft.com/office/drawing/2014/main" xmlns="" id="{93D98853-AA04-4944-A162-01E0D09F17F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02817" y="4863896"/>
            <a:ext cx="1504733" cy="860574"/>
          </a:xfrm>
          <a:prstGeom prst="rect">
            <a:avLst/>
          </a:prstGeom>
        </p:spPr>
      </p:pic>
      <p:sp>
        <p:nvSpPr>
          <p:cNvPr id="15" name="TextBox 14">
            <a:extLst>
              <a:ext uri="{FF2B5EF4-FFF2-40B4-BE49-F238E27FC236}">
                <a16:creationId xmlns:a16="http://schemas.microsoft.com/office/drawing/2014/main" xmlns="" id="{47F8341F-52F8-4E42-AD26-2DEBE4814E26}"/>
              </a:ext>
            </a:extLst>
          </p:cNvPr>
          <p:cNvSpPr txBox="1"/>
          <p:nvPr userDrawn="1"/>
        </p:nvSpPr>
        <p:spPr>
          <a:xfrm>
            <a:off x="381839" y="2200591"/>
            <a:ext cx="5647172" cy="1569660"/>
          </a:xfrm>
          <a:prstGeom prst="rect">
            <a:avLst/>
          </a:prstGeom>
          <a:noFill/>
        </p:spPr>
        <p:txBody>
          <a:bodyPr wrap="square" rtlCol="0">
            <a:spAutoFit/>
          </a:bodyPr>
          <a:lstStyle/>
          <a:p>
            <a:r>
              <a:rPr lang="es-ES" sz="1600" dirty="0" smtClean="0">
                <a:solidFill>
                  <a:schemeClr val="bg1"/>
                </a:solidFill>
                <a:latin typeface="Arial" panose="020B0604020202020204" pitchFamily="34" charset="0"/>
                <a:cs typeface="Arial" panose="020B0604020202020204" pitchFamily="34" charset="0"/>
              </a:rPr>
              <a:t>Cuantos más miembros tengamos, más fuerte podrá hablar PTA en nombre de sus hijos y tener impacto en las decisiones que afectan su salud, su seguridad y su calidad. Como la asociación más antigua y más grande de defensoría infantil de los EE.UU., la defensoría de PTA ha logrado:</a:t>
            </a:r>
            <a:endParaRPr lang="en-US" sz="1600" dirty="0">
              <a:solidFill>
                <a:schemeClr val="bg1"/>
              </a:solidFill>
              <a:latin typeface="Arial" panose="020B06040202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xmlns="" id="{9D93C4E1-3405-DA41-90EA-16520133A16C}"/>
              </a:ext>
            </a:extLst>
          </p:cNvPr>
          <p:cNvSpPr txBox="1"/>
          <p:nvPr userDrawn="1"/>
        </p:nvSpPr>
        <p:spPr>
          <a:xfrm>
            <a:off x="331599" y="3720236"/>
            <a:ext cx="5647172" cy="584775"/>
          </a:xfrm>
          <a:prstGeom prst="rect">
            <a:avLst/>
          </a:prstGeom>
          <a:noFill/>
        </p:spPr>
        <p:txBody>
          <a:bodyPr wrap="square" rtlCol="0">
            <a:spAutoFit/>
          </a:bodyPr>
          <a:lstStyle/>
          <a:p>
            <a:r>
              <a:rPr lang="en-US" sz="1600" dirty="0">
                <a:solidFill>
                  <a:schemeClr val="bg1"/>
                </a:solidFill>
                <a:latin typeface="Arial" panose="020B0604020202020204" pitchFamily="34" charset="0"/>
                <a:cs typeface="Arial" panose="020B0604020202020204" pitchFamily="34" charset="0"/>
              </a:rPr>
              <a:t>•   </a:t>
            </a:r>
            <a:r>
              <a:rPr lang="en-US" sz="1600" dirty="0" smtClean="0">
                <a:solidFill>
                  <a:schemeClr val="bg1"/>
                </a:solidFill>
                <a:latin typeface="Arial" panose="020B0604020202020204" pitchFamily="34" charset="0"/>
                <a:cs typeface="Arial" panose="020B0604020202020204" pitchFamily="34" charset="0"/>
              </a:rPr>
              <a:t>El </a:t>
            </a:r>
            <a:r>
              <a:rPr lang="en-US" sz="1600" dirty="0" err="1" smtClean="0">
                <a:solidFill>
                  <a:schemeClr val="bg1"/>
                </a:solidFill>
                <a:latin typeface="Arial" panose="020B0604020202020204" pitchFamily="34" charset="0"/>
                <a:cs typeface="Arial" panose="020B0604020202020204" pitchFamily="34" charset="0"/>
              </a:rPr>
              <a:t>kínder</a:t>
            </a:r>
            <a:r>
              <a:rPr lang="en-US" sz="1600" dirty="0" smtClean="0">
                <a:solidFill>
                  <a:schemeClr val="bg1"/>
                </a:solidFill>
                <a:latin typeface="Arial" panose="020B0604020202020204" pitchFamily="34" charset="0"/>
                <a:cs typeface="Arial" panose="020B0604020202020204" pitchFamily="34" charset="0"/>
              </a:rPr>
              <a:t> universal</a:t>
            </a:r>
          </a:p>
          <a:p>
            <a:r>
              <a:rPr lang="en-US" sz="1600" dirty="0" smtClean="0">
                <a:solidFill>
                  <a:schemeClr val="bg1"/>
                </a:solidFill>
                <a:latin typeface="Arial" panose="020B0604020202020204" pitchFamily="34" charset="0"/>
                <a:cs typeface="Arial" panose="020B0604020202020204" pitchFamily="34" charset="0"/>
              </a:rPr>
              <a:t>•   </a:t>
            </a:r>
            <a:r>
              <a:rPr lang="es-ES" sz="1600" dirty="0" smtClean="0">
                <a:solidFill>
                  <a:schemeClr val="bg1"/>
                </a:solidFill>
                <a:latin typeface="Arial" panose="020B0604020202020204" pitchFamily="34" charset="0"/>
                <a:cs typeface="Arial" panose="020B0604020202020204" pitchFamily="34" charset="0"/>
              </a:rPr>
              <a:t>El Programa Nacional de Almuerzo Escolar</a:t>
            </a:r>
            <a:endParaRPr lang="en-US" sz="1600" dirty="0">
              <a:solidFill>
                <a:schemeClr val="bg1"/>
              </a:solidFill>
              <a:latin typeface="Arial" panose="020B0604020202020204" pitchFamily="34" charset="0"/>
              <a:cs typeface="Arial" panose="020B0604020202020204" pitchFamily="34" charset="0"/>
            </a:endParaRPr>
          </a:p>
        </p:txBody>
      </p:sp>
      <p:sp>
        <p:nvSpPr>
          <p:cNvPr id="11" name="Text Placeholder 2">
            <a:extLst>
              <a:ext uri="{FF2B5EF4-FFF2-40B4-BE49-F238E27FC236}">
                <a16:creationId xmlns:a16="http://schemas.microsoft.com/office/drawing/2014/main" xmlns="" id="{8C468158-C3AD-8843-B7DF-7D6F6A0CE7FE}"/>
              </a:ext>
            </a:extLst>
          </p:cNvPr>
          <p:cNvSpPr>
            <a:spLocks noGrp="1"/>
          </p:cNvSpPr>
          <p:nvPr>
            <p:ph type="body" sz="quarter" idx="16" hasCustomPrompt="1"/>
          </p:nvPr>
        </p:nvSpPr>
        <p:spPr>
          <a:xfrm>
            <a:off x="272600" y="4329891"/>
            <a:ext cx="5616575" cy="372487"/>
          </a:xfrm>
          <a:prstGeom prst="rect">
            <a:avLst/>
          </a:prstGeom>
        </p:spPr>
        <p:txBody>
          <a:bodyPr/>
          <a:lstStyle>
            <a:lvl1pPr marL="0" indent="0">
              <a:lnSpc>
                <a:spcPts val="1260"/>
              </a:lnSpc>
              <a:buNone/>
              <a:defRPr sz="1600">
                <a:solidFill>
                  <a:schemeClr val="bg1"/>
                </a:solidFill>
              </a:defRPr>
            </a:lvl1pPr>
          </a:lstStyle>
          <a:p>
            <a:r>
              <a:rPr lang="en-US" dirty="0">
                <a:solidFill>
                  <a:schemeClr val="bg1"/>
                </a:solidFill>
                <a:latin typeface="Arial" panose="020B0604020202020204" pitchFamily="34" charset="0"/>
                <a:cs typeface="Arial" panose="020B0604020202020204" pitchFamily="34" charset="0"/>
              </a:rPr>
              <a:t> </a:t>
            </a:r>
            <a:r>
              <a:rPr lang="en-US" dirty="0" smtClean="0">
                <a:solidFill>
                  <a:schemeClr val="bg1"/>
                </a:solidFill>
                <a:latin typeface="Arial" panose="020B0604020202020204" pitchFamily="34" charset="0"/>
                <a:cs typeface="Arial" panose="020B0604020202020204" pitchFamily="34" charset="0"/>
              </a:rPr>
              <a:t>•   &lt;</a:t>
            </a:r>
            <a:r>
              <a:rPr lang="es-ES" dirty="0" smtClean="0">
                <a:solidFill>
                  <a:schemeClr val="bg1"/>
                </a:solidFill>
                <a:latin typeface="Arial" panose="020B0604020202020204" pitchFamily="34" charset="0"/>
                <a:cs typeface="Arial" panose="020B0604020202020204" pitchFamily="34" charset="0"/>
              </a:rPr>
              <a:t>ESCRIBA UN EJEMPLO DE SU PTA LOCAL</a:t>
            </a:r>
            <a:r>
              <a:rPr lang="en-US" dirty="0" smtClean="0">
                <a:solidFill>
                  <a:schemeClr val="bg1"/>
                </a:solidFill>
                <a:latin typeface="Arial" panose="020B0604020202020204" pitchFamily="34" charset="0"/>
                <a:cs typeface="Arial" panose="020B0604020202020204" pitchFamily="34" charset="0"/>
              </a:rPr>
              <a:t>&gt;</a:t>
            </a:r>
            <a:endParaRPr lang="en-US" dirty="0">
              <a:solidFill>
                <a:schemeClr val="bg1"/>
              </a:solidFill>
              <a:latin typeface="Arial" panose="020B0604020202020204" pitchFamily="34" charset="0"/>
              <a:cs typeface="Arial" panose="020B0604020202020204" pitchFamily="34" charset="0"/>
            </a:endParaRPr>
          </a:p>
        </p:txBody>
      </p:sp>
      <p:sp>
        <p:nvSpPr>
          <p:cNvPr id="12" name="TextBox 11"/>
          <p:cNvSpPr txBox="1"/>
          <p:nvPr userDrawn="1"/>
        </p:nvSpPr>
        <p:spPr>
          <a:xfrm>
            <a:off x="773298" y="505103"/>
            <a:ext cx="4632960" cy="1646605"/>
          </a:xfrm>
          <a:prstGeom prst="rect">
            <a:avLst/>
          </a:prstGeom>
          <a:noFill/>
        </p:spPr>
        <p:txBody>
          <a:bodyPr wrap="square" rtlCol="0">
            <a:spAutoFit/>
          </a:bodyPr>
          <a:lstStyle/>
          <a:p>
            <a:pPr algn="ctr"/>
            <a:r>
              <a:rPr lang="es-ES" sz="2900" b="0" kern="1200" dirty="0" smtClean="0">
                <a:solidFill>
                  <a:schemeClr val="bg1"/>
                </a:solidFill>
                <a:effectLst/>
                <a:latin typeface="Azo Sans Md" pitchFamily="50" charset="0"/>
                <a:ea typeface="+mn-ea"/>
                <a:cs typeface="+mn-cs"/>
              </a:rPr>
              <a:t>PTA POR SUS HIJOS</a:t>
            </a:r>
            <a:endParaRPr lang="en-US" sz="2900" b="0" kern="1200" dirty="0" smtClean="0">
              <a:solidFill>
                <a:schemeClr val="bg1"/>
              </a:solidFill>
              <a:effectLst/>
              <a:latin typeface="Azo Sans Md" pitchFamily="50" charset="0"/>
              <a:ea typeface="+mn-ea"/>
              <a:cs typeface="+mn-cs"/>
            </a:endParaRPr>
          </a:p>
          <a:p>
            <a:pPr algn="ctr"/>
            <a:r>
              <a:rPr lang="es-ES" sz="7200" kern="1200" dirty="0" smtClean="0">
                <a:solidFill>
                  <a:schemeClr val="bg1"/>
                </a:solidFill>
                <a:effectLst/>
                <a:latin typeface="Azo Sans Bk" pitchFamily="50" charset="0"/>
                <a:ea typeface="+mn-ea"/>
                <a:cs typeface="+mn-cs"/>
              </a:rPr>
              <a:t>ABOGUE</a:t>
            </a:r>
            <a:endParaRPr lang="en-US" sz="7200" kern="1200" dirty="0" smtClean="0">
              <a:solidFill>
                <a:schemeClr val="bg1"/>
              </a:solidFill>
              <a:effectLst/>
              <a:latin typeface="Azo Sans Bk" pitchFamily="50" charset="0"/>
              <a:ea typeface="+mn-ea"/>
              <a:cs typeface="+mn-cs"/>
            </a:endParaRPr>
          </a:p>
        </p:txBody>
      </p:sp>
    </p:spTree>
    <p:extLst>
      <p:ext uri="{BB962C8B-B14F-4D97-AF65-F5344CB8AC3E}">
        <p14:creationId xmlns:p14="http://schemas.microsoft.com/office/powerpoint/2010/main" val="3700980002"/>
      </p:ext>
    </p:extLst>
  </p:cSld>
  <p:clrMapOvr>
    <a:masterClrMapping/>
  </p:clrMapOvr>
  <p:extLst mod="1">
    <p:ext uri="{DCECCB84-F9BA-43D5-87BE-67443E8EF086}">
      <p15:sldGuideLst xmlns:p15="http://schemas.microsoft.com/office/powerpoint/2012/main" xmlns="">
        <p15:guide id="1" orient="horz" pos="1883">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157B05B7-30EF-EC46-8701-D7555F56166F}"/>
              </a:ext>
            </a:extLst>
          </p:cNvPr>
          <p:cNvSpPr/>
          <p:nvPr userDrawn="1"/>
        </p:nvSpPr>
        <p:spPr>
          <a:xfrm>
            <a:off x="0" y="0"/>
            <a:ext cx="11430000" cy="5980113"/>
          </a:xfrm>
          <a:prstGeom prst="rect">
            <a:avLst/>
          </a:prstGeom>
          <a:solidFill>
            <a:srgbClr val="78BE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F30A0"/>
              </a:solidFill>
            </a:endParaRPr>
          </a:p>
        </p:txBody>
      </p:sp>
      <p:sp>
        <p:nvSpPr>
          <p:cNvPr id="7" name="Picture Placeholder 6">
            <a:extLst>
              <a:ext uri="{FF2B5EF4-FFF2-40B4-BE49-F238E27FC236}">
                <a16:creationId xmlns:a16="http://schemas.microsoft.com/office/drawing/2014/main" xmlns="" id="{B6667747-173A-1149-AC92-450CF37A8216}"/>
              </a:ext>
            </a:extLst>
          </p:cNvPr>
          <p:cNvSpPr>
            <a:spLocks noGrp="1"/>
          </p:cNvSpPr>
          <p:nvPr>
            <p:ph type="pic" sz="quarter" idx="13" hasCustomPrompt="1"/>
          </p:nvPr>
        </p:nvSpPr>
        <p:spPr>
          <a:xfrm>
            <a:off x="6348340" y="628460"/>
            <a:ext cx="4483293" cy="4724779"/>
          </a:xfrm>
          <a:prstGeom prst="rect">
            <a:avLst/>
          </a:prstGeom>
          <a:solidFill>
            <a:schemeClr val="bg1">
              <a:lumMod val="85000"/>
            </a:schemeClr>
          </a:solidFill>
        </p:spPr>
        <p:txBody>
          <a:bodyPr/>
          <a:lstStyle>
            <a:lvl1pPr marL="199339" marR="0" indent="-199339" algn="l" defTabSz="797357" rtl="0" eaLnBrk="1" fontAlgn="auto" latinLnBrk="0" hangingPunct="1">
              <a:lnSpc>
                <a:spcPct val="90000"/>
              </a:lnSpc>
              <a:spcBef>
                <a:spcPts val="872"/>
              </a:spcBef>
              <a:spcAft>
                <a:spcPts val="0"/>
              </a:spcAft>
              <a:buClrTx/>
              <a:buSzTx/>
              <a:buFont typeface="Arial" panose="020B0604020202020204" pitchFamily="34" charset="0"/>
              <a:buChar char="•"/>
              <a:tabLst/>
              <a:defRPr/>
            </a:lvl1pPr>
          </a:lstStyle>
          <a:p>
            <a:pPr marL="199339" marR="0" lvl="0" indent="-199339" algn="l" defTabSz="797357" rtl="0" eaLnBrk="1" fontAlgn="auto" latinLnBrk="0" hangingPunct="1">
              <a:lnSpc>
                <a:spcPct val="90000"/>
              </a:lnSpc>
              <a:spcBef>
                <a:spcPts val="872"/>
              </a:spcBef>
              <a:spcAft>
                <a:spcPts val="0"/>
              </a:spcAft>
              <a:buClrTx/>
              <a:buSzTx/>
              <a:buFont typeface="Arial" panose="020B0604020202020204" pitchFamily="34" charset="0"/>
              <a:buChar char="•"/>
              <a:tabLst/>
              <a:defRPr/>
            </a:pPr>
            <a:r>
              <a:rPr lang="en-US"/>
              <a:t>Photo</a:t>
            </a:r>
          </a:p>
          <a:p>
            <a:endParaRPr lang="en-US"/>
          </a:p>
        </p:txBody>
      </p:sp>
      <p:sp>
        <p:nvSpPr>
          <p:cNvPr id="3" name="TextBox 2">
            <a:extLst>
              <a:ext uri="{FF2B5EF4-FFF2-40B4-BE49-F238E27FC236}">
                <a16:creationId xmlns:a16="http://schemas.microsoft.com/office/drawing/2014/main" xmlns="" id="{4E2E1555-A60F-B140-B804-915C748FC4AB}"/>
              </a:ext>
            </a:extLst>
          </p:cNvPr>
          <p:cNvSpPr txBox="1"/>
          <p:nvPr userDrawn="1"/>
        </p:nvSpPr>
        <p:spPr>
          <a:xfrm>
            <a:off x="381839" y="2200591"/>
            <a:ext cx="5647172" cy="1569660"/>
          </a:xfrm>
          <a:prstGeom prst="rect">
            <a:avLst/>
          </a:prstGeom>
          <a:noFill/>
        </p:spPr>
        <p:txBody>
          <a:bodyPr wrap="square" rtlCol="0">
            <a:spAutoFit/>
          </a:bodyPr>
          <a:lstStyle/>
          <a:p>
            <a:r>
              <a:rPr lang="es-ES" sz="1600" dirty="0" smtClean="0">
                <a:solidFill>
                  <a:schemeClr val="bg1"/>
                </a:solidFill>
                <a:latin typeface="Arial" panose="020B0604020202020204" pitchFamily="34" charset="0"/>
                <a:cs typeface="Arial" panose="020B0604020202020204" pitchFamily="34" charset="0"/>
              </a:rPr>
              <a:t>Cuantos más miembros tengamos, más fuerte podrá hablar PTA en nombre de sus hijos y tener impacto en las decisiones que afectan su salud, su seguridad y su calidad. Como la asociación más antigua y más grande de defensoría infantil de los EE.UU., la defensoría de PTA ha logrado:</a:t>
            </a:r>
            <a:endParaRPr lang="en-US" sz="1600" dirty="0">
              <a:solidFill>
                <a:schemeClr val="bg1"/>
              </a:solidFill>
              <a:latin typeface="Arial" panose="020B0604020202020204" pitchFamily="34" charset="0"/>
              <a:cs typeface="Arial" panose="020B0604020202020204" pitchFamily="34" charset="0"/>
            </a:endParaRPr>
          </a:p>
        </p:txBody>
      </p:sp>
      <p:sp>
        <p:nvSpPr>
          <p:cNvPr id="12" name="Text Placeholder 2">
            <a:extLst>
              <a:ext uri="{FF2B5EF4-FFF2-40B4-BE49-F238E27FC236}">
                <a16:creationId xmlns:a16="http://schemas.microsoft.com/office/drawing/2014/main" xmlns="" id="{6EAEAFF2-5816-F845-81E5-5FA5F9426433}"/>
              </a:ext>
            </a:extLst>
          </p:cNvPr>
          <p:cNvSpPr>
            <a:spLocks noGrp="1"/>
          </p:cNvSpPr>
          <p:nvPr>
            <p:ph type="body" sz="quarter" idx="16" hasCustomPrompt="1"/>
          </p:nvPr>
        </p:nvSpPr>
        <p:spPr>
          <a:xfrm>
            <a:off x="272600" y="4329891"/>
            <a:ext cx="5616575" cy="372487"/>
          </a:xfrm>
          <a:prstGeom prst="rect">
            <a:avLst/>
          </a:prstGeom>
        </p:spPr>
        <p:txBody>
          <a:bodyPr/>
          <a:lstStyle>
            <a:lvl1pPr marL="0" indent="0">
              <a:lnSpc>
                <a:spcPts val="1260"/>
              </a:lnSpc>
              <a:buNone/>
              <a:defRPr sz="1600">
                <a:solidFill>
                  <a:schemeClr val="bg1"/>
                </a:solidFill>
              </a:defRPr>
            </a:lvl1pPr>
          </a:lstStyle>
          <a:p>
            <a:r>
              <a:rPr lang="en-US" dirty="0" smtClean="0">
                <a:solidFill>
                  <a:schemeClr val="bg1"/>
                </a:solidFill>
                <a:latin typeface="Arial" panose="020B0604020202020204" pitchFamily="34" charset="0"/>
                <a:cs typeface="Arial" panose="020B0604020202020204" pitchFamily="34" charset="0"/>
              </a:rPr>
              <a:t> •   &lt;</a:t>
            </a:r>
            <a:r>
              <a:rPr lang="es-ES" dirty="0" smtClean="0">
                <a:solidFill>
                  <a:schemeClr val="bg1"/>
                </a:solidFill>
                <a:latin typeface="Arial" panose="020B0604020202020204" pitchFamily="34" charset="0"/>
                <a:cs typeface="Arial" panose="020B0604020202020204" pitchFamily="34" charset="0"/>
              </a:rPr>
              <a:t>ESCRIBA UN EJEMPLO DE SU PTA LOCAL</a:t>
            </a:r>
            <a:r>
              <a:rPr lang="en-US" dirty="0" smtClean="0">
                <a:solidFill>
                  <a:schemeClr val="bg1"/>
                </a:solidFill>
                <a:latin typeface="Arial" panose="020B0604020202020204" pitchFamily="34" charset="0"/>
                <a:cs typeface="Arial" panose="020B0604020202020204" pitchFamily="34" charset="0"/>
              </a:rPr>
              <a:t>&gt;</a:t>
            </a:r>
            <a:endParaRPr lang="en-US" dirty="0">
              <a:solidFill>
                <a:schemeClr val="bg1"/>
              </a:solidFill>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xmlns="" id="{A634297F-F779-8043-93AA-1D56DD591515}"/>
              </a:ext>
            </a:extLst>
          </p:cNvPr>
          <p:cNvSpPr txBox="1"/>
          <p:nvPr userDrawn="1"/>
        </p:nvSpPr>
        <p:spPr>
          <a:xfrm>
            <a:off x="331599" y="3720236"/>
            <a:ext cx="5647172" cy="584775"/>
          </a:xfrm>
          <a:prstGeom prst="rect">
            <a:avLst/>
          </a:prstGeom>
          <a:noFill/>
        </p:spPr>
        <p:txBody>
          <a:bodyPr wrap="square" rtlCol="0">
            <a:spAutoFit/>
          </a:bodyPr>
          <a:lstStyle/>
          <a:p>
            <a:r>
              <a:rPr lang="en-US" sz="1600" dirty="0" smtClean="0">
                <a:solidFill>
                  <a:schemeClr val="bg1"/>
                </a:solidFill>
                <a:latin typeface="Arial" panose="020B0604020202020204" pitchFamily="34" charset="0"/>
                <a:cs typeface="Arial" panose="020B0604020202020204" pitchFamily="34" charset="0"/>
              </a:rPr>
              <a:t>•   El </a:t>
            </a:r>
            <a:r>
              <a:rPr lang="en-US" sz="1600" dirty="0" err="1" smtClean="0">
                <a:solidFill>
                  <a:schemeClr val="bg1"/>
                </a:solidFill>
                <a:latin typeface="Arial" panose="020B0604020202020204" pitchFamily="34" charset="0"/>
                <a:cs typeface="Arial" panose="020B0604020202020204" pitchFamily="34" charset="0"/>
              </a:rPr>
              <a:t>kínder</a:t>
            </a:r>
            <a:r>
              <a:rPr lang="en-US" sz="1600" dirty="0" smtClean="0">
                <a:solidFill>
                  <a:schemeClr val="bg1"/>
                </a:solidFill>
                <a:latin typeface="Arial" panose="020B0604020202020204" pitchFamily="34" charset="0"/>
                <a:cs typeface="Arial" panose="020B0604020202020204" pitchFamily="34" charset="0"/>
              </a:rPr>
              <a:t> universal</a:t>
            </a:r>
          </a:p>
          <a:p>
            <a:r>
              <a:rPr lang="en-US" sz="1600" dirty="0" smtClean="0">
                <a:solidFill>
                  <a:schemeClr val="bg1"/>
                </a:solidFill>
                <a:latin typeface="Arial" panose="020B0604020202020204" pitchFamily="34" charset="0"/>
                <a:cs typeface="Arial" panose="020B0604020202020204" pitchFamily="34" charset="0"/>
              </a:rPr>
              <a:t>•   </a:t>
            </a:r>
            <a:r>
              <a:rPr lang="es-ES" sz="1600" dirty="0" smtClean="0">
                <a:solidFill>
                  <a:schemeClr val="bg1"/>
                </a:solidFill>
                <a:latin typeface="Arial" panose="020B0604020202020204" pitchFamily="34" charset="0"/>
                <a:cs typeface="Arial" panose="020B0604020202020204" pitchFamily="34" charset="0"/>
              </a:rPr>
              <a:t>El Programa Nacional de Almuerzo Escolar</a:t>
            </a:r>
            <a:endParaRPr lang="en-US" sz="1600" dirty="0">
              <a:solidFill>
                <a:schemeClr val="bg1"/>
              </a:solidFill>
              <a:latin typeface="Arial" panose="020B0604020202020204" pitchFamily="34" charset="0"/>
              <a:cs typeface="Arial" panose="020B0604020202020204" pitchFamily="34" charset="0"/>
            </a:endParaRPr>
          </a:p>
        </p:txBody>
      </p:sp>
      <p:pic>
        <p:nvPicPr>
          <p:cNvPr id="14" name="Picture 13">
            <a:extLst>
              <a:ext uri="{FF2B5EF4-FFF2-40B4-BE49-F238E27FC236}">
                <a16:creationId xmlns:a16="http://schemas.microsoft.com/office/drawing/2014/main" xmlns="" id="{9C69ACE8-AC33-3049-A84E-CE2A5A4762E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61152" y="4863896"/>
            <a:ext cx="1504733" cy="860574"/>
          </a:xfrm>
          <a:prstGeom prst="rect">
            <a:avLst/>
          </a:prstGeom>
        </p:spPr>
      </p:pic>
      <p:cxnSp>
        <p:nvCxnSpPr>
          <p:cNvPr id="15" name="Straight Connector 14">
            <a:extLst>
              <a:ext uri="{FF2B5EF4-FFF2-40B4-BE49-F238E27FC236}">
                <a16:creationId xmlns:a16="http://schemas.microsoft.com/office/drawing/2014/main" xmlns="" id="{142A9493-5144-4F4C-969A-50D9576FFDE1}"/>
              </a:ext>
            </a:extLst>
          </p:cNvPr>
          <p:cNvCxnSpPr/>
          <p:nvPr userDrawn="1"/>
        </p:nvCxnSpPr>
        <p:spPr>
          <a:xfrm>
            <a:off x="2935808" y="4804013"/>
            <a:ext cx="0" cy="91440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Picture Placeholder 3">
            <a:extLst>
              <a:ext uri="{FF2B5EF4-FFF2-40B4-BE49-F238E27FC236}">
                <a16:creationId xmlns:a16="http://schemas.microsoft.com/office/drawing/2014/main" xmlns="" id="{1B292467-66D5-8346-8F99-FD2F0D8C1142}"/>
              </a:ext>
            </a:extLst>
          </p:cNvPr>
          <p:cNvSpPr>
            <a:spLocks noGrp="1"/>
          </p:cNvSpPr>
          <p:nvPr>
            <p:ph type="pic" sz="quarter" idx="17" hasCustomPrompt="1"/>
          </p:nvPr>
        </p:nvSpPr>
        <p:spPr>
          <a:xfrm>
            <a:off x="3244028" y="4851743"/>
            <a:ext cx="1290637" cy="866775"/>
          </a:xfrm>
          <a:prstGeom prst="rect">
            <a:avLst/>
          </a:prstGeom>
          <a:solidFill>
            <a:schemeClr val="bg2"/>
          </a:solidFill>
        </p:spPr>
        <p:txBody>
          <a:bodyPr anchor="ctr" anchorCtr="0"/>
          <a:lstStyle>
            <a:lvl1pPr marL="0" indent="0" algn="ctr">
              <a:buNone/>
              <a:defRPr sz="1600"/>
            </a:lvl1pPr>
          </a:lstStyle>
          <a:p>
            <a:r>
              <a:rPr lang="en-US"/>
              <a:t>Click to Add Local PTA Logo</a:t>
            </a:r>
          </a:p>
        </p:txBody>
      </p:sp>
      <p:sp>
        <p:nvSpPr>
          <p:cNvPr id="17" name="TextBox 16"/>
          <p:cNvSpPr txBox="1"/>
          <p:nvPr userDrawn="1"/>
        </p:nvSpPr>
        <p:spPr>
          <a:xfrm>
            <a:off x="773298" y="505103"/>
            <a:ext cx="4632960" cy="1646605"/>
          </a:xfrm>
          <a:prstGeom prst="rect">
            <a:avLst/>
          </a:prstGeom>
          <a:noFill/>
        </p:spPr>
        <p:txBody>
          <a:bodyPr wrap="square" rtlCol="0">
            <a:spAutoFit/>
          </a:bodyPr>
          <a:lstStyle/>
          <a:p>
            <a:pPr algn="ctr"/>
            <a:r>
              <a:rPr lang="es-ES" sz="2900" b="0" kern="1200" dirty="0" smtClean="0">
                <a:solidFill>
                  <a:schemeClr val="bg1"/>
                </a:solidFill>
                <a:effectLst/>
                <a:latin typeface="Azo Sans Md" pitchFamily="50" charset="0"/>
                <a:ea typeface="+mn-ea"/>
                <a:cs typeface="+mn-cs"/>
              </a:rPr>
              <a:t>PTA POR SUS HIJOS</a:t>
            </a:r>
            <a:endParaRPr lang="en-US" sz="2900" b="0" kern="1200" dirty="0" smtClean="0">
              <a:solidFill>
                <a:schemeClr val="bg1"/>
              </a:solidFill>
              <a:effectLst/>
              <a:latin typeface="Azo Sans Md" pitchFamily="50" charset="0"/>
              <a:ea typeface="+mn-ea"/>
              <a:cs typeface="+mn-cs"/>
            </a:endParaRPr>
          </a:p>
          <a:p>
            <a:pPr algn="ctr"/>
            <a:r>
              <a:rPr lang="es-ES" sz="7200" kern="1200" dirty="0" smtClean="0">
                <a:solidFill>
                  <a:schemeClr val="bg1"/>
                </a:solidFill>
                <a:effectLst/>
                <a:latin typeface="Azo Sans Bk" pitchFamily="50" charset="0"/>
                <a:ea typeface="+mn-ea"/>
                <a:cs typeface="+mn-cs"/>
              </a:rPr>
              <a:t>ABOGUE</a:t>
            </a:r>
            <a:endParaRPr lang="en-US" sz="7200" kern="1200" dirty="0" smtClean="0">
              <a:solidFill>
                <a:schemeClr val="bg1"/>
              </a:solidFill>
              <a:effectLst/>
              <a:latin typeface="Azo Sans Bk" pitchFamily="50" charset="0"/>
              <a:ea typeface="+mn-ea"/>
              <a:cs typeface="+mn-cs"/>
            </a:endParaRPr>
          </a:p>
        </p:txBody>
      </p:sp>
    </p:spTree>
    <p:extLst>
      <p:ext uri="{BB962C8B-B14F-4D97-AF65-F5344CB8AC3E}">
        <p14:creationId xmlns:p14="http://schemas.microsoft.com/office/powerpoint/2010/main" val="3997122358"/>
      </p:ext>
    </p:extLst>
  </p:cSld>
  <p:clrMapOvr>
    <a:masterClrMapping/>
  </p:clrMapOvr>
  <p:extLst mod="1">
    <p:ext uri="{DCECCB84-F9BA-43D5-87BE-67443E8EF086}">
      <p15:sldGuideLst xmlns:p15="http://schemas.microsoft.com/office/powerpoint/2012/main" xmlns="">
        <p15:guide id="1" orient="horz" pos="1883"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1_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9E086F3B-BD64-0542-B943-E4920DC59E35}"/>
              </a:ext>
            </a:extLst>
          </p:cNvPr>
          <p:cNvSpPr/>
          <p:nvPr userDrawn="1"/>
        </p:nvSpPr>
        <p:spPr>
          <a:xfrm>
            <a:off x="0" y="0"/>
            <a:ext cx="11430000" cy="5980113"/>
          </a:xfrm>
          <a:prstGeom prst="rect">
            <a:avLst/>
          </a:prstGeom>
          <a:solidFill>
            <a:srgbClr val="CB60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F30A0"/>
              </a:solidFill>
            </a:endParaRPr>
          </a:p>
        </p:txBody>
      </p:sp>
      <p:sp>
        <p:nvSpPr>
          <p:cNvPr id="7" name="Picture Placeholder 6">
            <a:extLst>
              <a:ext uri="{FF2B5EF4-FFF2-40B4-BE49-F238E27FC236}">
                <a16:creationId xmlns:a16="http://schemas.microsoft.com/office/drawing/2014/main" xmlns="" id="{B6667747-173A-1149-AC92-450CF37A8216}"/>
              </a:ext>
            </a:extLst>
          </p:cNvPr>
          <p:cNvSpPr>
            <a:spLocks noGrp="1"/>
          </p:cNvSpPr>
          <p:nvPr>
            <p:ph type="pic" sz="quarter" idx="13" hasCustomPrompt="1"/>
          </p:nvPr>
        </p:nvSpPr>
        <p:spPr>
          <a:xfrm>
            <a:off x="6348340" y="628460"/>
            <a:ext cx="4483293" cy="4724779"/>
          </a:xfrm>
          <a:prstGeom prst="rect">
            <a:avLst/>
          </a:prstGeom>
          <a:solidFill>
            <a:schemeClr val="bg1">
              <a:lumMod val="85000"/>
            </a:schemeClr>
          </a:solidFill>
        </p:spPr>
        <p:txBody>
          <a:bodyPr/>
          <a:lstStyle>
            <a:lvl1pPr marL="199339" marR="0" indent="-199339" algn="l" defTabSz="797357" rtl="0" eaLnBrk="1" fontAlgn="auto" latinLnBrk="0" hangingPunct="1">
              <a:lnSpc>
                <a:spcPct val="90000"/>
              </a:lnSpc>
              <a:spcBef>
                <a:spcPts val="872"/>
              </a:spcBef>
              <a:spcAft>
                <a:spcPts val="0"/>
              </a:spcAft>
              <a:buClrTx/>
              <a:buSzTx/>
              <a:buFont typeface="Arial" panose="020B0604020202020204" pitchFamily="34" charset="0"/>
              <a:buChar char="•"/>
              <a:tabLst/>
              <a:defRPr/>
            </a:lvl1pPr>
          </a:lstStyle>
          <a:p>
            <a:pPr marL="199339" marR="0" lvl="0" indent="-199339" algn="l" defTabSz="797357" rtl="0" eaLnBrk="1" fontAlgn="auto" latinLnBrk="0" hangingPunct="1">
              <a:lnSpc>
                <a:spcPct val="90000"/>
              </a:lnSpc>
              <a:spcBef>
                <a:spcPts val="872"/>
              </a:spcBef>
              <a:spcAft>
                <a:spcPts val="0"/>
              </a:spcAft>
              <a:buClrTx/>
              <a:buSzTx/>
              <a:buFont typeface="Arial" panose="020B0604020202020204" pitchFamily="34" charset="0"/>
              <a:buChar char="•"/>
              <a:tabLst/>
              <a:defRPr/>
            </a:pPr>
            <a:r>
              <a:rPr lang="en-US"/>
              <a:t>Photo</a:t>
            </a:r>
          </a:p>
          <a:p>
            <a:endParaRPr lang="en-US"/>
          </a:p>
        </p:txBody>
      </p:sp>
      <p:sp>
        <p:nvSpPr>
          <p:cNvPr id="9" name="TextBox 8">
            <a:extLst>
              <a:ext uri="{FF2B5EF4-FFF2-40B4-BE49-F238E27FC236}">
                <a16:creationId xmlns:a16="http://schemas.microsoft.com/office/drawing/2014/main" xmlns="" id="{B3EBEE78-42C2-D441-A3C0-A96B6B054057}"/>
              </a:ext>
            </a:extLst>
          </p:cNvPr>
          <p:cNvSpPr txBox="1"/>
          <p:nvPr userDrawn="1"/>
        </p:nvSpPr>
        <p:spPr>
          <a:xfrm>
            <a:off x="403944" y="1868309"/>
            <a:ext cx="5613010" cy="1323439"/>
          </a:xfrm>
          <a:prstGeom prst="rect">
            <a:avLst/>
          </a:prstGeom>
          <a:noFill/>
        </p:spPr>
        <p:txBody>
          <a:bodyPr wrap="square" rtlCol="0">
            <a:spAutoFit/>
          </a:bodyPr>
          <a:lstStyle/>
          <a:p>
            <a:r>
              <a:rPr lang="es-ES" sz="1600" dirty="0" smtClean="0">
                <a:solidFill>
                  <a:schemeClr val="bg1"/>
                </a:solidFill>
                <a:latin typeface="Arial" panose="020B0604020202020204" pitchFamily="34" charset="0"/>
                <a:cs typeface="Arial" panose="020B0604020202020204" pitchFamily="34" charset="0"/>
              </a:rPr>
              <a:t>Dependemos del apoyo de los padres. La cantidad de tiempo que pueda dar puede marcar una gran diferencia en sus hijos. A pesar de que el voluntariado nunca es una obligación para los miembros de PTA, si quiere participar, puede elegir entre estas oportunidades:</a:t>
            </a:r>
            <a:endParaRPr lang="en-US" sz="1600" dirty="0">
              <a:solidFill>
                <a:schemeClr val="bg1"/>
              </a:solidFill>
              <a:latin typeface="Arial" panose="020B0604020202020204" pitchFamily="34" charset="0"/>
              <a:cs typeface="Arial" panose="020B0604020202020204" pitchFamily="34" charset="0"/>
            </a:endParaRPr>
          </a:p>
        </p:txBody>
      </p:sp>
      <p:sp>
        <p:nvSpPr>
          <p:cNvPr id="12" name="Text Placeholder 2">
            <a:extLst>
              <a:ext uri="{FF2B5EF4-FFF2-40B4-BE49-F238E27FC236}">
                <a16:creationId xmlns:a16="http://schemas.microsoft.com/office/drawing/2014/main" xmlns="" id="{381D01B7-B29B-B94E-8AC3-DAF336D791F0}"/>
              </a:ext>
            </a:extLst>
          </p:cNvPr>
          <p:cNvSpPr>
            <a:spLocks noGrp="1"/>
          </p:cNvSpPr>
          <p:nvPr>
            <p:ph type="body" sz="quarter" idx="16" hasCustomPrompt="1"/>
          </p:nvPr>
        </p:nvSpPr>
        <p:spPr>
          <a:xfrm>
            <a:off x="552329" y="3447213"/>
            <a:ext cx="5616575" cy="1106488"/>
          </a:xfrm>
          <a:prstGeom prst="rect">
            <a:avLst/>
          </a:prstGeom>
        </p:spPr>
        <p:txBody>
          <a:bodyPr/>
          <a:lstStyle>
            <a:lvl1pPr marL="0" indent="0">
              <a:lnSpc>
                <a:spcPts val="1260"/>
              </a:lnSpc>
              <a:buNone/>
              <a:defRPr sz="1600">
                <a:solidFill>
                  <a:schemeClr val="bg1"/>
                </a:solidFill>
              </a:defRPr>
            </a:lvl1pPr>
          </a:lstStyle>
          <a:p>
            <a:r>
              <a:rPr lang="en-US" dirty="0">
                <a:solidFill>
                  <a:schemeClr val="bg1"/>
                </a:solidFill>
                <a:latin typeface="Arial" panose="020B0604020202020204" pitchFamily="34" charset="0"/>
                <a:cs typeface="Arial" panose="020B0604020202020204" pitchFamily="34" charset="0"/>
              </a:rPr>
              <a:t> • </a:t>
            </a:r>
            <a:r>
              <a:rPr lang="en-US" dirty="0" smtClean="0">
                <a:solidFill>
                  <a:schemeClr val="bg1"/>
                </a:solidFill>
                <a:latin typeface="Arial" panose="020B0604020202020204" pitchFamily="34" charset="0"/>
                <a:cs typeface="Arial" panose="020B0604020202020204" pitchFamily="34" charset="0"/>
              </a:rPr>
              <a:t>&lt;</a:t>
            </a:r>
            <a:r>
              <a:rPr lang="es-ES" dirty="0" smtClean="0">
                <a:solidFill>
                  <a:schemeClr val="bg1"/>
                </a:solidFill>
                <a:latin typeface="Arial" panose="020B0604020202020204" pitchFamily="34" charset="0"/>
                <a:cs typeface="Arial" panose="020B0604020202020204" pitchFamily="34" charset="0"/>
              </a:rPr>
              <a:t>ESCRIBA UN EJEMPLO DE SU PTA LOCAL</a:t>
            </a:r>
            <a:r>
              <a:rPr lang="en-US" dirty="0" smtClean="0">
                <a:solidFill>
                  <a:schemeClr val="bg1"/>
                </a:solidFill>
                <a:latin typeface="Arial" panose="020B0604020202020204" pitchFamily="34" charset="0"/>
                <a:cs typeface="Arial" panose="020B0604020202020204" pitchFamily="34" charset="0"/>
              </a:rPr>
              <a:t>&gt;</a:t>
            </a:r>
            <a:endParaRPr lang="en-US" dirty="0">
              <a:solidFill>
                <a:schemeClr val="bg1"/>
              </a:solidFill>
              <a:latin typeface="Arial" panose="020B0604020202020204" pitchFamily="34" charset="0"/>
              <a:cs typeface="Arial" panose="020B0604020202020204" pitchFamily="34" charset="0"/>
            </a:endParaRPr>
          </a:p>
          <a:p>
            <a:r>
              <a:rPr lang="en-US" dirty="0">
                <a:solidFill>
                  <a:schemeClr val="bg1"/>
                </a:solidFill>
                <a:latin typeface="Arial" panose="020B0604020202020204" pitchFamily="34" charset="0"/>
                <a:cs typeface="Arial" panose="020B0604020202020204" pitchFamily="34" charset="0"/>
              </a:rPr>
              <a:t> • </a:t>
            </a:r>
            <a:r>
              <a:rPr lang="en-US" dirty="0" smtClean="0">
                <a:solidFill>
                  <a:schemeClr val="bg1"/>
                </a:solidFill>
                <a:latin typeface="Arial" panose="020B0604020202020204" pitchFamily="34" charset="0"/>
                <a:cs typeface="Arial" panose="020B0604020202020204" pitchFamily="34" charset="0"/>
              </a:rPr>
              <a:t>&lt;</a:t>
            </a:r>
            <a:r>
              <a:rPr lang="es-ES" dirty="0" smtClean="0">
                <a:solidFill>
                  <a:schemeClr val="bg1"/>
                </a:solidFill>
                <a:latin typeface="Arial" panose="020B0604020202020204" pitchFamily="34" charset="0"/>
                <a:cs typeface="Arial" panose="020B0604020202020204" pitchFamily="34" charset="0"/>
              </a:rPr>
              <a:t>ESCRIBA UN EJEMPLO DE SU PTA LOCAL</a:t>
            </a:r>
            <a:r>
              <a:rPr lang="en-US" dirty="0" smtClean="0">
                <a:solidFill>
                  <a:schemeClr val="bg1"/>
                </a:solidFill>
                <a:latin typeface="Arial" panose="020B0604020202020204" pitchFamily="34" charset="0"/>
                <a:cs typeface="Arial" panose="020B0604020202020204" pitchFamily="34" charset="0"/>
              </a:rPr>
              <a:t>&gt;</a:t>
            </a:r>
            <a:endParaRPr lang="en-US" dirty="0">
              <a:solidFill>
                <a:schemeClr val="bg1"/>
              </a:solidFill>
              <a:latin typeface="Arial" panose="020B0604020202020204" pitchFamily="34" charset="0"/>
              <a:cs typeface="Arial" panose="020B0604020202020204" pitchFamily="34" charset="0"/>
            </a:endParaRPr>
          </a:p>
          <a:p>
            <a:r>
              <a:rPr lang="en-US" dirty="0">
                <a:solidFill>
                  <a:schemeClr val="bg1"/>
                </a:solidFill>
                <a:latin typeface="Arial" panose="020B0604020202020204" pitchFamily="34" charset="0"/>
                <a:cs typeface="Arial" panose="020B0604020202020204" pitchFamily="34" charset="0"/>
              </a:rPr>
              <a:t> • </a:t>
            </a:r>
            <a:r>
              <a:rPr lang="en-US" dirty="0" smtClean="0">
                <a:solidFill>
                  <a:schemeClr val="bg1"/>
                </a:solidFill>
                <a:latin typeface="Arial" panose="020B0604020202020204" pitchFamily="34" charset="0"/>
                <a:cs typeface="Arial" panose="020B0604020202020204" pitchFamily="34" charset="0"/>
              </a:rPr>
              <a:t>&lt;</a:t>
            </a:r>
            <a:r>
              <a:rPr lang="es-ES" dirty="0" smtClean="0">
                <a:solidFill>
                  <a:schemeClr val="bg1"/>
                </a:solidFill>
                <a:latin typeface="Arial" panose="020B0604020202020204" pitchFamily="34" charset="0"/>
                <a:cs typeface="Arial" panose="020B0604020202020204" pitchFamily="34" charset="0"/>
              </a:rPr>
              <a:t>ESCRIBA UN EJEMPLO DE SU PTA LOCAL</a:t>
            </a:r>
            <a:r>
              <a:rPr lang="en-US" dirty="0" smtClean="0">
                <a:solidFill>
                  <a:schemeClr val="bg1"/>
                </a:solidFill>
                <a:latin typeface="Arial" panose="020B0604020202020204" pitchFamily="34" charset="0"/>
                <a:cs typeface="Arial" panose="020B0604020202020204" pitchFamily="34" charset="0"/>
              </a:rPr>
              <a:t>&gt;</a:t>
            </a:r>
            <a:endParaRPr lang="en-US" dirty="0">
              <a:solidFill>
                <a:schemeClr val="bg1"/>
              </a:solidFill>
              <a:latin typeface="Arial" panose="020B0604020202020204" pitchFamily="34" charset="0"/>
              <a:cs typeface="Arial" panose="020B0604020202020204" pitchFamily="34" charset="0"/>
            </a:endParaRPr>
          </a:p>
        </p:txBody>
      </p:sp>
      <p:pic>
        <p:nvPicPr>
          <p:cNvPr id="11" name="Picture 10">
            <a:extLst>
              <a:ext uri="{FF2B5EF4-FFF2-40B4-BE49-F238E27FC236}">
                <a16:creationId xmlns:a16="http://schemas.microsoft.com/office/drawing/2014/main" xmlns="" id="{9871D848-12C5-6740-8A69-21F45C99CDB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90237" y="4863896"/>
            <a:ext cx="1504733" cy="860574"/>
          </a:xfrm>
          <a:prstGeom prst="rect">
            <a:avLst/>
          </a:prstGeom>
        </p:spPr>
      </p:pic>
      <p:sp>
        <p:nvSpPr>
          <p:cNvPr id="13" name="TextBox 12"/>
          <p:cNvSpPr txBox="1"/>
          <p:nvPr userDrawn="1"/>
        </p:nvSpPr>
        <p:spPr>
          <a:xfrm>
            <a:off x="252549" y="505103"/>
            <a:ext cx="5939245" cy="1123384"/>
          </a:xfrm>
          <a:prstGeom prst="rect">
            <a:avLst/>
          </a:prstGeom>
          <a:noFill/>
        </p:spPr>
        <p:txBody>
          <a:bodyPr wrap="square" rtlCol="0">
            <a:spAutoFit/>
          </a:bodyPr>
          <a:lstStyle/>
          <a:p>
            <a:pPr algn="ctr"/>
            <a:r>
              <a:rPr lang="es-ES" sz="2900" b="0" kern="1200" dirty="0" smtClean="0">
                <a:solidFill>
                  <a:schemeClr val="bg1"/>
                </a:solidFill>
                <a:effectLst/>
                <a:latin typeface="Azo Sans Md" pitchFamily="50" charset="0"/>
                <a:ea typeface="+mn-ea"/>
                <a:cs typeface="+mn-cs"/>
              </a:rPr>
              <a:t>PTA POR SUS HIJOS</a:t>
            </a:r>
            <a:endParaRPr lang="en-US" sz="2900" b="0" kern="1200" dirty="0" smtClean="0">
              <a:solidFill>
                <a:schemeClr val="bg1"/>
              </a:solidFill>
              <a:effectLst/>
              <a:latin typeface="Azo Sans Md" pitchFamily="50" charset="0"/>
              <a:ea typeface="+mn-ea"/>
              <a:cs typeface="+mn-cs"/>
            </a:endParaRPr>
          </a:p>
          <a:p>
            <a:pPr algn="ctr"/>
            <a:r>
              <a:rPr lang="es-ES" sz="3800" kern="1200" dirty="0" smtClean="0">
                <a:solidFill>
                  <a:schemeClr val="bg1"/>
                </a:solidFill>
                <a:effectLst/>
                <a:latin typeface="Azo Sans Bk" pitchFamily="50" charset="0"/>
                <a:ea typeface="+mn-ea"/>
                <a:cs typeface="+mn-cs"/>
              </a:rPr>
              <a:t>HAGA VOLUNTARIADO</a:t>
            </a:r>
            <a:endParaRPr lang="en-US" sz="3800" kern="1200" dirty="0" smtClean="0">
              <a:solidFill>
                <a:schemeClr val="bg1"/>
              </a:solidFill>
              <a:effectLst/>
              <a:latin typeface="Azo Sans Bk" pitchFamily="50" charset="0"/>
              <a:ea typeface="+mn-ea"/>
              <a:cs typeface="+mn-cs"/>
            </a:endParaRPr>
          </a:p>
        </p:txBody>
      </p:sp>
    </p:spTree>
    <p:extLst>
      <p:ext uri="{BB962C8B-B14F-4D97-AF65-F5344CB8AC3E}">
        <p14:creationId xmlns:p14="http://schemas.microsoft.com/office/powerpoint/2010/main" val="3343388189"/>
      </p:ext>
    </p:extLst>
  </p:cSld>
  <p:clrMapOvr>
    <a:masterClrMapping/>
  </p:clrMapOvr>
  <p:extLst mod="1">
    <p:ext uri="{DCECCB84-F9BA-43D5-87BE-67443E8EF086}">
      <p15:sldGuideLst xmlns:p15="http://schemas.microsoft.com/office/powerpoint/2012/main" xmlns="">
        <p15:guide id="1" pos="2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9E086F3B-BD64-0542-B943-E4920DC59E35}"/>
              </a:ext>
            </a:extLst>
          </p:cNvPr>
          <p:cNvSpPr/>
          <p:nvPr userDrawn="1"/>
        </p:nvSpPr>
        <p:spPr>
          <a:xfrm>
            <a:off x="0" y="0"/>
            <a:ext cx="11430000" cy="5980113"/>
          </a:xfrm>
          <a:prstGeom prst="rect">
            <a:avLst/>
          </a:prstGeom>
          <a:solidFill>
            <a:srgbClr val="CB60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F30A0"/>
              </a:solidFill>
            </a:endParaRPr>
          </a:p>
        </p:txBody>
      </p:sp>
      <p:sp>
        <p:nvSpPr>
          <p:cNvPr id="7" name="Picture Placeholder 6">
            <a:extLst>
              <a:ext uri="{FF2B5EF4-FFF2-40B4-BE49-F238E27FC236}">
                <a16:creationId xmlns:a16="http://schemas.microsoft.com/office/drawing/2014/main" xmlns="" id="{B6667747-173A-1149-AC92-450CF37A8216}"/>
              </a:ext>
            </a:extLst>
          </p:cNvPr>
          <p:cNvSpPr>
            <a:spLocks noGrp="1"/>
          </p:cNvSpPr>
          <p:nvPr>
            <p:ph type="pic" sz="quarter" idx="13" hasCustomPrompt="1"/>
          </p:nvPr>
        </p:nvSpPr>
        <p:spPr>
          <a:xfrm>
            <a:off x="6348340" y="628460"/>
            <a:ext cx="4483293" cy="4724779"/>
          </a:xfrm>
          <a:prstGeom prst="rect">
            <a:avLst/>
          </a:prstGeom>
          <a:solidFill>
            <a:schemeClr val="bg1">
              <a:lumMod val="85000"/>
            </a:schemeClr>
          </a:solidFill>
        </p:spPr>
        <p:txBody>
          <a:bodyPr/>
          <a:lstStyle>
            <a:lvl1pPr marL="199339" marR="0" indent="-199339" algn="l" defTabSz="797357" rtl="0" eaLnBrk="1" fontAlgn="auto" latinLnBrk="0" hangingPunct="1">
              <a:lnSpc>
                <a:spcPct val="90000"/>
              </a:lnSpc>
              <a:spcBef>
                <a:spcPts val="872"/>
              </a:spcBef>
              <a:spcAft>
                <a:spcPts val="0"/>
              </a:spcAft>
              <a:buClrTx/>
              <a:buSzTx/>
              <a:buFont typeface="Arial" panose="020B0604020202020204" pitchFamily="34" charset="0"/>
              <a:buChar char="•"/>
              <a:tabLst/>
              <a:defRPr/>
            </a:lvl1pPr>
          </a:lstStyle>
          <a:p>
            <a:pPr marL="199339" marR="0" lvl="0" indent="-199339" algn="l" defTabSz="797357" rtl="0" eaLnBrk="1" fontAlgn="auto" latinLnBrk="0" hangingPunct="1">
              <a:lnSpc>
                <a:spcPct val="90000"/>
              </a:lnSpc>
              <a:spcBef>
                <a:spcPts val="872"/>
              </a:spcBef>
              <a:spcAft>
                <a:spcPts val="0"/>
              </a:spcAft>
              <a:buClrTx/>
              <a:buSzTx/>
              <a:buFont typeface="Arial" panose="020B0604020202020204" pitchFamily="34" charset="0"/>
              <a:buChar char="•"/>
              <a:tabLst/>
              <a:defRPr/>
            </a:pPr>
            <a:r>
              <a:rPr lang="en-US"/>
              <a:t>Photo</a:t>
            </a:r>
          </a:p>
          <a:p>
            <a:endParaRPr lang="en-US"/>
          </a:p>
        </p:txBody>
      </p:sp>
      <p:pic>
        <p:nvPicPr>
          <p:cNvPr id="10" name="Picture 9">
            <a:extLst>
              <a:ext uri="{FF2B5EF4-FFF2-40B4-BE49-F238E27FC236}">
                <a16:creationId xmlns:a16="http://schemas.microsoft.com/office/drawing/2014/main" xmlns="" id="{BA944066-DC4F-C74F-994E-37DAC8D5C62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61152" y="4863896"/>
            <a:ext cx="1504733" cy="860574"/>
          </a:xfrm>
          <a:prstGeom prst="rect">
            <a:avLst/>
          </a:prstGeom>
        </p:spPr>
      </p:pic>
      <p:cxnSp>
        <p:nvCxnSpPr>
          <p:cNvPr id="15" name="Straight Connector 14">
            <a:extLst>
              <a:ext uri="{FF2B5EF4-FFF2-40B4-BE49-F238E27FC236}">
                <a16:creationId xmlns:a16="http://schemas.microsoft.com/office/drawing/2014/main" xmlns="" id="{77828AA5-33BA-5E47-A04D-277A56CA2DF5}"/>
              </a:ext>
            </a:extLst>
          </p:cNvPr>
          <p:cNvCxnSpPr/>
          <p:nvPr userDrawn="1"/>
        </p:nvCxnSpPr>
        <p:spPr>
          <a:xfrm>
            <a:off x="2935808" y="4804013"/>
            <a:ext cx="0" cy="91440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Picture Placeholder 3">
            <a:extLst>
              <a:ext uri="{FF2B5EF4-FFF2-40B4-BE49-F238E27FC236}">
                <a16:creationId xmlns:a16="http://schemas.microsoft.com/office/drawing/2014/main" xmlns="" id="{4A9C888D-F27E-544D-A89D-8A60E7847388}"/>
              </a:ext>
            </a:extLst>
          </p:cNvPr>
          <p:cNvSpPr>
            <a:spLocks noGrp="1"/>
          </p:cNvSpPr>
          <p:nvPr>
            <p:ph type="pic" sz="quarter" idx="17" hasCustomPrompt="1"/>
          </p:nvPr>
        </p:nvSpPr>
        <p:spPr>
          <a:xfrm>
            <a:off x="3244028" y="4851743"/>
            <a:ext cx="1290637" cy="866775"/>
          </a:xfrm>
          <a:prstGeom prst="rect">
            <a:avLst/>
          </a:prstGeom>
          <a:solidFill>
            <a:schemeClr val="bg2"/>
          </a:solidFill>
        </p:spPr>
        <p:txBody>
          <a:bodyPr anchor="ctr" anchorCtr="0"/>
          <a:lstStyle>
            <a:lvl1pPr marL="0" indent="0" algn="ctr">
              <a:buNone/>
              <a:defRPr sz="1600"/>
            </a:lvl1pPr>
          </a:lstStyle>
          <a:p>
            <a:r>
              <a:rPr lang="en-US"/>
              <a:t>Click to Add Local PTA Logo</a:t>
            </a:r>
          </a:p>
        </p:txBody>
      </p:sp>
      <p:sp>
        <p:nvSpPr>
          <p:cNvPr id="13" name="TextBox 12"/>
          <p:cNvSpPr txBox="1"/>
          <p:nvPr userDrawn="1"/>
        </p:nvSpPr>
        <p:spPr>
          <a:xfrm>
            <a:off x="252549" y="505103"/>
            <a:ext cx="5939245" cy="1123384"/>
          </a:xfrm>
          <a:prstGeom prst="rect">
            <a:avLst/>
          </a:prstGeom>
          <a:noFill/>
        </p:spPr>
        <p:txBody>
          <a:bodyPr wrap="square" rtlCol="0">
            <a:spAutoFit/>
          </a:bodyPr>
          <a:lstStyle/>
          <a:p>
            <a:pPr algn="ctr"/>
            <a:r>
              <a:rPr lang="es-ES" sz="2900" b="0" kern="1200" dirty="0" smtClean="0">
                <a:solidFill>
                  <a:schemeClr val="bg1"/>
                </a:solidFill>
                <a:effectLst/>
                <a:latin typeface="Azo Sans Md" pitchFamily="50" charset="0"/>
                <a:ea typeface="+mn-ea"/>
                <a:cs typeface="+mn-cs"/>
              </a:rPr>
              <a:t>PTA POR SUS HIJOS</a:t>
            </a:r>
            <a:endParaRPr lang="en-US" sz="2900" b="0" kern="1200" dirty="0" smtClean="0">
              <a:solidFill>
                <a:schemeClr val="bg1"/>
              </a:solidFill>
              <a:effectLst/>
              <a:latin typeface="Azo Sans Md" pitchFamily="50" charset="0"/>
              <a:ea typeface="+mn-ea"/>
              <a:cs typeface="+mn-cs"/>
            </a:endParaRPr>
          </a:p>
          <a:p>
            <a:pPr algn="ctr"/>
            <a:r>
              <a:rPr lang="es-ES" sz="3800" kern="1200" dirty="0" smtClean="0">
                <a:solidFill>
                  <a:schemeClr val="bg1"/>
                </a:solidFill>
                <a:effectLst/>
                <a:latin typeface="Azo Sans Bk" pitchFamily="50" charset="0"/>
                <a:ea typeface="+mn-ea"/>
                <a:cs typeface="+mn-cs"/>
              </a:rPr>
              <a:t>HAGA VOLUNTARIADO</a:t>
            </a:r>
            <a:endParaRPr lang="en-US" sz="3800" kern="1200" dirty="0" smtClean="0">
              <a:solidFill>
                <a:schemeClr val="bg1"/>
              </a:solidFill>
              <a:effectLst/>
              <a:latin typeface="Azo Sans Bk" pitchFamily="50" charset="0"/>
              <a:ea typeface="+mn-ea"/>
              <a:cs typeface="+mn-cs"/>
            </a:endParaRPr>
          </a:p>
        </p:txBody>
      </p:sp>
      <p:sp>
        <p:nvSpPr>
          <p:cNvPr id="14" name="TextBox 13">
            <a:extLst>
              <a:ext uri="{FF2B5EF4-FFF2-40B4-BE49-F238E27FC236}">
                <a16:creationId xmlns:a16="http://schemas.microsoft.com/office/drawing/2014/main" xmlns="" id="{B3EBEE78-42C2-D441-A3C0-A96B6B054057}"/>
              </a:ext>
            </a:extLst>
          </p:cNvPr>
          <p:cNvSpPr txBox="1"/>
          <p:nvPr userDrawn="1"/>
        </p:nvSpPr>
        <p:spPr>
          <a:xfrm>
            <a:off x="403944" y="1868309"/>
            <a:ext cx="5613010" cy="1323439"/>
          </a:xfrm>
          <a:prstGeom prst="rect">
            <a:avLst/>
          </a:prstGeom>
          <a:noFill/>
        </p:spPr>
        <p:txBody>
          <a:bodyPr wrap="square" rtlCol="0">
            <a:spAutoFit/>
          </a:bodyPr>
          <a:lstStyle/>
          <a:p>
            <a:r>
              <a:rPr lang="es-ES" sz="1600" dirty="0" smtClean="0">
                <a:solidFill>
                  <a:schemeClr val="bg1"/>
                </a:solidFill>
                <a:latin typeface="Arial" panose="020B0604020202020204" pitchFamily="34" charset="0"/>
                <a:cs typeface="Arial" panose="020B0604020202020204" pitchFamily="34" charset="0"/>
              </a:rPr>
              <a:t>Dependemos del apoyo de los padres. La cantidad de tiempo que pueda dar puede marcar una gran diferencia en sus hijos. A pesar de que el voluntariado nunca es una obligación para los miembros de PTA, si quiere participar, puede elegir entre estas oportunidades:</a:t>
            </a:r>
            <a:endParaRPr lang="en-US" sz="1600" dirty="0">
              <a:solidFill>
                <a:schemeClr val="bg1"/>
              </a:solidFill>
              <a:latin typeface="Arial" panose="020B0604020202020204" pitchFamily="34" charset="0"/>
              <a:cs typeface="Arial" panose="020B0604020202020204" pitchFamily="34" charset="0"/>
            </a:endParaRPr>
          </a:p>
        </p:txBody>
      </p:sp>
      <p:sp>
        <p:nvSpPr>
          <p:cNvPr id="16" name="Text Placeholder 2">
            <a:extLst>
              <a:ext uri="{FF2B5EF4-FFF2-40B4-BE49-F238E27FC236}">
                <a16:creationId xmlns:a16="http://schemas.microsoft.com/office/drawing/2014/main" xmlns="" id="{381D01B7-B29B-B94E-8AC3-DAF336D791F0}"/>
              </a:ext>
            </a:extLst>
          </p:cNvPr>
          <p:cNvSpPr>
            <a:spLocks noGrp="1"/>
          </p:cNvSpPr>
          <p:nvPr>
            <p:ph type="body" sz="quarter" idx="16" hasCustomPrompt="1"/>
          </p:nvPr>
        </p:nvSpPr>
        <p:spPr>
          <a:xfrm>
            <a:off x="552329" y="3447213"/>
            <a:ext cx="5616575" cy="1106488"/>
          </a:xfrm>
          <a:prstGeom prst="rect">
            <a:avLst/>
          </a:prstGeom>
        </p:spPr>
        <p:txBody>
          <a:bodyPr/>
          <a:lstStyle>
            <a:lvl1pPr marL="0" indent="0">
              <a:lnSpc>
                <a:spcPts val="1260"/>
              </a:lnSpc>
              <a:buNone/>
              <a:defRPr sz="1600">
                <a:solidFill>
                  <a:schemeClr val="bg1"/>
                </a:solidFill>
              </a:defRPr>
            </a:lvl1pPr>
          </a:lstStyle>
          <a:p>
            <a:r>
              <a:rPr lang="en-US" dirty="0">
                <a:solidFill>
                  <a:schemeClr val="bg1"/>
                </a:solidFill>
                <a:latin typeface="Arial" panose="020B0604020202020204" pitchFamily="34" charset="0"/>
                <a:cs typeface="Arial" panose="020B0604020202020204" pitchFamily="34" charset="0"/>
              </a:rPr>
              <a:t> • </a:t>
            </a:r>
            <a:r>
              <a:rPr lang="en-US" dirty="0" smtClean="0">
                <a:solidFill>
                  <a:schemeClr val="bg1"/>
                </a:solidFill>
                <a:latin typeface="Arial" panose="020B0604020202020204" pitchFamily="34" charset="0"/>
                <a:cs typeface="Arial" panose="020B0604020202020204" pitchFamily="34" charset="0"/>
              </a:rPr>
              <a:t>&lt;</a:t>
            </a:r>
            <a:r>
              <a:rPr lang="es-ES" dirty="0" smtClean="0">
                <a:solidFill>
                  <a:schemeClr val="bg1"/>
                </a:solidFill>
                <a:latin typeface="Arial" panose="020B0604020202020204" pitchFamily="34" charset="0"/>
                <a:cs typeface="Arial" panose="020B0604020202020204" pitchFamily="34" charset="0"/>
              </a:rPr>
              <a:t>ESCRIBA UN EJEMPLO DE SU PTA LOCAL</a:t>
            </a:r>
            <a:r>
              <a:rPr lang="en-US" dirty="0" smtClean="0">
                <a:solidFill>
                  <a:schemeClr val="bg1"/>
                </a:solidFill>
                <a:latin typeface="Arial" panose="020B0604020202020204" pitchFamily="34" charset="0"/>
                <a:cs typeface="Arial" panose="020B0604020202020204" pitchFamily="34" charset="0"/>
              </a:rPr>
              <a:t>&gt;</a:t>
            </a:r>
            <a:endParaRPr lang="en-US" dirty="0">
              <a:solidFill>
                <a:schemeClr val="bg1"/>
              </a:solidFill>
              <a:latin typeface="Arial" panose="020B0604020202020204" pitchFamily="34" charset="0"/>
              <a:cs typeface="Arial" panose="020B0604020202020204" pitchFamily="34" charset="0"/>
            </a:endParaRPr>
          </a:p>
          <a:p>
            <a:r>
              <a:rPr lang="en-US" dirty="0">
                <a:solidFill>
                  <a:schemeClr val="bg1"/>
                </a:solidFill>
                <a:latin typeface="Arial" panose="020B0604020202020204" pitchFamily="34" charset="0"/>
                <a:cs typeface="Arial" panose="020B0604020202020204" pitchFamily="34" charset="0"/>
              </a:rPr>
              <a:t> • </a:t>
            </a:r>
            <a:r>
              <a:rPr lang="en-US" dirty="0" smtClean="0">
                <a:solidFill>
                  <a:schemeClr val="bg1"/>
                </a:solidFill>
                <a:latin typeface="Arial" panose="020B0604020202020204" pitchFamily="34" charset="0"/>
                <a:cs typeface="Arial" panose="020B0604020202020204" pitchFamily="34" charset="0"/>
              </a:rPr>
              <a:t>&lt;</a:t>
            </a:r>
            <a:r>
              <a:rPr lang="es-ES" dirty="0" smtClean="0">
                <a:solidFill>
                  <a:schemeClr val="bg1"/>
                </a:solidFill>
                <a:latin typeface="Arial" panose="020B0604020202020204" pitchFamily="34" charset="0"/>
                <a:cs typeface="Arial" panose="020B0604020202020204" pitchFamily="34" charset="0"/>
              </a:rPr>
              <a:t>ESCRIBA UN EJEMPLO DE SU PTA LOCAL</a:t>
            </a:r>
            <a:r>
              <a:rPr lang="en-US" dirty="0" smtClean="0">
                <a:solidFill>
                  <a:schemeClr val="bg1"/>
                </a:solidFill>
                <a:latin typeface="Arial" panose="020B0604020202020204" pitchFamily="34" charset="0"/>
                <a:cs typeface="Arial" panose="020B0604020202020204" pitchFamily="34" charset="0"/>
              </a:rPr>
              <a:t>&gt;</a:t>
            </a:r>
            <a:endParaRPr lang="en-US" dirty="0">
              <a:solidFill>
                <a:schemeClr val="bg1"/>
              </a:solidFill>
              <a:latin typeface="Arial" panose="020B0604020202020204" pitchFamily="34" charset="0"/>
              <a:cs typeface="Arial" panose="020B0604020202020204" pitchFamily="34" charset="0"/>
            </a:endParaRPr>
          </a:p>
          <a:p>
            <a:r>
              <a:rPr lang="en-US" dirty="0">
                <a:solidFill>
                  <a:schemeClr val="bg1"/>
                </a:solidFill>
                <a:latin typeface="Arial" panose="020B0604020202020204" pitchFamily="34" charset="0"/>
                <a:cs typeface="Arial" panose="020B0604020202020204" pitchFamily="34" charset="0"/>
              </a:rPr>
              <a:t> • </a:t>
            </a:r>
            <a:r>
              <a:rPr lang="en-US" dirty="0" smtClean="0">
                <a:solidFill>
                  <a:schemeClr val="bg1"/>
                </a:solidFill>
                <a:latin typeface="Arial" panose="020B0604020202020204" pitchFamily="34" charset="0"/>
                <a:cs typeface="Arial" panose="020B0604020202020204" pitchFamily="34" charset="0"/>
              </a:rPr>
              <a:t>&lt;</a:t>
            </a:r>
            <a:r>
              <a:rPr lang="es-ES" dirty="0" smtClean="0">
                <a:solidFill>
                  <a:schemeClr val="bg1"/>
                </a:solidFill>
                <a:latin typeface="Arial" panose="020B0604020202020204" pitchFamily="34" charset="0"/>
                <a:cs typeface="Arial" panose="020B0604020202020204" pitchFamily="34" charset="0"/>
              </a:rPr>
              <a:t>ESCRIBA UN EJEMPLO DE SU PTA LOCAL</a:t>
            </a:r>
            <a:r>
              <a:rPr lang="en-US" dirty="0" smtClean="0">
                <a:solidFill>
                  <a:schemeClr val="bg1"/>
                </a:solidFill>
                <a:latin typeface="Arial" panose="020B0604020202020204" pitchFamily="34" charset="0"/>
                <a:cs typeface="Arial" panose="020B0604020202020204" pitchFamily="34" charset="0"/>
              </a:rPr>
              <a:t>&gt;</a:t>
            </a:r>
            <a:endParaRPr lang="en-US"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45264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2_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9E086F3B-BD64-0542-B943-E4920DC59E35}"/>
              </a:ext>
            </a:extLst>
          </p:cNvPr>
          <p:cNvSpPr/>
          <p:nvPr userDrawn="1"/>
        </p:nvSpPr>
        <p:spPr>
          <a:xfrm>
            <a:off x="0" y="0"/>
            <a:ext cx="11430000" cy="5980113"/>
          </a:xfrm>
          <a:prstGeom prst="rect">
            <a:avLst/>
          </a:prstGeom>
          <a:solidFill>
            <a:srgbClr val="007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F30A0"/>
              </a:solidFill>
            </a:endParaRPr>
          </a:p>
        </p:txBody>
      </p:sp>
      <p:sp>
        <p:nvSpPr>
          <p:cNvPr id="7" name="Picture Placeholder 6">
            <a:extLst>
              <a:ext uri="{FF2B5EF4-FFF2-40B4-BE49-F238E27FC236}">
                <a16:creationId xmlns:a16="http://schemas.microsoft.com/office/drawing/2014/main" xmlns="" id="{B6667747-173A-1149-AC92-450CF37A8216}"/>
              </a:ext>
            </a:extLst>
          </p:cNvPr>
          <p:cNvSpPr>
            <a:spLocks noGrp="1"/>
          </p:cNvSpPr>
          <p:nvPr>
            <p:ph type="pic" sz="quarter" idx="13" hasCustomPrompt="1"/>
          </p:nvPr>
        </p:nvSpPr>
        <p:spPr>
          <a:xfrm>
            <a:off x="6348340" y="628460"/>
            <a:ext cx="4483293" cy="4724779"/>
          </a:xfrm>
          <a:prstGeom prst="rect">
            <a:avLst/>
          </a:prstGeom>
          <a:solidFill>
            <a:schemeClr val="bg1">
              <a:lumMod val="85000"/>
            </a:schemeClr>
          </a:solidFill>
        </p:spPr>
        <p:txBody>
          <a:bodyPr/>
          <a:lstStyle>
            <a:lvl1pPr marL="199339" marR="0" indent="-199339" algn="l" defTabSz="797357" rtl="0" eaLnBrk="1" fontAlgn="auto" latinLnBrk="0" hangingPunct="1">
              <a:lnSpc>
                <a:spcPct val="90000"/>
              </a:lnSpc>
              <a:spcBef>
                <a:spcPts val="872"/>
              </a:spcBef>
              <a:spcAft>
                <a:spcPts val="0"/>
              </a:spcAft>
              <a:buClrTx/>
              <a:buSzTx/>
              <a:buFont typeface="Arial" panose="020B0604020202020204" pitchFamily="34" charset="0"/>
              <a:buChar char="•"/>
              <a:tabLst/>
              <a:defRPr/>
            </a:lvl1pPr>
          </a:lstStyle>
          <a:p>
            <a:pPr marL="199339" marR="0" lvl="0" indent="-199339" algn="l" defTabSz="797357" rtl="0" eaLnBrk="1" fontAlgn="auto" latinLnBrk="0" hangingPunct="1">
              <a:lnSpc>
                <a:spcPct val="90000"/>
              </a:lnSpc>
              <a:spcBef>
                <a:spcPts val="872"/>
              </a:spcBef>
              <a:spcAft>
                <a:spcPts val="0"/>
              </a:spcAft>
              <a:buClrTx/>
              <a:buSzTx/>
              <a:buFont typeface="Arial" panose="020B0604020202020204" pitchFamily="34" charset="0"/>
              <a:buChar char="•"/>
              <a:tabLst/>
              <a:defRPr/>
            </a:pPr>
            <a:r>
              <a:rPr lang="en-US"/>
              <a:t>Photo</a:t>
            </a:r>
          </a:p>
          <a:p>
            <a:endParaRPr lang="en-US"/>
          </a:p>
        </p:txBody>
      </p:sp>
      <p:sp>
        <p:nvSpPr>
          <p:cNvPr id="9" name="TextBox 8">
            <a:extLst>
              <a:ext uri="{FF2B5EF4-FFF2-40B4-BE49-F238E27FC236}">
                <a16:creationId xmlns:a16="http://schemas.microsoft.com/office/drawing/2014/main" xmlns="" id="{2C66AB15-50A9-644E-A05A-9F21FCDDC0D9}"/>
              </a:ext>
            </a:extLst>
          </p:cNvPr>
          <p:cNvSpPr txBox="1"/>
          <p:nvPr userDrawn="1"/>
        </p:nvSpPr>
        <p:spPr>
          <a:xfrm>
            <a:off x="405955" y="2291693"/>
            <a:ext cx="5613010" cy="1892826"/>
          </a:xfrm>
          <a:prstGeom prst="rect">
            <a:avLst/>
          </a:prstGeom>
          <a:noFill/>
        </p:spPr>
        <p:txBody>
          <a:bodyPr wrap="square" rtlCol="0">
            <a:spAutoFit/>
          </a:bodyPr>
          <a:lstStyle/>
          <a:p>
            <a:r>
              <a:rPr lang="es-ES" sz="1600" dirty="0" smtClean="0">
                <a:solidFill>
                  <a:schemeClr val="bg1"/>
                </a:solidFill>
                <a:latin typeface="Arial" panose="020B0604020202020204" pitchFamily="34" charset="0"/>
                <a:cs typeface="Arial" panose="020B0604020202020204" pitchFamily="34" charset="0"/>
              </a:rPr>
              <a:t>Los números tienen cierta fortaleza, y aumentar la membresía de PTA, aunque sea de a una persona, hace posible financiar los recursos escolares esenciales y las necesidades del currículo de</a:t>
            </a:r>
            <a:endParaRPr lang="en-US" sz="1600" dirty="0">
              <a:solidFill>
                <a:schemeClr val="bg1"/>
              </a:solidFill>
              <a:latin typeface="Arial" panose="020B0604020202020204" pitchFamily="34" charset="0"/>
              <a:cs typeface="Arial" panose="020B0604020202020204" pitchFamily="34" charset="0"/>
            </a:endParaRPr>
          </a:p>
          <a:p>
            <a:r>
              <a:rPr lang="en-US" sz="1600" dirty="0" smtClean="0">
                <a:solidFill>
                  <a:schemeClr val="bg1"/>
                </a:solidFill>
                <a:latin typeface="Arial" panose="020B0604020202020204" pitchFamily="34" charset="0"/>
                <a:cs typeface="Arial" panose="020B0604020202020204" pitchFamily="34" charset="0"/>
              </a:rPr>
              <a:t>                            .   </a:t>
            </a:r>
            <a:endParaRPr lang="en-US" sz="1600" dirty="0">
              <a:solidFill>
                <a:schemeClr val="bg1"/>
              </a:solidFill>
              <a:latin typeface="Arial" panose="020B0604020202020204" pitchFamily="34" charset="0"/>
              <a:cs typeface="Arial" panose="020B0604020202020204" pitchFamily="34" charset="0"/>
            </a:endParaRPr>
          </a:p>
          <a:p>
            <a:pPr>
              <a:spcBef>
                <a:spcPts val="600"/>
              </a:spcBef>
            </a:pPr>
            <a:r>
              <a:rPr lang="es-ES" sz="1600" dirty="0" smtClean="0">
                <a:solidFill>
                  <a:schemeClr val="bg1"/>
                </a:solidFill>
                <a:latin typeface="Arial" panose="020B0604020202020204" pitchFamily="34" charset="0"/>
                <a:cs typeface="Arial" panose="020B0604020202020204" pitchFamily="34" charset="0"/>
              </a:rPr>
              <a:t>Le invitamos a unirse porque juntos podemos hacer más que separados. Solo toma 5 minutos:</a:t>
            </a:r>
            <a:endParaRPr lang="en-US" sz="1600" dirty="0">
              <a:solidFill>
                <a:schemeClr val="bg1"/>
              </a:solidFill>
              <a:highlight>
                <a:srgbClr val="FFFF00"/>
              </a:highlight>
              <a:latin typeface="Arial" panose="020B0604020202020204" pitchFamily="34" charset="0"/>
              <a:cs typeface="Arial" panose="020B0604020202020204" pitchFamily="34" charset="0"/>
            </a:endParaRPr>
          </a:p>
        </p:txBody>
      </p:sp>
      <p:sp>
        <p:nvSpPr>
          <p:cNvPr id="15" name="Text Placeholder 4">
            <a:extLst>
              <a:ext uri="{FF2B5EF4-FFF2-40B4-BE49-F238E27FC236}">
                <a16:creationId xmlns:a16="http://schemas.microsoft.com/office/drawing/2014/main" xmlns="" id="{81FE95B0-5742-2F4B-8AB2-3CA1AD6FCB55}"/>
              </a:ext>
            </a:extLst>
          </p:cNvPr>
          <p:cNvSpPr>
            <a:spLocks noGrp="1"/>
          </p:cNvSpPr>
          <p:nvPr>
            <p:ph type="body" sz="quarter" idx="16" hasCustomPrompt="1"/>
          </p:nvPr>
        </p:nvSpPr>
        <p:spPr>
          <a:xfrm>
            <a:off x="391834" y="3053593"/>
            <a:ext cx="5199069" cy="401638"/>
          </a:xfrm>
          <a:prstGeom prst="rect">
            <a:avLst/>
          </a:prstGeom>
        </p:spPr>
        <p:txBody>
          <a:bodyPr/>
          <a:lstStyle>
            <a:lvl1pPr marL="0" indent="0">
              <a:buNone/>
              <a:defRPr sz="1600" cap="all" baseline="0">
                <a:solidFill>
                  <a:schemeClr val="bg1"/>
                </a:solidFill>
              </a:defRPr>
            </a:lvl1pPr>
          </a:lstStyle>
          <a:p>
            <a:pPr lvl="0"/>
            <a:r>
              <a:rPr lang="en-US" dirty="0" smtClean="0"/>
              <a:t>                                               &lt;</a:t>
            </a:r>
            <a:r>
              <a:rPr lang="es-ES" dirty="0" smtClean="0"/>
              <a:t>ESCRIBA EL NOMBRE DE LA ESCUELA</a:t>
            </a:r>
            <a:r>
              <a:rPr lang="en-US" dirty="0" smtClean="0"/>
              <a:t>&gt;</a:t>
            </a:r>
            <a:endParaRPr lang="en-US" dirty="0"/>
          </a:p>
        </p:txBody>
      </p:sp>
      <p:pic>
        <p:nvPicPr>
          <p:cNvPr id="10" name="Picture 9">
            <a:extLst>
              <a:ext uri="{FF2B5EF4-FFF2-40B4-BE49-F238E27FC236}">
                <a16:creationId xmlns:a16="http://schemas.microsoft.com/office/drawing/2014/main" xmlns="" id="{BB0F8DCC-CE70-9A48-811F-A878A6312D1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79705" y="4863896"/>
            <a:ext cx="1504733" cy="860574"/>
          </a:xfrm>
          <a:prstGeom prst="rect">
            <a:avLst/>
          </a:prstGeom>
        </p:spPr>
      </p:pic>
      <p:sp>
        <p:nvSpPr>
          <p:cNvPr id="12" name="Text Placeholder 4">
            <a:extLst>
              <a:ext uri="{FF2B5EF4-FFF2-40B4-BE49-F238E27FC236}">
                <a16:creationId xmlns:a16="http://schemas.microsoft.com/office/drawing/2014/main" xmlns="" id="{B9BEDF7E-3D5F-A049-AD6E-6209A9E94553}"/>
              </a:ext>
            </a:extLst>
          </p:cNvPr>
          <p:cNvSpPr>
            <a:spLocks noGrp="1"/>
          </p:cNvSpPr>
          <p:nvPr>
            <p:ph type="body" sz="quarter" idx="15" hasCustomPrompt="1"/>
          </p:nvPr>
        </p:nvSpPr>
        <p:spPr>
          <a:xfrm>
            <a:off x="391226" y="4280894"/>
            <a:ext cx="4321175" cy="401638"/>
          </a:xfrm>
          <a:prstGeom prst="rect">
            <a:avLst/>
          </a:prstGeom>
        </p:spPr>
        <p:txBody>
          <a:bodyPr/>
          <a:lstStyle>
            <a:lvl1pPr marL="0" indent="0">
              <a:buNone/>
              <a:defRPr sz="1600" cap="all" baseline="0">
                <a:solidFill>
                  <a:schemeClr val="bg1"/>
                </a:solidFill>
              </a:defRPr>
            </a:lvl1pPr>
          </a:lstStyle>
          <a:p>
            <a:r>
              <a:rPr lang="en-US" dirty="0">
                <a:solidFill>
                  <a:schemeClr val="bg1"/>
                </a:solidFill>
                <a:latin typeface="Arial" panose="020B0604020202020204" pitchFamily="34" charset="0"/>
                <a:cs typeface="Arial" panose="020B0604020202020204" pitchFamily="34" charset="0"/>
              </a:rPr>
              <a:t> • </a:t>
            </a:r>
            <a:r>
              <a:rPr lang="en-US" dirty="0" smtClean="0">
                <a:solidFill>
                  <a:schemeClr val="bg1"/>
                </a:solidFill>
                <a:latin typeface="Arial" panose="020B0604020202020204" pitchFamily="34" charset="0"/>
                <a:cs typeface="Arial" panose="020B0604020202020204" pitchFamily="34" charset="0"/>
              </a:rPr>
              <a:t>&lt;</a:t>
            </a:r>
            <a:r>
              <a:rPr lang="es-ES" dirty="0" smtClean="0">
                <a:solidFill>
                  <a:schemeClr val="bg1"/>
                </a:solidFill>
                <a:latin typeface="Arial" panose="020B0604020202020204" pitchFamily="34" charset="0"/>
                <a:cs typeface="Arial" panose="020B0604020202020204" pitchFamily="34" charset="0"/>
              </a:rPr>
              <a:t>INSERTE EL URL DE LA PTA LOCAL</a:t>
            </a:r>
            <a:r>
              <a:rPr lang="en-US" dirty="0" smtClean="0">
                <a:solidFill>
                  <a:schemeClr val="bg1"/>
                </a:solidFill>
                <a:latin typeface="Arial" panose="020B0604020202020204" pitchFamily="34" charset="0"/>
                <a:cs typeface="Arial" panose="020B0604020202020204" pitchFamily="34" charset="0"/>
              </a:rPr>
              <a:t>&gt;</a:t>
            </a:r>
            <a:endParaRPr lang="en-US" dirty="0">
              <a:solidFill>
                <a:schemeClr val="bg1"/>
              </a:solidFill>
              <a:latin typeface="Arial" panose="020B0604020202020204" pitchFamily="34" charset="0"/>
              <a:cs typeface="Arial" panose="020B0604020202020204" pitchFamily="34" charset="0"/>
            </a:endParaRPr>
          </a:p>
        </p:txBody>
      </p:sp>
      <p:sp>
        <p:nvSpPr>
          <p:cNvPr id="13" name="TextBox 12"/>
          <p:cNvSpPr txBox="1"/>
          <p:nvPr userDrawn="1"/>
        </p:nvSpPr>
        <p:spPr>
          <a:xfrm>
            <a:off x="773298" y="600902"/>
            <a:ext cx="4632960" cy="1923604"/>
          </a:xfrm>
          <a:prstGeom prst="rect">
            <a:avLst/>
          </a:prstGeom>
          <a:noFill/>
        </p:spPr>
        <p:txBody>
          <a:bodyPr wrap="square" rtlCol="0">
            <a:spAutoFit/>
          </a:bodyPr>
          <a:lstStyle/>
          <a:p>
            <a:pPr algn="ctr"/>
            <a:r>
              <a:rPr lang="es-ES" sz="2900" b="0" kern="1200" dirty="0" smtClean="0">
                <a:solidFill>
                  <a:schemeClr val="bg1"/>
                </a:solidFill>
                <a:effectLst/>
                <a:latin typeface="Azo Sans Md" pitchFamily="50" charset="0"/>
                <a:ea typeface="+mn-ea"/>
                <a:cs typeface="+mn-cs"/>
              </a:rPr>
              <a:t>PTA POR SUS HIJOS</a:t>
            </a:r>
            <a:endParaRPr lang="en-US" sz="2900" b="0" kern="1200" dirty="0" smtClean="0">
              <a:solidFill>
                <a:schemeClr val="bg1"/>
              </a:solidFill>
              <a:effectLst/>
              <a:latin typeface="Azo Sans Md" pitchFamily="50" charset="0"/>
              <a:ea typeface="+mn-ea"/>
              <a:cs typeface="+mn-cs"/>
            </a:endParaRPr>
          </a:p>
          <a:p>
            <a:pPr algn="ctr"/>
            <a:r>
              <a:rPr lang="es-ES" sz="9000" kern="1200" dirty="0" smtClean="0">
                <a:solidFill>
                  <a:schemeClr val="bg1"/>
                </a:solidFill>
                <a:effectLst/>
                <a:latin typeface="Azo Sans Bk" pitchFamily="50" charset="0"/>
                <a:ea typeface="+mn-ea"/>
                <a:cs typeface="+mn-cs"/>
              </a:rPr>
              <a:t>ÚNASE</a:t>
            </a:r>
            <a:endParaRPr lang="en-US" sz="9000" kern="1200" dirty="0" smtClean="0">
              <a:solidFill>
                <a:schemeClr val="bg1"/>
              </a:solidFill>
              <a:effectLst/>
              <a:latin typeface="Azo Sans Bk" pitchFamily="50" charset="0"/>
              <a:ea typeface="+mn-ea"/>
              <a:cs typeface="+mn-cs"/>
            </a:endParaRPr>
          </a:p>
        </p:txBody>
      </p:sp>
    </p:spTree>
    <p:extLst>
      <p:ext uri="{BB962C8B-B14F-4D97-AF65-F5344CB8AC3E}">
        <p14:creationId xmlns:p14="http://schemas.microsoft.com/office/powerpoint/2010/main" val="17923662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9E086F3B-BD64-0542-B943-E4920DC59E35}"/>
              </a:ext>
            </a:extLst>
          </p:cNvPr>
          <p:cNvSpPr/>
          <p:nvPr userDrawn="1"/>
        </p:nvSpPr>
        <p:spPr>
          <a:xfrm>
            <a:off x="0" y="0"/>
            <a:ext cx="11430000" cy="5980113"/>
          </a:xfrm>
          <a:prstGeom prst="rect">
            <a:avLst/>
          </a:prstGeom>
          <a:solidFill>
            <a:srgbClr val="007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F30A0"/>
              </a:solidFill>
            </a:endParaRPr>
          </a:p>
        </p:txBody>
      </p:sp>
      <p:sp>
        <p:nvSpPr>
          <p:cNvPr id="7" name="Picture Placeholder 6">
            <a:extLst>
              <a:ext uri="{FF2B5EF4-FFF2-40B4-BE49-F238E27FC236}">
                <a16:creationId xmlns:a16="http://schemas.microsoft.com/office/drawing/2014/main" xmlns="" id="{B6667747-173A-1149-AC92-450CF37A8216}"/>
              </a:ext>
            </a:extLst>
          </p:cNvPr>
          <p:cNvSpPr>
            <a:spLocks noGrp="1"/>
          </p:cNvSpPr>
          <p:nvPr>
            <p:ph type="pic" sz="quarter" idx="13" hasCustomPrompt="1"/>
          </p:nvPr>
        </p:nvSpPr>
        <p:spPr>
          <a:xfrm>
            <a:off x="6348340" y="628460"/>
            <a:ext cx="4483293" cy="4724779"/>
          </a:xfrm>
          <a:prstGeom prst="rect">
            <a:avLst/>
          </a:prstGeom>
          <a:solidFill>
            <a:schemeClr val="bg1">
              <a:lumMod val="85000"/>
            </a:schemeClr>
          </a:solidFill>
        </p:spPr>
        <p:txBody>
          <a:bodyPr/>
          <a:lstStyle>
            <a:lvl1pPr marL="199339" marR="0" indent="-199339" algn="l" defTabSz="797357" rtl="0" eaLnBrk="1" fontAlgn="auto" latinLnBrk="0" hangingPunct="1">
              <a:lnSpc>
                <a:spcPct val="90000"/>
              </a:lnSpc>
              <a:spcBef>
                <a:spcPts val="872"/>
              </a:spcBef>
              <a:spcAft>
                <a:spcPts val="0"/>
              </a:spcAft>
              <a:buClrTx/>
              <a:buSzTx/>
              <a:buFont typeface="Arial" panose="020B0604020202020204" pitchFamily="34" charset="0"/>
              <a:buChar char="•"/>
              <a:tabLst/>
              <a:defRPr/>
            </a:lvl1pPr>
          </a:lstStyle>
          <a:p>
            <a:pPr marL="199339" marR="0" lvl="0" indent="-199339" algn="l" defTabSz="797357" rtl="0" eaLnBrk="1" fontAlgn="auto" latinLnBrk="0" hangingPunct="1">
              <a:lnSpc>
                <a:spcPct val="90000"/>
              </a:lnSpc>
              <a:spcBef>
                <a:spcPts val="872"/>
              </a:spcBef>
              <a:spcAft>
                <a:spcPts val="0"/>
              </a:spcAft>
              <a:buClrTx/>
              <a:buSzTx/>
              <a:buFont typeface="Arial" panose="020B0604020202020204" pitchFamily="34" charset="0"/>
              <a:buChar char="•"/>
              <a:tabLst/>
              <a:defRPr/>
            </a:pPr>
            <a:r>
              <a:rPr lang="en-US"/>
              <a:t>Photo</a:t>
            </a:r>
          </a:p>
          <a:p>
            <a:endParaRPr lang="en-US"/>
          </a:p>
        </p:txBody>
      </p:sp>
      <p:sp>
        <p:nvSpPr>
          <p:cNvPr id="19" name="TextBox 18">
            <a:extLst>
              <a:ext uri="{FF2B5EF4-FFF2-40B4-BE49-F238E27FC236}">
                <a16:creationId xmlns:a16="http://schemas.microsoft.com/office/drawing/2014/main" xmlns="" id="{F0B36945-B08E-B846-9F20-F7D332E4E677}"/>
              </a:ext>
            </a:extLst>
          </p:cNvPr>
          <p:cNvSpPr txBox="1"/>
          <p:nvPr userDrawn="1"/>
        </p:nvSpPr>
        <p:spPr>
          <a:xfrm>
            <a:off x="405955" y="2309111"/>
            <a:ext cx="5613010" cy="1892826"/>
          </a:xfrm>
          <a:prstGeom prst="rect">
            <a:avLst/>
          </a:prstGeom>
          <a:noFill/>
        </p:spPr>
        <p:txBody>
          <a:bodyPr wrap="square" rtlCol="0">
            <a:spAutoFit/>
          </a:bodyPr>
          <a:lstStyle/>
          <a:p>
            <a:r>
              <a:rPr lang="es-ES" sz="1600" dirty="0" smtClean="0">
                <a:solidFill>
                  <a:schemeClr val="bg1"/>
                </a:solidFill>
                <a:latin typeface="Arial" panose="020B0604020202020204" pitchFamily="34" charset="0"/>
                <a:cs typeface="Arial" panose="020B0604020202020204" pitchFamily="34" charset="0"/>
              </a:rPr>
              <a:t>Los números tienen cierta fortaleza, y aumentar la membresía de PTA, aunque sea de a una persona, hace posible financiar los recursos escolares esenciales y las necesidades del currículo de</a:t>
            </a:r>
            <a:endParaRPr lang="en-US" sz="1600" dirty="0" smtClean="0">
              <a:solidFill>
                <a:schemeClr val="bg1"/>
              </a:solidFill>
              <a:latin typeface="Arial" panose="020B0604020202020204" pitchFamily="34" charset="0"/>
              <a:cs typeface="Arial" panose="020B0604020202020204" pitchFamily="34" charset="0"/>
            </a:endParaRPr>
          </a:p>
          <a:p>
            <a:r>
              <a:rPr lang="en-US" sz="1600" dirty="0" smtClean="0">
                <a:solidFill>
                  <a:schemeClr val="bg1"/>
                </a:solidFill>
                <a:latin typeface="Arial" panose="020B0604020202020204" pitchFamily="34" charset="0"/>
                <a:cs typeface="Arial" panose="020B0604020202020204" pitchFamily="34" charset="0"/>
              </a:rPr>
              <a:t>                            .   </a:t>
            </a:r>
          </a:p>
          <a:p>
            <a:pPr>
              <a:spcBef>
                <a:spcPts val="600"/>
              </a:spcBef>
            </a:pPr>
            <a:r>
              <a:rPr lang="es-ES" sz="1600" dirty="0" smtClean="0">
                <a:solidFill>
                  <a:schemeClr val="bg1"/>
                </a:solidFill>
                <a:latin typeface="Arial" panose="020B0604020202020204" pitchFamily="34" charset="0"/>
                <a:cs typeface="Arial" panose="020B0604020202020204" pitchFamily="34" charset="0"/>
              </a:rPr>
              <a:t>Le invitamos a unirse porque juntos podemos hacer más que separados. Solo toma 5 minutos:</a:t>
            </a:r>
            <a:endParaRPr lang="en-US" sz="1600" dirty="0">
              <a:solidFill>
                <a:schemeClr val="bg1"/>
              </a:solidFill>
              <a:highlight>
                <a:srgbClr val="FFFF00"/>
              </a:highlight>
              <a:latin typeface="Arial" panose="020B0604020202020204" pitchFamily="34" charset="0"/>
              <a:cs typeface="Arial" panose="020B0604020202020204" pitchFamily="34" charset="0"/>
            </a:endParaRPr>
          </a:p>
        </p:txBody>
      </p:sp>
      <p:sp>
        <p:nvSpPr>
          <p:cNvPr id="20" name="Text Placeholder 4">
            <a:extLst>
              <a:ext uri="{FF2B5EF4-FFF2-40B4-BE49-F238E27FC236}">
                <a16:creationId xmlns:a16="http://schemas.microsoft.com/office/drawing/2014/main" xmlns="" id="{02FE29FD-1270-9749-8BEC-4B7ED217BBDC}"/>
              </a:ext>
            </a:extLst>
          </p:cNvPr>
          <p:cNvSpPr>
            <a:spLocks noGrp="1"/>
          </p:cNvSpPr>
          <p:nvPr>
            <p:ph type="body" sz="quarter" idx="15" hasCustomPrompt="1"/>
          </p:nvPr>
        </p:nvSpPr>
        <p:spPr>
          <a:xfrm>
            <a:off x="391226" y="4280894"/>
            <a:ext cx="4321175" cy="401638"/>
          </a:xfrm>
          <a:prstGeom prst="rect">
            <a:avLst/>
          </a:prstGeom>
        </p:spPr>
        <p:txBody>
          <a:bodyPr/>
          <a:lstStyle>
            <a:lvl1pPr marL="0" indent="0">
              <a:buNone/>
              <a:defRPr sz="1600" cap="all" baseline="0">
                <a:solidFill>
                  <a:schemeClr val="bg1"/>
                </a:solidFill>
              </a:defRPr>
            </a:lvl1pPr>
          </a:lstStyle>
          <a:p>
            <a:r>
              <a:rPr lang="en-US" dirty="0" smtClean="0">
                <a:solidFill>
                  <a:schemeClr val="bg1"/>
                </a:solidFill>
                <a:latin typeface="Arial" panose="020B0604020202020204" pitchFamily="34" charset="0"/>
                <a:cs typeface="Arial" panose="020B0604020202020204" pitchFamily="34" charset="0"/>
              </a:rPr>
              <a:t> • &lt;</a:t>
            </a:r>
            <a:r>
              <a:rPr lang="es-ES" dirty="0" smtClean="0">
                <a:solidFill>
                  <a:schemeClr val="bg1"/>
                </a:solidFill>
                <a:latin typeface="Arial" panose="020B0604020202020204" pitchFamily="34" charset="0"/>
                <a:cs typeface="Arial" panose="020B0604020202020204" pitchFamily="34" charset="0"/>
              </a:rPr>
              <a:t>INSERTE EL URL DE LA PTA LOCAL</a:t>
            </a:r>
            <a:r>
              <a:rPr lang="en-US" dirty="0" smtClean="0">
                <a:solidFill>
                  <a:schemeClr val="bg1"/>
                </a:solidFill>
                <a:latin typeface="Arial" panose="020B0604020202020204" pitchFamily="34" charset="0"/>
                <a:cs typeface="Arial" panose="020B0604020202020204" pitchFamily="34" charset="0"/>
              </a:rPr>
              <a:t>&gt;</a:t>
            </a:r>
            <a:endParaRPr lang="en-US" dirty="0">
              <a:solidFill>
                <a:schemeClr val="bg1"/>
              </a:solidFill>
              <a:latin typeface="Arial" panose="020B0604020202020204" pitchFamily="34" charset="0"/>
              <a:cs typeface="Arial" panose="020B0604020202020204" pitchFamily="34" charset="0"/>
            </a:endParaRPr>
          </a:p>
        </p:txBody>
      </p:sp>
      <p:sp>
        <p:nvSpPr>
          <p:cNvPr id="23" name="TextBox 22">
            <a:extLst>
              <a:ext uri="{FF2B5EF4-FFF2-40B4-BE49-F238E27FC236}">
                <a16:creationId xmlns:a16="http://schemas.microsoft.com/office/drawing/2014/main" xmlns="" id="{B5BC1069-13DF-2A4D-89AA-308129631B03}"/>
              </a:ext>
            </a:extLst>
          </p:cNvPr>
          <p:cNvSpPr txBox="1"/>
          <p:nvPr userDrawn="1"/>
        </p:nvSpPr>
        <p:spPr>
          <a:xfrm>
            <a:off x="1276141" y="-100484"/>
            <a:ext cx="184731" cy="369332"/>
          </a:xfrm>
          <a:prstGeom prst="rect">
            <a:avLst/>
          </a:prstGeom>
          <a:noFill/>
        </p:spPr>
        <p:txBody>
          <a:bodyPr wrap="none" rtlCol="0">
            <a:spAutoFit/>
          </a:bodyPr>
          <a:lstStyle/>
          <a:p>
            <a:endParaRPr lang="en-US"/>
          </a:p>
        </p:txBody>
      </p:sp>
      <p:pic>
        <p:nvPicPr>
          <p:cNvPr id="15" name="Picture 14">
            <a:extLst>
              <a:ext uri="{FF2B5EF4-FFF2-40B4-BE49-F238E27FC236}">
                <a16:creationId xmlns:a16="http://schemas.microsoft.com/office/drawing/2014/main" xmlns="" id="{9DFD74EF-77CF-B440-A238-8D1F7488A65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61152" y="4863896"/>
            <a:ext cx="1504733" cy="860574"/>
          </a:xfrm>
          <a:prstGeom prst="rect">
            <a:avLst/>
          </a:prstGeom>
        </p:spPr>
      </p:pic>
      <p:cxnSp>
        <p:nvCxnSpPr>
          <p:cNvPr id="16" name="Straight Connector 15">
            <a:extLst>
              <a:ext uri="{FF2B5EF4-FFF2-40B4-BE49-F238E27FC236}">
                <a16:creationId xmlns:a16="http://schemas.microsoft.com/office/drawing/2014/main" xmlns="" id="{34A76087-B880-B944-A47E-22864B5C99B6}"/>
              </a:ext>
            </a:extLst>
          </p:cNvPr>
          <p:cNvCxnSpPr/>
          <p:nvPr userDrawn="1"/>
        </p:nvCxnSpPr>
        <p:spPr>
          <a:xfrm>
            <a:off x="2935808" y="4804013"/>
            <a:ext cx="0" cy="91440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Picture Placeholder 3">
            <a:extLst>
              <a:ext uri="{FF2B5EF4-FFF2-40B4-BE49-F238E27FC236}">
                <a16:creationId xmlns:a16="http://schemas.microsoft.com/office/drawing/2014/main" xmlns="" id="{46ADE614-B188-704B-9AF3-0A54075117A2}"/>
              </a:ext>
            </a:extLst>
          </p:cNvPr>
          <p:cNvSpPr>
            <a:spLocks noGrp="1"/>
          </p:cNvSpPr>
          <p:nvPr>
            <p:ph type="pic" sz="quarter" idx="17" hasCustomPrompt="1"/>
          </p:nvPr>
        </p:nvSpPr>
        <p:spPr>
          <a:xfrm>
            <a:off x="3244028" y="4851743"/>
            <a:ext cx="1290637" cy="866775"/>
          </a:xfrm>
          <a:prstGeom prst="rect">
            <a:avLst/>
          </a:prstGeom>
          <a:solidFill>
            <a:schemeClr val="bg2"/>
          </a:solidFill>
        </p:spPr>
        <p:txBody>
          <a:bodyPr anchor="ctr" anchorCtr="0"/>
          <a:lstStyle>
            <a:lvl1pPr marL="0" indent="0" algn="ctr">
              <a:buNone/>
              <a:defRPr sz="1600"/>
            </a:lvl1pPr>
          </a:lstStyle>
          <a:p>
            <a:r>
              <a:rPr lang="en-US"/>
              <a:t>Click to Add Local PTA Logo</a:t>
            </a:r>
          </a:p>
        </p:txBody>
      </p:sp>
      <p:sp>
        <p:nvSpPr>
          <p:cNvPr id="13" name="TextBox 12"/>
          <p:cNvSpPr txBox="1"/>
          <p:nvPr userDrawn="1"/>
        </p:nvSpPr>
        <p:spPr>
          <a:xfrm>
            <a:off x="773298" y="600902"/>
            <a:ext cx="4632960" cy="1923604"/>
          </a:xfrm>
          <a:prstGeom prst="rect">
            <a:avLst/>
          </a:prstGeom>
          <a:noFill/>
        </p:spPr>
        <p:txBody>
          <a:bodyPr wrap="square" rtlCol="0">
            <a:spAutoFit/>
          </a:bodyPr>
          <a:lstStyle/>
          <a:p>
            <a:pPr algn="ctr"/>
            <a:r>
              <a:rPr lang="es-ES" sz="2900" b="0" kern="1200" dirty="0" smtClean="0">
                <a:solidFill>
                  <a:schemeClr val="bg1"/>
                </a:solidFill>
                <a:effectLst/>
                <a:latin typeface="Azo Sans Md" pitchFamily="50" charset="0"/>
                <a:ea typeface="+mn-ea"/>
                <a:cs typeface="+mn-cs"/>
              </a:rPr>
              <a:t>PTA POR SUS HIJOS</a:t>
            </a:r>
            <a:endParaRPr lang="en-US" sz="2900" b="0" kern="1200" dirty="0" smtClean="0">
              <a:solidFill>
                <a:schemeClr val="bg1"/>
              </a:solidFill>
              <a:effectLst/>
              <a:latin typeface="Azo Sans Md" pitchFamily="50" charset="0"/>
              <a:ea typeface="+mn-ea"/>
              <a:cs typeface="+mn-cs"/>
            </a:endParaRPr>
          </a:p>
          <a:p>
            <a:pPr algn="ctr"/>
            <a:r>
              <a:rPr lang="es-ES" sz="9000" kern="1200" dirty="0" smtClean="0">
                <a:solidFill>
                  <a:schemeClr val="bg1"/>
                </a:solidFill>
                <a:effectLst/>
                <a:latin typeface="Azo Sans Bk" pitchFamily="50" charset="0"/>
                <a:ea typeface="+mn-ea"/>
                <a:cs typeface="+mn-cs"/>
              </a:rPr>
              <a:t>ÚNASE</a:t>
            </a:r>
            <a:endParaRPr lang="en-US" sz="9000" kern="1200" dirty="0" smtClean="0">
              <a:solidFill>
                <a:schemeClr val="bg1"/>
              </a:solidFill>
              <a:effectLst/>
              <a:latin typeface="Azo Sans Bk" pitchFamily="50" charset="0"/>
              <a:ea typeface="+mn-ea"/>
              <a:cs typeface="+mn-cs"/>
            </a:endParaRPr>
          </a:p>
        </p:txBody>
      </p:sp>
      <p:sp>
        <p:nvSpPr>
          <p:cNvPr id="17" name="Text Placeholder 4">
            <a:extLst>
              <a:ext uri="{FF2B5EF4-FFF2-40B4-BE49-F238E27FC236}">
                <a16:creationId xmlns:a16="http://schemas.microsoft.com/office/drawing/2014/main" xmlns="" id="{81FE95B0-5742-2F4B-8AB2-3CA1AD6FCB55}"/>
              </a:ext>
            </a:extLst>
          </p:cNvPr>
          <p:cNvSpPr>
            <a:spLocks noGrp="1"/>
          </p:cNvSpPr>
          <p:nvPr>
            <p:ph type="body" sz="quarter" idx="16" hasCustomPrompt="1"/>
          </p:nvPr>
        </p:nvSpPr>
        <p:spPr>
          <a:xfrm>
            <a:off x="391834" y="3079720"/>
            <a:ext cx="5199069" cy="401638"/>
          </a:xfrm>
          <a:prstGeom prst="rect">
            <a:avLst/>
          </a:prstGeom>
        </p:spPr>
        <p:txBody>
          <a:bodyPr/>
          <a:lstStyle>
            <a:lvl1pPr marL="0" indent="0">
              <a:buNone/>
              <a:defRPr sz="1600" cap="all" baseline="0">
                <a:solidFill>
                  <a:schemeClr val="bg1"/>
                </a:solidFill>
              </a:defRPr>
            </a:lvl1pPr>
          </a:lstStyle>
          <a:p>
            <a:pPr lvl="0"/>
            <a:r>
              <a:rPr lang="en-US" dirty="0" smtClean="0"/>
              <a:t>                                               &lt;</a:t>
            </a:r>
            <a:r>
              <a:rPr lang="es-ES" dirty="0" smtClean="0"/>
              <a:t>ESCRIBA EL NOMBRE DE LA ESCUELA</a:t>
            </a:r>
            <a:r>
              <a:rPr lang="en-US" dirty="0" smtClean="0"/>
              <a:t>&gt;</a:t>
            </a:r>
            <a:endParaRPr lang="en-US" dirty="0"/>
          </a:p>
        </p:txBody>
      </p:sp>
    </p:spTree>
    <p:extLst>
      <p:ext uri="{BB962C8B-B14F-4D97-AF65-F5344CB8AC3E}">
        <p14:creationId xmlns:p14="http://schemas.microsoft.com/office/powerpoint/2010/main" val="29914596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75442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5175366"/>
      </p:ext>
    </p:extLst>
  </p:cSld>
  <p:clrMap bg1="lt1" tx1="dk1" bg2="lt2" tx2="dk2" accent1="accent1" accent2="accent2" accent3="accent3" accent4="accent4" accent5="accent5" accent6="accent6" hlink="hlink" folHlink="folHlink"/>
  <p:sldLayoutIdLst>
    <p:sldLayoutId id="2147483757" r:id="rId1"/>
    <p:sldLayoutId id="2147483667" r:id="rId2"/>
    <p:sldLayoutId id="2147483758" r:id="rId3"/>
    <p:sldLayoutId id="2147483669" r:id="rId4"/>
    <p:sldLayoutId id="2147483760" r:id="rId5"/>
    <p:sldLayoutId id="2147483670" r:id="rId6"/>
    <p:sldLayoutId id="2147483761" r:id="rId7"/>
    <p:sldLayoutId id="2147483673" r:id="rId8"/>
    <p:sldLayoutId id="2147483676" r:id="rId9"/>
    <p:sldLayoutId id="2147483778" r:id="rId10"/>
  </p:sldLayoutIdLst>
  <p:txStyles>
    <p:titleStyle>
      <a:lvl1pPr algn="l" defTabSz="797357" rtl="0" eaLnBrk="1" latinLnBrk="0" hangingPunct="1">
        <a:lnSpc>
          <a:spcPct val="90000"/>
        </a:lnSpc>
        <a:spcBef>
          <a:spcPct val="0"/>
        </a:spcBef>
        <a:buNone/>
        <a:defRPr sz="3837" kern="1200">
          <a:solidFill>
            <a:schemeClr val="tx1"/>
          </a:solidFill>
          <a:latin typeface="+mj-lt"/>
          <a:ea typeface="+mj-ea"/>
          <a:cs typeface="+mj-cs"/>
        </a:defRPr>
      </a:lvl1pPr>
    </p:titleStyle>
    <p:bodyStyle>
      <a:lvl1pPr marL="199339" indent="-199339" algn="l" defTabSz="797357" rtl="0" eaLnBrk="1" latinLnBrk="0" hangingPunct="1">
        <a:lnSpc>
          <a:spcPct val="90000"/>
        </a:lnSpc>
        <a:spcBef>
          <a:spcPts val="872"/>
        </a:spcBef>
        <a:buFont typeface="Arial" panose="020B0604020202020204" pitchFamily="34" charset="0"/>
        <a:buChar char="•"/>
        <a:defRPr sz="2442" kern="1200">
          <a:solidFill>
            <a:schemeClr val="tx1"/>
          </a:solidFill>
          <a:latin typeface="+mn-lt"/>
          <a:ea typeface="+mn-ea"/>
          <a:cs typeface="+mn-cs"/>
        </a:defRPr>
      </a:lvl1pPr>
      <a:lvl2pPr marL="598018" indent="-199339" algn="l" defTabSz="797357" rtl="0" eaLnBrk="1" latinLnBrk="0" hangingPunct="1">
        <a:lnSpc>
          <a:spcPct val="90000"/>
        </a:lnSpc>
        <a:spcBef>
          <a:spcPts val="436"/>
        </a:spcBef>
        <a:buFont typeface="Arial" panose="020B0604020202020204" pitchFamily="34" charset="0"/>
        <a:buChar char="•"/>
        <a:defRPr sz="2093" kern="1200">
          <a:solidFill>
            <a:schemeClr val="tx1"/>
          </a:solidFill>
          <a:latin typeface="+mn-lt"/>
          <a:ea typeface="+mn-ea"/>
          <a:cs typeface="+mn-cs"/>
        </a:defRPr>
      </a:lvl2pPr>
      <a:lvl3pPr marL="996696" indent="-199339" algn="l" defTabSz="797357" rtl="0" eaLnBrk="1" latinLnBrk="0" hangingPunct="1">
        <a:lnSpc>
          <a:spcPct val="90000"/>
        </a:lnSpc>
        <a:spcBef>
          <a:spcPts val="436"/>
        </a:spcBef>
        <a:buFont typeface="Arial" panose="020B0604020202020204" pitchFamily="34" charset="0"/>
        <a:buChar char="•"/>
        <a:defRPr sz="1744" kern="1200">
          <a:solidFill>
            <a:schemeClr val="tx1"/>
          </a:solidFill>
          <a:latin typeface="+mn-lt"/>
          <a:ea typeface="+mn-ea"/>
          <a:cs typeface="+mn-cs"/>
        </a:defRPr>
      </a:lvl3pPr>
      <a:lvl4pPr marL="1395374" indent="-199339" algn="l" defTabSz="797357" rtl="0" eaLnBrk="1" latinLnBrk="0" hangingPunct="1">
        <a:lnSpc>
          <a:spcPct val="90000"/>
        </a:lnSpc>
        <a:spcBef>
          <a:spcPts val="436"/>
        </a:spcBef>
        <a:buFont typeface="Arial" panose="020B0604020202020204" pitchFamily="34" charset="0"/>
        <a:buChar char="•"/>
        <a:defRPr sz="1570" kern="1200">
          <a:solidFill>
            <a:schemeClr val="tx1"/>
          </a:solidFill>
          <a:latin typeface="+mn-lt"/>
          <a:ea typeface="+mn-ea"/>
          <a:cs typeface="+mn-cs"/>
        </a:defRPr>
      </a:lvl4pPr>
      <a:lvl5pPr marL="1794053" indent="-199339" algn="l" defTabSz="797357" rtl="0" eaLnBrk="1" latinLnBrk="0" hangingPunct="1">
        <a:lnSpc>
          <a:spcPct val="90000"/>
        </a:lnSpc>
        <a:spcBef>
          <a:spcPts val="436"/>
        </a:spcBef>
        <a:buFont typeface="Arial" panose="020B0604020202020204" pitchFamily="34" charset="0"/>
        <a:buChar char="•"/>
        <a:defRPr sz="1570" kern="1200">
          <a:solidFill>
            <a:schemeClr val="tx1"/>
          </a:solidFill>
          <a:latin typeface="+mn-lt"/>
          <a:ea typeface="+mn-ea"/>
          <a:cs typeface="+mn-cs"/>
        </a:defRPr>
      </a:lvl5pPr>
      <a:lvl6pPr marL="2192731" indent="-199339" algn="l" defTabSz="797357" rtl="0" eaLnBrk="1" latinLnBrk="0" hangingPunct="1">
        <a:lnSpc>
          <a:spcPct val="90000"/>
        </a:lnSpc>
        <a:spcBef>
          <a:spcPts val="436"/>
        </a:spcBef>
        <a:buFont typeface="Arial" panose="020B0604020202020204" pitchFamily="34" charset="0"/>
        <a:buChar char="•"/>
        <a:defRPr sz="1570" kern="1200">
          <a:solidFill>
            <a:schemeClr val="tx1"/>
          </a:solidFill>
          <a:latin typeface="+mn-lt"/>
          <a:ea typeface="+mn-ea"/>
          <a:cs typeface="+mn-cs"/>
        </a:defRPr>
      </a:lvl6pPr>
      <a:lvl7pPr marL="2591410" indent="-199339" algn="l" defTabSz="797357" rtl="0" eaLnBrk="1" latinLnBrk="0" hangingPunct="1">
        <a:lnSpc>
          <a:spcPct val="90000"/>
        </a:lnSpc>
        <a:spcBef>
          <a:spcPts val="436"/>
        </a:spcBef>
        <a:buFont typeface="Arial" panose="020B0604020202020204" pitchFamily="34" charset="0"/>
        <a:buChar char="•"/>
        <a:defRPr sz="1570" kern="1200">
          <a:solidFill>
            <a:schemeClr val="tx1"/>
          </a:solidFill>
          <a:latin typeface="+mn-lt"/>
          <a:ea typeface="+mn-ea"/>
          <a:cs typeface="+mn-cs"/>
        </a:defRPr>
      </a:lvl7pPr>
      <a:lvl8pPr marL="2990088" indent="-199339" algn="l" defTabSz="797357" rtl="0" eaLnBrk="1" latinLnBrk="0" hangingPunct="1">
        <a:lnSpc>
          <a:spcPct val="90000"/>
        </a:lnSpc>
        <a:spcBef>
          <a:spcPts val="436"/>
        </a:spcBef>
        <a:buFont typeface="Arial" panose="020B0604020202020204" pitchFamily="34" charset="0"/>
        <a:buChar char="•"/>
        <a:defRPr sz="1570" kern="1200">
          <a:solidFill>
            <a:schemeClr val="tx1"/>
          </a:solidFill>
          <a:latin typeface="+mn-lt"/>
          <a:ea typeface="+mn-ea"/>
          <a:cs typeface="+mn-cs"/>
        </a:defRPr>
      </a:lvl8pPr>
      <a:lvl9pPr marL="3388766" indent="-199339" algn="l" defTabSz="797357" rtl="0" eaLnBrk="1" latinLnBrk="0" hangingPunct="1">
        <a:lnSpc>
          <a:spcPct val="90000"/>
        </a:lnSpc>
        <a:spcBef>
          <a:spcPts val="436"/>
        </a:spcBef>
        <a:buFont typeface="Arial" panose="020B0604020202020204" pitchFamily="34" charset="0"/>
        <a:buChar char="•"/>
        <a:defRPr sz="1570" kern="1200">
          <a:solidFill>
            <a:schemeClr val="tx1"/>
          </a:solidFill>
          <a:latin typeface="+mn-lt"/>
          <a:ea typeface="+mn-ea"/>
          <a:cs typeface="+mn-cs"/>
        </a:defRPr>
      </a:lvl9pPr>
    </p:bodyStyle>
    <p:otherStyle>
      <a:defPPr>
        <a:defRPr lang="en-US"/>
      </a:defPPr>
      <a:lvl1pPr marL="0" algn="l" defTabSz="797357" rtl="0" eaLnBrk="1" latinLnBrk="0" hangingPunct="1">
        <a:defRPr sz="1570" kern="1200">
          <a:solidFill>
            <a:schemeClr val="tx1"/>
          </a:solidFill>
          <a:latin typeface="+mn-lt"/>
          <a:ea typeface="+mn-ea"/>
          <a:cs typeface="+mn-cs"/>
        </a:defRPr>
      </a:lvl1pPr>
      <a:lvl2pPr marL="398678" algn="l" defTabSz="797357" rtl="0" eaLnBrk="1" latinLnBrk="0" hangingPunct="1">
        <a:defRPr sz="1570" kern="1200">
          <a:solidFill>
            <a:schemeClr val="tx1"/>
          </a:solidFill>
          <a:latin typeface="+mn-lt"/>
          <a:ea typeface="+mn-ea"/>
          <a:cs typeface="+mn-cs"/>
        </a:defRPr>
      </a:lvl2pPr>
      <a:lvl3pPr marL="797357" algn="l" defTabSz="797357" rtl="0" eaLnBrk="1" latinLnBrk="0" hangingPunct="1">
        <a:defRPr sz="1570" kern="1200">
          <a:solidFill>
            <a:schemeClr val="tx1"/>
          </a:solidFill>
          <a:latin typeface="+mn-lt"/>
          <a:ea typeface="+mn-ea"/>
          <a:cs typeface="+mn-cs"/>
        </a:defRPr>
      </a:lvl3pPr>
      <a:lvl4pPr marL="1196035" algn="l" defTabSz="797357" rtl="0" eaLnBrk="1" latinLnBrk="0" hangingPunct="1">
        <a:defRPr sz="1570" kern="1200">
          <a:solidFill>
            <a:schemeClr val="tx1"/>
          </a:solidFill>
          <a:latin typeface="+mn-lt"/>
          <a:ea typeface="+mn-ea"/>
          <a:cs typeface="+mn-cs"/>
        </a:defRPr>
      </a:lvl4pPr>
      <a:lvl5pPr marL="1594714" algn="l" defTabSz="797357" rtl="0" eaLnBrk="1" latinLnBrk="0" hangingPunct="1">
        <a:defRPr sz="1570" kern="1200">
          <a:solidFill>
            <a:schemeClr val="tx1"/>
          </a:solidFill>
          <a:latin typeface="+mn-lt"/>
          <a:ea typeface="+mn-ea"/>
          <a:cs typeface="+mn-cs"/>
        </a:defRPr>
      </a:lvl5pPr>
      <a:lvl6pPr marL="1993392" algn="l" defTabSz="797357" rtl="0" eaLnBrk="1" latinLnBrk="0" hangingPunct="1">
        <a:defRPr sz="1570" kern="1200">
          <a:solidFill>
            <a:schemeClr val="tx1"/>
          </a:solidFill>
          <a:latin typeface="+mn-lt"/>
          <a:ea typeface="+mn-ea"/>
          <a:cs typeface="+mn-cs"/>
        </a:defRPr>
      </a:lvl6pPr>
      <a:lvl7pPr marL="2392070" algn="l" defTabSz="797357" rtl="0" eaLnBrk="1" latinLnBrk="0" hangingPunct="1">
        <a:defRPr sz="1570" kern="1200">
          <a:solidFill>
            <a:schemeClr val="tx1"/>
          </a:solidFill>
          <a:latin typeface="+mn-lt"/>
          <a:ea typeface="+mn-ea"/>
          <a:cs typeface="+mn-cs"/>
        </a:defRPr>
      </a:lvl7pPr>
      <a:lvl8pPr marL="2790749" algn="l" defTabSz="797357" rtl="0" eaLnBrk="1" latinLnBrk="0" hangingPunct="1">
        <a:defRPr sz="1570" kern="1200">
          <a:solidFill>
            <a:schemeClr val="tx1"/>
          </a:solidFill>
          <a:latin typeface="+mn-lt"/>
          <a:ea typeface="+mn-ea"/>
          <a:cs typeface="+mn-cs"/>
        </a:defRPr>
      </a:lvl8pPr>
      <a:lvl9pPr marL="3189427" algn="l" defTabSz="797357" rtl="0" eaLnBrk="1" latinLnBrk="0" hangingPunct="1">
        <a:defRPr sz="157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858374D1-107F-BE4A-B981-AD0B3631ACE9}"/>
              </a:ext>
            </a:extLst>
          </p:cNvPr>
          <p:cNvSpPr>
            <a:spLocks noGrp="1"/>
          </p:cNvSpPr>
          <p:nvPr>
            <p:ph type="ctrTitle" idx="4294967295"/>
          </p:nvPr>
        </p:nvSpPr>
        <p:spPr>
          <a:xfrm>
            <a:off x="262750" y="358775"/>
            <a:ext cx="10928350" cy="692259"/>
          </a:xfrm>
        </p:spPr>
        <p:txBody>
          <a:bodyPr anchor="t"/>
          <a:lstStyle/>
          <a:p>
            <a:pPr algn="ctr"/>
            <a:r>
              <a:rPr lang="es" sz="2800" b="1" i="0" dirty="0">
                <a:solidFill>
                  <a:srgbClr val="44546A"/>
                </a:solidFill>
              </a:rPr>
              <a:t>Las Publicaciones para las Redes Sociales: PTA Por Sus Hijos</a:t>
            </a:r>
          </a:p>
        </p:txBody>
      </p:sp>
      <p:sp>
        <p:nvSpPr>
          <p:cNvPr id="4" name="Title 2">
            <a:extLst>
              <a:ext uri="{FF2B5EF4-FFF2-40B4-BE49-F238E27FC236}">
                <a16:creationId xmlns:a16="http://schemas.microsoft.com/office/drawing/2014/main" xmlns="" id="{4865EF9B-CD1F-46D1-BE3E-6757B8E3B3BD}"/>
              </a:ext>
            </a:extLst>
          </p:cNvPr>
          <p:cNvSpPr txBox="1">
            <a:spLocks/>
          </p:cNvSpPr>
          <p:nvPr/>
        </p:nvSpPr>
        <p:spPr>
          <a:xfrm>
            <a:off x="358233" y="1315153"/>
            <a:ext cx="5633789" cy="4228451"/>
          </a:xfrm>
          <a:prstGeom prst="rect">
            <a:avLst/>
          </a:prstGeom>
        </p:spPr>
        <p:txBody>
          <a:bodyPr vert="horz" lIns="91440" tIns="45720" rIns="91440" bIns="45720" rtlCol="0" anchor="t">
            <a:noAutofit/>
          </a:bodyPr>
          <a:lstStyle>
            <a:lvl1pPr algn="l" defTabSz="797357" rtl="0" eaLnBrk="1" latinLnBrk="0" hangingPunct="1">
              <a:lnSpc>
                <a:spcPct val="80000"/>
              </a:lnSpc>
              <a:spcBef>
                <a:spcPct val="0"/>
              </a:spcBef>
              <a:buNone/>
              <a:defRPr sz="10028" b="1" i="0" kern="1200" spc="-174" baseline="0">
                <a:gradFill flip="none" rotWithShape="1">
                  <a:gsLst>
                    <a:gs pos="0">
                      <a:schemeClr val="tx2"/>
                    </a:gs>
                    <a:gs pos="100000">
                      <a:schemeClr val="accent2"/>
                    </a:gs>
                  </a:gsLst>
                  <a:lin ang="3000000" scaled="0"/>
                  <a:tileRect/>
                </a:gradFill>
                <a:latin typeface="+mj-lt"/>
                <a:ea typeface="Arial" charset="0"/>
                <a:cs typeface="Arial" charset="0"/>
              </a:defRPr>
            </a:lvl1pPr>
          </a:lstStyle>
          <a:p>
            <a:pPr marL="457200" indent="-457200">
              <a:lnSpc>
                <a:spcPct val="90000"/>
              </a:lnSpc>
              <a:buFont typeface="Arial" panose="020B0604020202020204" pitchFamily="34" charset="0"/>
              <a:buChar char="•"/>
            </a:pPr>
            <a:r>
              <a:rPr lang="es" sz="1500" i="0" spc="0" dirty="0">
                <a:solidFill>
                  <a:srgbClr val="44546A"/>
                </a:solidFill>
              </a:rPr>
              <a:t>Tamaño: </a:t>
            </a:r>
            <a:r>
              <a:rPr lang="es" sz="1500" b="0" i="0" spc="0" dirty="0">
                <a:solidFill>
                  <a:srgbClr val="44546A"/>
                </a:solidFill>
              </a:rPr>
              <a:t>1200x628</a:t>
            </a:r>
          </a:p>
          <a:p>
            <a:pPr>
              <a:lnSpc>
                <a:spcPct val="90000"/>
              </a:lnSpc>
            </a:pPr>
            <a:endParaRPr lang="en-US" sz="1500" spc="0" dirty="0">
              <a:solidFill>
                <a:schemeClr val="tx2"/>
              </a:solidFill>
              <a:latin typeface="+mn-lt"/>
              <a:cs typeface="Arial"/>
            </a:endParaRPr>
          </a:p>
          <a:p>
            <a:pPr marL="457200" indent="-457200">
              <a:lnSpc>
                <a:spcPct val="90000"/>
              </a:lnSpc>
              <a:buFont typeface="Arial" panose="020B0604020202020204" pitchFamily="34" charset="0"/>
              <a:buChar char="•"/>
            </a:pPr>
            <a:r>
              <a:rPr lang="es" sz="1500" i="0" spc="0" dirty="0">
                <a:solidFill>
                  <a:srgbClr val="44546A"/>
                </a:solidFill>
              </a:rPr>
              <a:t>Canales de Redes Sociales: </a:t>
            </a:r>
            <a:r>
              <a:rPr lang="es" sz="1500" b="0" i="0" spc="0" dirty="0">
                <a:solidFill>
                  <a:srgbClr val="44546A"/>
                </a:solidFill>
              </a:rPr>
              <a:t>Facebook, Instagram y Twitter.</a:t>
            </a:r>
            <a:r>
              <a:rPr lang="en" sz="1500" spc="0" dirty="0"/>
              <a:t/>
            </a:r>
            <a:br>
              <a:rPr lang="en" sz="1500" spc="0" dirty="0"/>
            </a:br>
            <a:endParaRPr lang="en" sz="1500" spc="0" dirty="0"/>
          </a:p>
          <a:p>
            <a:pPr marL="457200" indent="-457200">
              <a:lnSpc>
                <a:spcPct val="90000"/>
              </a:lnSpc>
              <a:buFont typeface="Arial" panose="020B0604020202020204" pitchFamily="34" charset="0"/>
              <a:buChar char="•"/>
            </a:pPr>
            <a:r>
              <a:rPr lang="es" sz="1500" i="0" spc="0" dirty="0">
                <a:solidFill>
                  <a:srgbClr val="44546A"/>
                </a:solidFill>
              </a:rPr>
              <a:t>Personalización</a:t>
            </a:r>
            <a:r>
              <a:rPr lang="es" sz="1500" b="0" i="0" spc="0" dirty="0">
                <a:solidFill>
                  <a:srgbClr val="44546A"/>
                </a:solidFill>
              </a:rPr>
              <a:t>: Personalice las publicaciones de redes sociales con imágenes y textos que destaquen los logros y prioridades de su PTA en su escuela. Puede consultar el "Kit de Membresía de PTA" para ver los puntos de prueba y de reflexión de National PTA y sumar a los ejemplos de su PTA local.</a:t>
            </a:r>
          </a:p>
          <a:p>
            <a:pPr marL="457200" indent="-457200">
              <a:lnSpc>
                <a:spcPct val="90000"/>
              </a:lnSpc>
              <a:buFont typeface="Arial" panose="020B0604020202020204" pitchFamily="34" charset="0"/>
              <a:buChar char="•"/>
            </a:pPr>
            <a:endParaRPr lang="en-US" sz="1500" b="0" spc="0" dirty="0">
              <a:solidFill>
                <a:schemeClr val="tx2"/>
              </a:solidFill>
            </a:endParaRPr>
          </a:p>
          <a:p>
            <a:pPr marL="457200" indent="-457200">
              <a:lnSpc>
                <a:spcPct val="90000"/>
              </a:lnSpc>
              <a:buFont typeface="Arial" panose="020B0604020202020204" pitchFamily="34" charset="0"/>
              <a:buChar char="•"/>
            </a:pPr>
            <a:r>
              <a:rPr lang="es" sz="1500" i="0" spc="0" dirty="0">
                <a:solidFill>
                  <a:srgbClr val="44546A"/>
                </a:solidFill>
              </a:rPr>
              <a:t>Texto para Publicar en las Redes Sociales: </a:t>
            </a:r>
            <a:r>
              <a:rPr lang="es" sz="1500" b="0" i="0" spc="0" dirty="0">
                <a:solidFill>
                  <a:srgbClr val="44546A"/>
                </a:solidFill>
              </a:rPr>
              <a:t>Cuando publique estas gráficas en las redes sociales, incluya una llamada a la acción en el texto de las publicaciones. Le recomendamos incluir: "¡Únase Hoy a &lt;INSERTE EL URL DE LA PTA LOCAL&gt;!"</a:t>
            </a:r>
          </a:p>
          <a:p>
            <a:pPr marL="457200" indent="-457200">
              <a:lnSpc>
                <a:spcPct val="90000"/>
              </a:lnSpc>
              <a:buFont typeface="Arial" panose="020B0604020202020204" pitchFamily="34" charset="0"/>
              <a:buChar char="•"/>
            </a:pPr>
            <a:endParaRPr lang="en-US" sz="1500" b="0" spc="0" dirty="0">
              <a:solidFill>
                <a:schemeClr val="tx2"/>
              </a:solidFill>
            </a:endParaRPr>
          </a:p>
          <a:p>
            <a:pPr marL="457200" indent="-457200">
              <a:lnSpc>
                <a:spcPct val="90000"/>
              </a:lnSpc>
              <a:buFont typeface="Arial" panose="020B0604020202020204" pitchFamily="34" charset="0"/>
              <a:buChar char="•"/>
            </a:pPr>
            <a:r>
              <a:rPr lang="es" sz="1500" i="0" spc="0" dirty="0">
                <a:solidFill>
                  <a:srgbClr val="44546A"/>
                </a:solidFill>
              </a:rPr>
              <a:t>Otras indicaciones: </a:t>
            </a:r>
            <a:r>
              <a:rPr lang="es" sz="1500" b="0" i="0" spc="0" dirty="0">
                <a:solidFill>
                  <a:srgbClr val="44546A"/>
                </a:solidFill>
              </a:rPr>
              <a:t>En las diapositivas 11-14, encontrará instrucciones de cómo descargar y usar los gráficos</a:t>
            </a:r>
            <a:r>
              <a:rPr lang="es" sz="1500" b="0" i="0" spc="0" dirty="0" smtClean="0">
                <a:solidFill>
                  <a:srgbClr val="44546A"/>
                </a:solidFill>
              </a:rPr>
              <a:t>.</a:t>
            </a:r>
            <a:endParaRPr lang="en-US" sz="1500" spc="0" dirty="0"/>
          </a:p>
        </p:txBody>
      </p:sp>
      <p:pic>
        <p:nvPicPr>
          <p:cNvPr id="14" name="Picture 13">
            <a:extLst>
              <a:ext uri="{FF2B5EF4-FFF2-40B4-BE49-F238E27FC236}">
                <a16:creationId xmlns:a16="http://schemas.microsoft.com/office/drawing/2014/main" xmlns="" id="{E1BA308C-F355-4C6C-BB47-E3C0CC38DD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13542" y="1375459"/>
            <a:ext cx="3870435" cy="2017810"/>
          </a:xfrm>
          <a:prstGeom prst="rect">
            <a:avLst/>
          </a:prstGeom>
        </p:spPr>
      </p:pic>
      <p:pic>
        <p:nvPicPr>
          <p:cNvPr id="15" name="Picture 14">
            <a:extLst>
              <a:ext uri="{FF2B5EF4-FFF2-40B4-BE49-F238E27FC236}">
                <a16:creationId xmlns:a16="http://schemas.microsoft.com/office/drawing/2014/main" xmlns="" id="{C415581A-6F9D-4B4E-845D-23A2F76CB0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50128" y="3009414"/>
            <a:ext cx="4008850" cy="2091345"/>
          </a:xfrm>
          <a:prstGeom prst="rect">
            <a:avLst/>
          </a:prstGeom>
        </p:spPr>
      </p:pic>
      <p:sp>
        <p:nvSpPr>
          <p:cNvPr id="9" name="TextBox 8">
            <a:extLst>
              <a:ext uri="{FF2B5EF4-FFF2-40B4-BE49-F238E27FC236}">
                <a16:creationId xmlns:a16="http://schemas.microsoft.com/office/drawing/2014/main" xmlns="" id="{F936FCB7-6933-4965-B301-5015CCBA4A19}"/>
              </a:ext>
            </a:extLst>
          </p:cNvPr>
          <p:cNvSpPr txBox="1"/>
          <p:nvPr/>
        </p:nvSpPr>
        <p:spPr>
          <a:xfrm>
            <a:off x="6603960" y="2384363"/>
            <a:ext cx="1759133" cy="461665"/>
          </a:xfrm>
          <a:prstGeom prst="rect">
            <a:avLst/>
          </a:prstGeom>
          <a:solidFill>
            <a:srgbClr val="FFFF00"/>
          </a:solidFill>
        </p:spPr>
        <p:txBody>
          <a:bodyPr wrap="square" rtlCol="0">
            <a:spAutoFit/>
          </a:bodyPr>
          <a:lstStyle/>
          <a:p>
            <a:pPr algn="ctr"/>
            <a:r>
              <a:rPr lang="es" sz="2400" b="0" i="0" dirty="0">
                <a:solidFill>
                  <a:srgbClr val="000000"/>
                </a:solidFill>
              </a:rPr>
              <a:t>EJEMPLO</a:t>
            </a:r>
          </a:p>
        </p:txBody>
      </p:sp>
      <p:sp>
        <p:nvSpPr>
          <p:cNvPr id="11" name="TextBox 10">
            <a:extLst>
              <a:ext uri="{FF2B5EF4-FFF2-40B4-BE49-F238E27FC236}">
                <a16:creationId xmlns:a16="http://schemas.microsoft.com/office/drawing/2014/main" xmlns="" id="{3638E5F0-7D51-410C-9F4F-EDA25229F99D}"/>
              </a:ext>
            </a:extLst>
          </p:cNvPr>
          <p:cNvSpPr txBox="1"/>
          <p:nvPr/>
        </p:nvSpPr>
        <p:spPr>
          <a:xfrm>
            <a:off x="8213947" y="3849023"/>
            <a:ext cx="1664444" cy="461665"/>
          </a:xfrm>
          <a:prstGeom prst="rect">
            <a:avLst/>
          </a:prstGeom>
          <a:solidFill>
            <a:srgbClr val="FFFF00"/>
          </a:solidFill>
        </p:spPr>
        <p:txBody>
          <a:bodyPr wrap="square" rtlCol="0">
            <a:spAutoFit/>
          </a:bodyPr>
          <a:lstStyle/>
          <a:p>
            <a:pPr algn="ctr"/>
            <a:r>
              <a:rPr lang="es" sz="2400" b="0" i="0" dirty="0">
                <a:solidFill>
                  <a:srgbClr val="000000"/>
                </a:solidFill>
              </a:rPr>
              <a:t>EJEMPLO</a:t>
            </a:r>
          </a:p>
        </p:txBody>
      </p:sp>
    </p:spTree>
    <p:extLst>
      <p:ext uri="{BB962C8B-B14F-4D97-AF65-F5344CB8AC3E}">
        <p14:creationId xmlns:p14="http://schemas.microsoft.com/office/powerpoint/2010/main" val="3906245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xmlns="" id="{F03E2388-2F20-3E41-9BF8-778463C50752}"/>
              </a:ext>
            </a:extLst>
          </p:cNvPr>
          <p:cNvSpPr>
            <a:spLocks noGrp="1"/>
          </p:cNvSpPr>
          <p:nvPr>
            <p:ph type="pic" sz="quarter" idx="13"/>
          </p:nvPr>
        </p:nvSpPr>
        <p:spPr/>
      </p:sp>
      <p:sp>
        <p:nvSpPr>
          <p:cNvPr id="3" name="Text Placeholder 2">
            <a:extLst>
              <a:ext uri="{FF2B5EF4-FFF2-40B4-BE49-F238E27FC236}">
                <a16:creationId xmlns:a16="http://schemas.microsoft.com/office/drawing/2014/main" xmlns="" id="{B0D1D121-A997-1E44-8B01-FF89D3EA643C}"/>
              </a:ext>
            </a:extLst>
          </p:cNvPr>
          <p:cNvSpPr>
            <a:spLocks noGrp="1"/>
          </p:cNvSpPr>
          <p:nvPr>
            <p:ph type="body" sz="quarter" idx="15"/>
          </p:nvPr>
        </p:nvSpPr>
        <p:spPr/>
        <p:txBody>
          <a:bodyPr/>
          <a:lstStyle/>
          <a:p>
            <a:endParaRPr lang="en-US"/>
          </a:p>
        </p:txBody>
      </p:sp>
      <p:sp>
        <p:nvSpPr>
          <p:cNvPr id="5" name="Picture Placeholder 4">
            <a:extLst>
              <a:ext uri="{FF2B5EF4-FFF2-40B4-BE49-F238E27FC236}">
                <a16:creationId xmlns:a16="http://schemas.microsoft.com/office/drawing/2014/main" xmlns="" id="{D6DA6FF2-224B-5A4E-BC24-2C230B2B2F62}"/>
              </a:ext>
            </a:extLst>
          </p:cNvPr>
          <p:cNvSpPr>
            <a:spLocks noGrp="1"/>
          </p:cNvSpPr>
          <p:nvPr>
            <p:ph type="pic" sz="quarter" idx="17"/>
          </p:nvPr>
        </p:nvSpPr>
        <p:spPr/>
      </p:sp>
      <p:sp>
        <p:nvSpPr>
          <p:cNvPr id="6" name="Text Placeholder 4">
            <a:extLst>
              <a:ext uri="{FF2B5EF4-FFF2-40B4-BE49-F238E27FC236}">
                <a16:creationId xmlns:a16="http://schemas.microsoft.com/office/drawing/2014/main" xmlns="" id="{81FE95B0-5742-2F4B-8AB2-3CA1AD6FCB55}"/>
              </a:ext>
            </a:extLst>
          </p:cNvPr>
          <p:cNvSpPr>
            <a:spLocks noGrp="1"/>
          </p:cNvSpPr>
          <p:nvPr>
            <p:ph type="body" sz="quarter" idx="16"/>
          </p:nvPr>
        </p:nvSpPr>
        <p:spPr>
          <a:xfrm>
            <a:off x="391834" y="3053593"/>
            <a:ext cx="5199069" cy="401638"/>
          </a:xfrm>
          <a:prstGeom prst="rect">
            <a:avLst/>
          </a:prstGeom>
        </p:spPr>
        <p:txBody>
          <a:bodyPr/>
          <a:lstStyle>
            <a:lvl1pPr marL="0" indent="0">
              <a:buNone/>
              <a:defRPr sz="1600" cap="all" baseline="0">
                <a:solidFill>
                  <a:schemeClr val="bg1"/>
                </a:solidFill>
              </a:defRPr>
            </a:lvl1pPr>
          </a:lstStyle>
          <a:p>
            <a:pPr lvl="0"/>
            <a:r>
              <a:rPr lang="en-US" dirty="0" smtClean="0"/>
              <a:t>                                               &lt;</a:t>
            </a:r>
            <a:r>
              <a:rPr lang="es-ES" dirty="0" smtClean="0"/>
              <a:t>ESCRIBA EL NOMBRE DE LA ESCUELA</a:t>
            </a:r>
            <a:r>
              <a:rPr lang="en-US" dirty="0" smtClean="0"/>
              <a:t>&gt;</a:t>
            </a:r>
            <a:endParaRPr lang="en-US" dirty="0"/>
          </a:p>
        </p:txBody>
      </p:sp>
    </p:spTree>
    <p:extLst>
      <p:ext uri="{BB962C8B-B14F-4D97-AF65-F5344CB8AC3E}">
        <p14:creationId xmlns:p14="http://schemas.microsoft.com/office/powerpoint/2010/main" val="15548957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81E4E84F-F9E2-489D-AFFA-B1B27C666B9C}"/>
              </a:ext>
            </a:extLst>
          </p:cNvPr>
          <p:cNvSpPr txBox="1"/>
          <p:nvPr/>
        </p:nvSpPr>
        <p:spPr>
          <a:xfrm>
            <a:off x="0" y="4661"/>
            <a:ext cx="11430000" cy="5509200"/>
          </a:xfrm>
          <a:prstGeom prst="rect">
            <a:avLst/>
          </a:prstGeom>
          <a:noFill/>
        </p:spPr>
        <p:txBody>
          <a:bodyPr wrap="square" rtlCol="0" anchor="t">
            <a:spAutoFit/>
          </a:bodyPr>
          <a:lstStyle/>
          <a:p>
            <a:r>
              <a:rPr lang="es" sz="1400" b="1" i="1" dirty="0">
                <a:solidFill>
                  <a:srgbClr val="000000"/>
                </a:solidFill>
              </a:rPr>
              <a:t>Los siguientes pasos son para usuarios de Windows y de Mac</a:t>
            </a:r>
          </a:p>
          <a:p>
            <a:r>
              <a:rPr lang="en" sz="1400" dirty="0"/>
              <a:t/>
            </a:r>
            <a:br>
              <a:rPr lang="en" sz="1400" dirty="0"/>
            </a:br>
            <a:r>
              <a:rPr lang="es" sz="1400" b="1" i="0" dirty="0">
                <a:solidFill>
                  <a:srgbClr val="000000"/>
                </a:solidFill>
              </a:rPr>
              <a:t>Asegúrese de que la Configuración de PowerPoint sea Mantener fotos de calidad: </a:t>
            </a:r>
            <a:r>
              <a:rPr lang="es" sz="1200" b="1" i="0" dirty="0">
                <a:solidFill>
                  <a:srgbClr val="000000"/>
                </a:solidFill>
              </a:rPr>
              <a:t>(Este paso es solo para usuarios de Windows).</a:t>
            </a:r>
          </a:p>
          <a:p>
            <a:pPr marL="285750" indent="-285750">
              <a:buFont typeface="Arial" panose="020B0604020202020204" pitchFamily="34" charset="0"/>
              <a:buChar char="•"/>
            </a:pPr>
            <a:r>
              <a:rPr lang="es" sz="1200" b="0" i="0" dirty="0">
                <a:solidFill>
                  <a:srgbClr val="000000"/>
                </a:solidFill>
              </a:rPr>
              <a:t>En PowerPoint, vaya a "Archivo" </a:t>
            </a:r>
            <a:r>
              <a:rPr lang="en-US" sz="1200" dirty="0">
                <a:solidFill>
                  <a:prstClr val="black"/>
                </a:solidFill>
                <a:latin typeface="Arial" panose="020B0604020202020204" pitchFamily="34" charset="0"/>
                <a:cs typeface="Arial" panose="020B0604020202020204" pitchFamily="34" charset="0"/>
                <a:sym typeface="Wingdings" panose="05000000000000000000" pitchFamily="2" charset="2"/>
              </a:rPr>
              <a:t></a:t>
            </a:r>
            <a:r>
              <a:rPr lang="es" sz="1200" b="0" i="0" dirty="0">
                <a:solidFill>
                  <a:srgbClr val="000000"/>
                </a:solidFill>
              </a:rPr>
              <a:t> "Opciones".</a:t>
            </a:r>
          </a:p>
          <a:p>
            <a:pPr marL="285750" indent="-285750">
              <a:buFont typeface="Arial" panose="020B0604020202020204" pitchFamily="34" charset="0"/>
              <a:buChar char="•"/>
            </a:pPr>
            <a:r>
              <a:rPr lang="es" sz="1200" b="0" i="0" dirty="0">
                <a:solidFill>
                  <a:srgbClr val="000000"/>
                </a:solidFill>
              </a:rPr>
              <a:t>Haga clic en "Avanzado".</a:t>
            </a:r>
          </a:p>
          <a:p>
            <a:pPr marL="285750" indent="-285750">
              <a:buFont typeface="Arial" panose="020B0604020202020204" pitchFamily="34" charset="0"/>
              <a:buChar char="•"/>
            </a:pPr>
            <a:r>
              <a:rPr lang="es" sz="1200" b="0" i="0" dirty="0">
                <a:solidFill>
                  <a:srgbClr val="000000"/>
                </a:solidFill>
              </a:rPr>
              <a:t>En "Tamaño y calidad de la imagen", asegúrese de que esté seleccionado "Alta fidelidad" para la "Resolución por defecto".</a:t>
            </a:r>
          </a:p>
          <a:p>
            <a:pPr marL="285750" indent="-285750">
              <a:buFont typeface="Arial" panose="020B0604020202020204" pitchFamily="34" charset="0"/>
              <a:buChar char="•"/>
            </a:pPr>
            <a:r>
              <a:rPr lang="es" sz="1200" b="0" i="0" dirty="0">
                <a:solidFill>
                  <a:srgbClr val="000000"/>
                </a:solidFill>
              </a:rPr>
              <a:t>Solo tiene que verificar esta configuración en PowerPoint una vez, luego, quedará guardada para el futuro.</a:t>
            </a:r>
          </a:p>
          <a:p>
            <a:endParaRPr lang="en-US" sz="1600" u="sng" dirty="0"/>
          </a:p>
          <a:p>
            <a:r>
              <a:rPr lang="es" sz="1400" b="0" i="0" u="sng" dirty="0">
                <a:solidFill>
                  <a:srgbClr val="000000"/>
                </a:solidFill>
              </a:rPr>
              <a:t>Solo estas áreas pueden personalizarse. Todas las otras secciones permanecen tal cual están, sin cambios.</a:t>
            </a:r>
            <a:r>
              <a:rPr lang="en" sz="1400" dirty="0"/>
              <a:t/>
            </a:r>
            <a:br>
              <a:rPr lang="en" sz="1400" dirty="0"/>
            </a:br>
            <a:endParaRPr lang="en" sz="1400" dirty="0"/>
          </a:p>
          <a:p>
            <a:pPr marL="342900" lvl="0" indent="-342900">
              <a:buFont typeface="+mj-lt"/>
              <a:buAutoNum type="arabicPeriod"/>
            </a:pPr>
            <a:r>
              <a:rPr lang="es" sz="1300" b="1" i="0" dirty="0">
                <a:solidFill>
                  <a:srgbClr val="000000"/>
                </a:solidFill>
              </a:rPr>
              <a:t>Cómo Editar un Texto Personalizado:</a:t>
            </a:r>
          </a:p>
          <a:p>
            <a:pPr marL="800100" lvl="1" indent="-342900">
              <a:buFont typeface="+mj-lt"/>
              <a:buAutoNum type="arabicPeriod"/>
            </a:pPr>
            <a:r>
              <a:rPr lang="es" sz="1200" b="0" i="0" dirty="0">
                <a:solidFill>
                  <a:srgbClr val="000000"/>
                </a:solidFill>
              </a:rPr>
              <a:t>Haga clic en la caja de texto personalizable para añadir directamente el texto al ejemplo local del programa de su PTA, el nombre de la escuela, el URL de la PTA local, cuando corresponda. </a:t>
            </a:r>
          </a:p>
          <a:p>
            <a:pPr marL="800100" lvl="1" indent="-342900">
              <a:buFont typeface="+mj-lt"/>
              <a:buAutoNum type="arabicPeriod"/>
            </a:pPr>
            <a:r>
              <a:rPr lang="es" sz="1200" b="0" i="0" dirty="0">
                <a:solidFill>
                  <a:srgbClr val="000000"/>
                </a:solidFill>
              </a:rPr>
              <a:t>El nombre de la tipografía, el tipo de fuente y el tamaño están preconfigurados. No adapte ni edite el nombre de la tipografía, el tipo de fuente ni el tamaño.</a:t>
            </a:r>
          </a:p>
          <a:p>
            <a:pPr marL="800100" lvl="1" indent="-342900">
              <a:buFont typeface="+mj-lt"/>
              <a:buAutoNum type="arabicPeriod"/>
            </a:pPr>
            <a:r>
              <a:rPr lang="es" sz="1200" b="0" i="0" u="sng" dirty="0">
                <a:solidFill>
                  <a:srgbClr val="000000"/>
                </a:solidFill>
              </a:rPr>
              <a:t>Observación</a:t>
            </a:r>
            <a:r>
              <a:rPr lang="es" sz="1200" b="0" i="0" dirty="0">
                <a:solidFill>
                  <a:srgbClr val="000000"/>
                </a:solidFill>
              </a:rPr>
              <a:t>: no se pueden cambiar otros textos, solo la caja de texto que puede cliquear y editar.</a:t>
            </a:r>
            <a:r>
              <a:rPr lang="en" sz="1200" dirty="0"/>
              <a:t/>
            </a:r>
            <a:br>
              <a:rPr lang="en" sz="1200" dirty="0"/>
            </a:br>
            <a:r>
              <a:rPr lang="es" sz="1200" b="0" i="0" dirty="0">
                <a:solidFill>
                  <a:srgbClr val="000000"/>
                </a:solidFill>
              </a:rPr>
              <a:t> </a:t>
            </a:r>
          </a:p>
          <a:p>
            <a:pPr marL="342900" indent="-342900">
              <a:buFont typeface="+mj-lt"/>
              <a:buAutoNum type="arabicPeriod"/>
            </a:pPr>
            <a:r>
              <a:rPr lang="es" sz="1300" b="1" i="0" dirty="0">
                <a:solidFill>
                  <a:srgbClr val="000000"/>
                </a:solidFill>
              </a:rPr>
              <a:t>Cómo colocar un logotipo personalizado:</a:t>
            </a:r>
          </a:p>
          <a:p>
            <a:r>
              <a:rPr lang="es" sz="1200" b="0" i="1" dirty="0">
                <a:solidFill>
                  <a:srgbClr val="000000"/>
                </a:solidFill>
              </a:rPr>
              <a:t>Use las diapositivas 3, 5, 7, 9 si desea usar solo el logotipo de National PTA, no logotipos personalizados de PTA local o del estado.</a:t>
            </a:r>
          </a:p>
          <a:p>
            <a:endParaRPr lang="en-US" sz="1200" i="1" dirty="0">
              <a:cs typeface="Arial"/>
            </a:endParaRPr>
          </a:p>
          <a:p>
            <a:r>
              <a:rPr lang="es" sz="1200" b="0" i="1" dirty="0">
                <a:solidFill>
                  <a:srgbClr val="000000"/>
                </a:solidFill>
              </a:rPr>
              <a:t>Use las diapositivas 4, 6, 8, 10 si desea usar su logotipo de PTA del estado O el logotipo de su PTA local junto con el de National PTA. </a:t>
            </a:r>
            <a:r>
              <a:rPr lang="en" sz="1200" dirty="0"/>
              <a:t/>
            </a:r>
            <a:br>
              <a:rPr lang="en" sz="1200" dirty="0"/>
            </a:br>
            <a:endParaRPr lang="en" sz="1200" dirty="0"/>
          </a:p>
          <a:p>
            <a:pPr marL="800100" lvl="1" indent="-342900">
              <a:buFont typeface="+mj-lt"/>
              <a:buAutoNum type="arabicPeriod"/>
            </a:pPr>
            <a:r>
              <a:rPr lang="es" sz="1200" b="0" i="0" dirty="0">
                <a:solidFill>
                  <a:srgbClr val="000000"/>
                </a:solidFill>
              </a:rPr>
              <a:t>Use la opción "haga clic en el ícono para añadirlo" que está abajo para incluir el logotipo de su PTA. </a:t>
            </a:r>
          </a:p>
          <a:p>
            <a:pPr marL="800100" lvl="1" indent="-342900">
              <a:buFont typeface="+mj-lt"/>
              <a:buAutoNum type="arabicPeriod"/>
            </a:pPr>
            <a:r>
              <a:rPr lang="es" sz="1200" b="0" i="0" dirty="0">
                <a:solidFill>
                  <a:srgbClr val="000000"/>
                </a:solidFill>
              </a:rPr>
              <a:t>Aparecerá un cuadro de diálogo pidiéndole que seleccione un archivo de su computadora. </a:t>
            </a:r>
          </a:p>
          <a:p>
            <a:pPr marL="800100" lvl="1" indent="-342900">
              <a:buFont typeface="+mj-lt"/>
              <a:buAutoNum type="arabicPeriod"/>
            </a:pPr>
            <a:r>
              <a:rPr lang="es" sz="1200" b="0" i="0" dirty="0">
                <a:solidFill>
                  <a:srgbClr val="000000"/>
                </a:solidFill>
              </a:rPr>
              <a:t>Encuentre el archivo del logotipo que desea escoger. </a:t>
            </a:r>
          </a:p>
          <a:p>
            <a:pPr marL="1257300" lvl="2" indent="-342900">
              <a:buFont typeface="+mj-lt"/>
              <a:buAutoNum type="arabicPeriod"/>
            </a:pPr>
            <a:r>
              <a:rPr lang="es" sz="1200" b="0" i="0" u="sng" dirty="0">
                <a:solidFill>
                  <a:srgbClr val="000000"/>
                </a:solidFill>
              </a:rPr>
              <a:t>Observación:</a:t>
            </a:r>
            <a:r>
              <a:rPr lang="es" sz="1200" b="0" i="0" dirty="0">
                <a:solidFill>
                  <a:srgbClr val="000000"/>
                </a:solidFill>
              </a:rPr>
              <a:t> para que no quede un recuadro blanco alrededor del logotipo, debe usar un archivo PNG del logotipo. Los archivos PNG garantizan que el fondo sea transparente y evitan que aparezca un recuadro blanco alrededor del logotipo. </a:t>
            </a:r>
          </a:p>
          <a:p>
            <a:pPr marL="1257300" lvl="2" indent="-342900">
              <a:buFont typeface="+mj-lt"/>
              <a:buAutoNum type="arabicPeriod"/>
            </a:pPr>
            <a:r>
              <a:rPr lang="es" sz="1200" b="0" i="0" u="sng" dirty="0">
                <a:solidFill>
                  <a:srgbClr val="000000"/>
                </a:solidFill>
              </a:rPr>
              <a:t>Observación</a:t>
            </a:r>
            <a:r>
              <a:rPr lang="es" sz="1200" b="0" i="0" dirty="0">
                <a:solidFill>
                  <a:srgbClr val="000000"/>
                </a:solidFill>
              </a:rPr>
              <a:t> el archivo de su logotipo debe tener una resolución alta, de 72 dpi. Para conocer la resolución de su logotipo, siga los pasos descritos en 3.3 (próxima diapositiva</a:t>
            </a:r>
            <a:r>
              <a:rPr lang="es" sz="1200" b="0" i="0" dirty="0" smtClean="0">
                <a:solidFill>
                  <a:srgbClr val="000000"/>
                </a:solidFill>
              </a:rPr>
              <a:t>).</a:t>
            </a:r>
            <a:endParaRPr lang="en-US" dirty="0"/>
          </a:p>
        </p:txBody>
      </p:sp>
    </p:spTree>
    <p:extLst>
      <p:ext uri="{BB962C8B-B14F-4D97-AF65-F5344CB8AC3E}">
        <p14:creationId xmlns:p14="http://schemas.microsoft.com/office/powerpoint/2010/main" val="18549396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3E68015C-DF6E-496C-9930-39F6A3654685}"/>
              </a:ext>
            </a:extLst>
          </p:cNvPr>
          <p:cNvSpPr txBox="1"/>
          <p:nvPr/>
        </p:nvSpPr>
        <p:spPr>
          <a:xfrm>
            <a:off x="121919" y="97536"/>
            <a:ext cx="9694433" cy="5438412"/>
          </a:xfrm>
          <a:prstGeom prst="rect">
            <a:avLst/>
          </a:prstGeom>
          <a:noFill/>
        </p:spPr>
        <p:txBody>
          <a:bodyPr wrap="square" rtlCol="0">
            <a:spAutoFit/>
          </a:bodyPr>
          <a:lstStyle/>
          <a:p>
            <a:pPr marL="342900" indent="-342900">
              <a:lnSpc>
                <a:spcPct val="90000"/>
              </a:lnSpc>
              <a:buFont typeface="+mj-lt"/>
              <a:buAutoNum type="arabicPeriod" startAt="2"/>
            </a:pPr>
            <a:r>
              <a:rPr lang="es" sz="1300" b="1" i="0" dirty="0">
                <a:solidFill>
                  <a:srgbClr val="000000"/>
                </a:solidFill>
              </a:rPr>
              <a:t>Cómo Colocar un Logotipo Personalizado (Cont.):</a:t>
            </a:r>
          </a:p>
          <a:p>
            <a:pPr marL="800100" lvl="1" indent="-342900">
              <a:lnSpc>
                <a:spcPct val="90000"/>
              </a:lnSpc>
              <a:buFont typeface="+mj-lt"/>
              <a:buAutoNum type="arabicPeriod" startAt="4"/>
            </a:pPr>
            <a:r>
              <a:rPr lang="es" sz="1200" b="0" i="0" dirty="0">
                <a:solidFill>
                  <a:srgbClr val="000000"/>
                </a:solidFill>
              </a:rPr>
              <a:t>Si su logotipo está recortado, puede ajustar el tamaño directamente en PowerPoint siguiendo estos pasos:</a:t>
            </a:r>
          </a:p>
          <a:p>
            <a:pPr marL="1257300" lvl="2" indent="-342900">
              <a:lnSpc>
                <a:spcPct val="90000"/>
              </a:lnSpc>
              <a:buFont typeface="+mj-lt"/>
              <a:buAutoNum type="arabicPeriod"/>
            </a:pPr>
            <a:r>
              <a:rPr lang="es" sz="1200" b="0" i="0" dirty="0">
                <a:solidFill>
                  <a:srgbClr val="000000"/>
                </a:solidFill>
              </a:rPr>
              <a:t>Una vez que haya subido su logotipo al PowerPoint, aparecerá la barra de herramientas "Formato de imagen" en la parte superior. </a:t>
            </a:r>
          </a:p>
          <a:p>
            <a:pPr marL="1257300" lvl="2" indent="-342900">
              <a:lnSpc>
                <a:spcPct val="90000"/>
              </a:lnSpc>
              <a:buFont typeface="+mj-lt"/>
              <a:buAutoNum type="arabicPeriod"/>
            </a:pPr>
            <a:r>
              <a:rPr lang="es" sz="1200" b="0" i="0" dirty="0">
                <a:solidFill>
                  <a:srgbClr val="000000"/>
                </a:solidFill>
              </a:rPr>
              <a:t>Haga clic en "Recortar". </a:t>
            </a:r>
          </a:p>
          <a:p>
            <a:pPr marL="1257300" lvl="2" indent="-342900">
              <a:lnSpc>
                <a:spcPct val="90000"/>
              </a:lnSpc>
              <a:buFont typeface="+mj-lt"/>
              <a:buAutoNum type="arabicPeriod"/>
            </a:pPr>
            <a:r>
              <a:rPr lang="es" sz="1200" b="0" i="0" dirty="0">
                <a:solidFill>
                  <a:srgbClr val="000000"/>
                </a:solidFill>
              </a:rPr>
              <a:t>Comience ajustando el tamaño usando las cuatro esquinas. </a:t>
            </a:r>
          </a:p>
          <a:p>
            <a:pPr marL="1257300" lvl="2" indent="-342900">
              <a:lnSpc>
                <a:spcPct val="90000"/>
              </a:lnSpc>
              <a:buFont typeface="+mj-lt"/>
              <a:buAutoNum type="arabicPeriod"/>
            </a:pPr>
            <a:r>
              <a:rPr lang="es" sz="1200" b="0" i="0" dirty="0">
                <a:solidFill>
                  <a:srgbClr val="000000"/>
                </a:solidFill>
              </a:rPr>
              <a:t>Asegúrese de que todo el logotipo quede visible dentro del recuadro negro grueso, que muestra el área visible.</a:t>
            </a:r>
          </a:p>
          <a:p>
            <a:pPr marL="1257300" lvl="2" indent="-342900">
              <a:lnSpc>
                <a:spcPct val="90000"/>
              </a:lnSpc>
              <a:buFont typeface="+mj-lt"/>
              <a:buAutoNum type="arabicPeriod"/>
            </a:pPr>
            <a:r>
              <a:rPr lang="es" sz="1200" b="0" i="0" dirty="0">
                <a:solidFill>
                  <a:srgbClr val="000000"/>
                </a:solidFill>
              </a:rPr>
              <a:t>Una vez que haya adaptado el tamaño, haga clic con el cursor lejos del logotipo. </a:t>
            </a:r>
          </a:p>
          <a:p>
            <a:pPr marL="1257300" lvl="2" indent="-342900">
              <a:lnSpc>
                <a:spcPct val="90000"/>
              </a:lnSpc>
              <a:buFont typeface="+mj-lt"/>
              <a:buAutoNum type="arabicPeriod"/>
            </a:pPr>
            <a:r>
              <a:rPr lang="es" sz="1200" b="0" i="0" dirty="0">
                <a:solidFill>
                  <a:srgbClr val="000000"/>
                </a:solidFill>
              </a:rPr>
              <a:t>Es probable que necesite mover el logotipo para alinearlo con el de PTA. </a:t>
            </a:r>
          </a:p>
          <a:p>
            <a:pPr marL="1257300" lvl="2" indent="-342900">
              <a:lnSpc>
                <a:spcPct val="90000"/>
              </a:lnSpc>
              <a:buFont typeface="+mj-lt"/>
              <a:buAutoNum type="arabicPeriod"/>
            </a:pPr>
            <a:r>
              <a:rPr lang="es" sz="1200" b="0" i="0" dirty="0">
                <a:solidFill>
                  <a:srgbClr val="000000"/>
                </a:solidFill>
              </a:rPr>
              <a:t>Pase el cursor por encima del logotipo, haga clic y continúe sosteniéndolo.</a:t>
            </a:r>
          </a:p>
          <a:p>
            <a:pPr marL="1257300" lvl="2" indent="-342900">
              <a:lnSpc>
                <a:spcPct val="90000"/>
              </a:lnSpc>
              <a:buFont typeface="+mj-lt"/>
              <a:buAutoNum type="arabicPeriod"/>
            </a:pPr>
            <a:r>
              <a:rPr lang="es" sz="1200" b="0" i="0" dirty="0">
                <a:solidFill>
                  <a:srgbClr val="000000"/>
                </a:solidFill>
              </a:rPr>
              <a:t>Mueva el logotipo para alinearlo. Deberían aparecer las guías, unas líneas rojas punteadas que ayudan con la alineación.</a:t>
            </a:r>
          </a:p>
          <a:p>
            <a:pPr marL="1257300" lvl="2" indent="-342900">
              <a:lnSpc>
                <a:spcPct val="90000"/>
              </a:lnSpc>
              <a:buFont typeface="+mj-lt"/>
              <a:buAutoNum type="arabicPeriod"/>
            </a:pPr>
            <a:r>
              <a:rPr lang="es" sz="1200" b="0" i="0" dirty="0">
                <a:solidFill>
                  <a:srgbClr val="000000"/>
                </a:solidFill>
              </a:rPr>
              <a:t>Mantenga el tamaño de su logotipo parejo con el de National PTA.</a:t>
            </a:r>
            <a:r>
              <a:rPr lang="en" sz="1200" dirty="0"/>
              <a:t/>
            </a:r>
            <a:br>
              <a:rPr lang="en" sz="1200" dirty="0"/>
            </a:br>
            <a:endParaRPr lang="en" sz="1200" dirty="0"/>
          </a:p>
          <a:p>
            <a:pPr marL="228600" indent="-228600">
              <a:lnSpc>
                <a:spcPct val="90000"/>
              </a:lnSpc>
              <a:buFont typeface="+mj-lt"/>
              <a:buAutoNum type="arabicPeriod" startAt="2"/>
            </a:pPr>
            <a:r>
              <a:rPr lang="es" sz="1300" b="1" i="0" dirty="0">
                <a:solidFill>
                  <a:srgbClr val="000000"/>
                </a:solidFill>
              </a:rPr>
              <a:t>Cómo Colocar una Foto Personalizada:</a:t>
            </a:r>
          </a:p>
          <a:p>
            <a:pPr marL="800100" lvl="1" indent="-342900">
              <a:lnSpc>
                <a:spcPct val="90000"/>
              </a:lnSpc>
              <a:buFont typeface="+mj-lt"/>
              <a:buAutoNum type="arabicPeriod"/>
            </a:pPr>
            <a:r>
              <a:rPr lang="es" sz="1200" b="0" i="0" dirty="0">
                <a:solidFill>
                  <a:srgbClr val="000000"/>
                </a:solidFill>
              </a:rPr>
              <a:t>Use la herramienta "haga clic para añadir una imagen" a la derecha del gráfico para escoger la foto que va a usar. </a:t>
            </a:r>
          </a:p>
          <a:p>
            <a:pPr marL="800100" lvl="1" indent="-342900">
              <a:lnSpc>
                <a:spcPct val="90000"/>
              </a:lnSpc>
              <a:buFont typeface="+mj-lt"/>
              <a:buAutoNum type="arabicPeriod"/>
            </a:pPr>
            <a:r>
              <a:rPr lang="es" sz="1200" b="0" i="0" dirty="0">
                <a:solidFill>
                  <a:srgbClr val="000000"/>
                </a:solidFill>
              </a:rPr>
              <a:t>Aparecerá un cuadro de diálogo pidiéndole que seleccione un archivo de foto de su computadora. </a:t>
            </a:r>
          </a:p>
          <a:p>
            <a:pPr marL="1257300" lvl="2" indent="-342900">
              <a:lnSpc>
                <a:spcPct val="90000"/>
              </a:lnSpc>
              <a:buFont typeface="+mj-lt"/>
              <a:buAutoNum type="arabicPeriod"/>
            </a:pPr>
            <a:r>
              <a:rPr lang="es" sz="1200" b="0" i="0" u="sng" dirty="0">
                <a:solidFill>
                  <a:srgbClr val="000000"/>
                </a:solidFill>
              </a:rPr>
              <a:t>Observación:</a:t>
            </a:r>
            <a:r>
              <a:rPr lang="es" sz="1200" b="0" i="0" dirty="0">
                <a:solidFill>
                  <a:srgbClr val="000000"/>
                </a:solidFill>
              </a:rPr>
              <a:t> si necesita enviar una foto desde su teléfono inteligente a su computadora, siga estos pasos:</a:t>
            </a:r>
          </a:p>
          <a:p>
            <a:pPr marL="1714500" lvl="3" indent="-342900">
              <a:lnSpc>
                <a:spcPct val="90000"/>
              </a:lnSpc>
              <a:buFont typeface="+mj-lt"/>
              <a:buAutoNum type="arabicPeriod"/>
            </a:pPr>
            <a:r>
              <a:rPr lang="es" sz="1200" b="0" i="0" dirty="0">
                <a:solidFill>
                  <a:srgbClr val="000000"/>
                </a:solidFill>
              </a:rPr>
              <a:t>Ubique la foto en su teléfono inteligente.</a:t>
            </a:r>
          </a:p>
          <a:p>
            <a:pPr marL="1714500" lvl="3" indent="-342900">
              <a:lnSpc>
                <a:spcPct val="90000"/>
              </a:lnSpc>
              <a:buFont typeface="+mj-lt"/>
              <a:buAutoNum type="arabicPeriod"/>
            </a:pPr>
            <a:r>
              <a:rPr lang="es" sz="1200" b="0" i="0" dirty="0">
                <a:solidFill>
                  <a:srgbClr val="000000"/>
                </a:solidFill>
              </a:rPr>
              <a:t>Seleccione la opción para enviar un archivo.</a:t>
            </a:r>
          </a:p>
          <a:p>
            <a:pPr marL="1714500" lvl="3" indent="-342900">
              <a:lnSpc>
                <a:spcPct val="90000"/>
              </a:lnSpc>
              <a:buFont typeface="+mj-lt"/>
              <a:buAutoNum type="arabicPeriod"/>
            </a:pPr>
            <a:r>
              <a:rPr lang="es" sz="1200" b="0" i="0" dirty="0">
                <a:solidFill>
                  <a:srgbClr val="000000"/>
                </a:solidFill>
              </a:rPr>
              <a:t>Escoja correo electrónico. Use su dirección de correo electrónico para enviarse la foto.</a:t>
            </a:r>
          </a:p>
          <a:p>
            <a:pPr marL="1714500" lvl="3" indent="-342900">
              <a:lnSpc>
                <a:spcPct val="90000"/>
              </a:lnSpc>
              <a:buFont typeface="+mj-lt"/>
              <a:buAutoNum type="arabicPeriod"/>
            </a:pPr>
            <a:r>
              <a:rPr lang="es" sz="1200" b="0" i="0" dirty="0">
                <a:solidFill>
                  <a:srgbClr val="000000"/>
                </a:solidFill>
              </a:rPr>
              <a:t>Haga clic en "enviar".</a:t>
            </a:r>
          </a:p>
          <a:p>
            <a:pPr marL="1714500" lvl="3" indent="-342900">
              <a:lnSpc>
                <a:spcPct val="90000"/>
              </a:lnSpc>
              <a:buFont typeface="+mj-lt"/>
              <a:buAutoNum type="arabicPeriod"/>
            </a:pPr>
            <a:r>
              <a:rPr lang="es" sz="1200" b="0" i="0" dirty="0">
                <a:solidFill>
                  <a:srgbClr val="000000"/>
                </a:solidFill>
              </a:rPr>
              <a:t>Si le preguntan por el tamaño de la imagen, asegúrese de seleccionar "Tamaño real", que garantiza la máxima resolución (72 dpi).</a:t>
            </a:r>
          </a:p>
          <a:p>
            <a:pPr marL="800100" lvl="1" indent="-342900">
              <a:lnSpc>
                <a:spcPct val="90000"/>
              </a:lnSpc>
              <a:buFont typeface="+mj-lt"/>
              <a:buAutoNum type="arabicPeriod"/>
            </a:pPr>
            <a:r>
              <a:rPr lang="es" sz="1200" b="0" i="0" dirty="0">
                <a:solidFill>
                  <a:srgbClr val="000000"/>
                </a:solidFill>
              </a:rPr>
              <a:t>Encuentre la foto que desea escoger. </a:t>
            </a:r>
          </a:p>
          <a:p>
            <a:pPr marL="1257300" lvl="2" indent="-342900">
              <a:lnSpc>
                <a:spcPct val="90000"/>
              </a:lnSpc>
              <a:buFont typeface="+mj-lt"/>
              <a:buAutoNum type="arabicPeriod"/>
            </a:pPr>
            <a:r>
              <a:rPr lang="es" sz="1200" b="0" i="0" u="sng" dirty="0">
                <a:solidFill>
                  <a:srgbClr val="000000"/>
                </a:solidFill>
              </a:rPr>
              <a:t>Observación:</a:t>
            </a:r>
            <a:r>
              <a:rPr lang="es" sz="1200" b="0" i="0" dirty="0">
                <a:solidFill>
                  <a:srgbClr val="000000"/>
                </a:solidFill>
              </a:rPr>
              <a:t> asegúrese de que el tamaño de la foto sea en alta resolución para que no aparezca borrosa.</a:t>
            </a:r>
          </a:p>
          <a:p>
            <a:pPr marL="1257300" lvl="2" indent="-342900">
              <a:lnSpc>
                <a:spcPct val="90000"/>
              </a:lnSpc>
              <a:buFont typeface="+mj-lt"/>
              <a:buAutoNum type="arabicPeriod"/>
            </a:pPr>
            <a:r>
              <a:rPr lang="es" sz="1200" b="0" i="0" dirty="0">
                <a:solidFill>
                  <a:srgbClr val="FF0000"/>
                </a:solidFill>
              </a:rPr>
              <a:t>Usuarios de Windows, </a:t>
            </a:r>
            <a:r>
              <a:rPr lang="es" sz="1200" b="0" i="0" dirty="0">
                <a:solidFill>
                  <a:srgbClr val="000000"/>
                </a:solidFill>
              </a:rPr>
              <a:t>para lograrlo, sigan estos pasos:</a:t>
            </a:r>
          </a:p>
          <a:p>
            <a:pPr marL="1714500" lvl="3" indent="-342900">
              <a:lnSpc>
                <a:spcPct val="90000"/>
              </a:lnSpc>
              <a:buFont typeface="+mj-lt"/>
              <a:buAutoNum type="arabicPeriod"/>
            </a:pPr>
            <a:r>
              <a:rPr lang="es" sz="1200" b="0" i="0" dirty="0">
                <a:solidFill>
                  <a:srgbClr val="000000"/>
                </a:solidFill>
              </a:rPr>
              <a:t>Haga clic con el botón derecho en el archivo de la foto.</a:t>
            </a:r>
          </a:p>
          <a:p>
            <a:pPr marL="1714500" lvl="3" indent="-342900">
              <a:lnSpc>
                <a:spcPct val="90000"/>
              </a:lnSpc>
              <a:buFont typeface="+mj-lt"/>
              <a:buAutoNum type="arabicPeriod"/>
            </a:pPr>
            <a:r>
              <a:rPr lang="es" sz="1200" b="0" i="0" dirty="0">
                <a:solidFill>
                  <a:srgbClr val="000000"/>
                </a:solidFill>
              </a:rPr>
              <a:t>Seleccione "Propiedades".</a:t>
            </a:r>
          </a:p>
          <a:p>
            <a:pPr marL="1714500" lvl="3" indent="-342900">
              <a:lnSpc>
                <a:spcPct val="90000"/>
              </a:lnSpc>
              <a:buFont typeface="+mj-lt"/>
              <a:buAutoNum type="arabicPeriod"/>
            </a:pPr>
            <a:r>
              <a:rPr lang="es" sz="1200" b="0" i="0" dirty="0">
                <a:solidFill>
                  <a:srgbClr val="000000"/>
                </a:solidFill>
              </a:rPr>
              <a:t>Cambie la pestaña que está en la parte superior de "General" a "Detalles".</a:t>
            </a:r>
          </a:p>
          <a:p>
            <a:pPr marL="1714500" lvl="3" indent="-342900">
              <a:lnSpc>
                <a:spcPct val="90000"/>
              </a:lnSpc>
              <a:buFont typeface="+mj-lt"/>
              <a:buAutoNum type="arabicPeriod"/>
            </a:pPr>
            <a:r>
              <a:rPr lang="es" sz="1200" b="0" i="0" dirty="0">
                <a:solidFill>
                  <a:srgbClr val="000000"/>
                </a:solidFill>
              </a:rPr>
              <a:t>Desplácese hacia abajo para ver la sección "Imagen".</a:t>
            </a:r>
          </a:p>
          <a:p>
            <a:pPr marL="1714500" lvl="3" indent="-342900">
              <a:lnSpc>
                <a:spcPct val="90000"/>
              </a:lnSpc>
              <a:buFont typeface="+mj-lt"/>
              <a:buAutoNum type="arabicPeriod"/>
            </a:pPr>
            <a:r>
              <a:rPr lang="es" sz="1200" b="0" i="0" dirty="0">
                <a:solidFill>
                  <a:srgbClr val="000000"/>
                </a:solidFill>
              </a:rPr>
              <a:t>Junto a "Resolución horizontal" y "Resolución vertical", está "dpi". </a:t>
            </a:r>
          </a:p>
          <a:p>
            <a:pPr marL="1714500" lvl="3" indent="-342900">
              <a:lnSpc>
                <a:spcPct val="90000"/>
              </a:lnSpc>
              <a:buFont typeface="+mj-lt"/>
              <a:buAutoNum type="arabicPeriod"/>
            </a:pPr>
            <a:r>
              <a:rPr lang="es" sz="1200" b="0" i="0" dirty="0">
                <a:solidFill>
                  <a:srgbClr val="000000"/>
                </a:solidFill>
              </a:rPr>
              <a:t>Su foto debe tener, como mínimo, 72 dpi para que pueda usarla</a:t>
            </a:r>
            <a:r>
              <a:rPr lang="es" sz="1200" b="0" i="0" dirty="0" smtClean="0">
                <a:solidFill>
                  <a:srgbClr val="000000"/>
                </a:solidFill>
              </a:rPr>
              <a:t>.</a:t>
            </a:r>
            <a:endParaRPr lang="en-US" dirty="0"/>
          </a:p>
        </p:txBody>
      </p:sp>
      <p:sp>
        <p:nvSpPr>
          <p:cNvPr id="5" name="TextBox 4">
            <a:extLst>
              <a:ext uri="{FF2B5EF4-FFF2-40B4-BE49-F238E27FC236}">
                <a16:creationId xmlns:a16="http://schemas.microsoft.com/office/drawing/2014/main" xmlns="" id="{99626B8E-34E3-4F22-BB5E-8096B2C4EE8B}"/>
              </a:ext>
            </a:extLst>
          </p:cNvPr>
          <p:cNvSpPr txBox="1"/>
          <p:nvPr/>
        </p:nvSpPr>
        <p:spPr>
          <a:xfrm>
            <a:off x="6847943" y="4261029"/>
            <a:ext cx="4476549" cy="1588127"/>
          </a:xfrm>
          <a:prstGeom prst="rect">
            <a:avLst/>
          </a:prstGeom>
          <a:noFill/>
        </p:spPr>
        <p:txBody>
          <a:bodyPr wrap="square" rtlCol="0">
            <a:spAutoFit/>
          </a:bodyPr>
          <a:lstStyle/>
          <a:p>
            <a:pPr marL="228600" indent="-228600">
              <a:lnSpc>
                <a:spcPct val="90000"/>
              </a:lnSpc>
              <a:buFont typeface="+mj-lt"/>
              <a:buAutoNum type="arabicPeriod" startAt="2"/>
            </a:pPr>
            <a:r>
              <a:rPr lang="es" sz="1200" b="0" i="0" dirty="0">
                <a:solidFill>
                  <a:srgbClr val="FF0000"/>
                </a:solidFill>
              </a:rPr>
              <a:t>Usuarios de Mac, </a:t>
            </a:r>
            <a:r>
              <a:rPr lang="es" sz="1200" b="0" i="0" dirty="0">
                <a:solidFill>
                  <a:srgbClr val="000000"/>
                </a:solidFill>
              </a:rPr>
              <a:t>para lograrlo, sigan estos pasos:</a:t>
            </a:r>
          </a:p>
          <a:p>
            <a:pPr marL="685800" lvl="1" indent="-228600">
              <a:lnSpc>
                <a:spcPct val="90000"/>
              </a:lnSpc>
              <a:buFont typeface="+mj-lt"/>
              <a:buAutoNum type="arabicPeriod"/>
            </a:pPr>
            <a:r>
              <a:rPr lang="es" sz="1200" b="0" i="0" dirty="0">
                <a:solidFill>
                  <a:srgbClr val="000000"/>
                </a:solidFill>
              </a:rPr>
              <a:t>Abra el archivo de la foto en Preview (opción por defecto de Mac).</a:t>
            </a:r>
          </a:p>
          <a:p>
            <a:pPr marL="685800" lvl="1" indent="-228600">
              <a:lnSpc>
                <a:spcPct val="90000"/>
              </a:lnSpc>
              <a:buFont typeface="+mj-lt"/>
              <a:buAutoNum type="arabicPeriod"/>
            </a:pPr>
            <a:r>
              <a:rPr lang="es" sz="1200" b="0" i="0" dirty="0">
                <a:solidFill>
                  <a:srgbClr val="000000"/>
                </a:solidFill>
              </a:rPr>
              <a:t>Haga clic en "Herramientas".</a:t>
            </a:r>
          </a:p>
          <a:p>
            <a:pPr marL="685800" lvl="1" indent="-228600">
              <a:lnSpc>
                <a:spcPct val="90000"/>
              </a:lnSpc>
              <a:buFont typeface="+mj-lt"/>
              <a:buAutoNum type="arabicPeriod"/>
            </a:pPr>
            <a:r>
              <a:rPr lang="es" sz="1200" b="0" i="0" dirty="0">
                <a:solidFill>
                  <a:srgbClr val="000000"/>
                </a:solidFill>
              </a:rPr>
              <a:t>Haga clic en "Ajustar tamaño".</a:t>
            </a:r>
          </a:p>
          <a:p>
            <a:pPr marL="685800" lvl="1" indent="-228600">
              <a:lnSpc>
                <a:spcPct val="90000"/>
              </a:lnSpc>
              <a:buFont typeface="+mj-lt"/>
              <a:buAutoNum type="arabicPeriod"/>
            </a:pPr>
            <a:r>
              <a:rPr lang="es" sz="1200" b="0" i="0" dirty="0">
                <a:solidFill>
                  <a:srgbClr val="000000"/>
                </a:solidFill>
              </a:rPr>
              <a:t>Se abrirá un cuadro de diálogo.</a:t>
            </a:r>
          </a:p>
          <a:p>
            <a:pPr marL="685800" lvl="1" indent="-228600">
              <a:lnSpc>
                <a:spcPct val="90000"/>
              </a:lnSpc>
              <a:buFont typeface="+mj-lt"/>
              <a:buAutoNum type="arabicPeriod"/>
            </a:pPr>
            <a:r>
              <a:rPr lang="es" sz="1200" b="0" i="0" dirty="0">
                <a:solidFill>
                  <a:srgbClr val="000000"/>
                </a:solidFill>
              </a:rPr>
              <a:t>Mire la "Resolución", que son los "dpi".</a:t>
            </a:r>
          </a:p>
          <a:p>
            <a:pPr marL="685800" lvl="1" indent="-228600">
              <a:lnSpc>
                <a:spcPct val="90000"/>
              </a:lnSpc>
              <a:buFont typeface="+mj-lt"/>
              <a:buAutoNum type="arabicPeriod"/>
            </a:pPr>
            <a:r>
              <a:rPr lang="es" sz="1200" b="0" i="0" dirty="0">
                <a:solidFill>
                  <a:srgbClr val="000000"/>
                </a:solidFill>
              </a:rPr>
              <a:t>Su foto debe tener, como mínimo, 72 dpi para que pueda usarla</a:t>
            </a:r>
            <a:r>
              <a:rPr lang="es" sz="1200" b="0" i="0" dirty="0" smtClean="0">
                <a:solidFill>
                  <a:srgbClr val="000000"/>
                </a:solidFill>
              </a:rPr>
              <a:t>.</a:t>
            </a:r>
            <a:endParaRPr lang="en-US" dirty="0"/>
          </a:p>
        </p:txBody>
      </p:sp>
    </p:spTree>
    <p:extLst>
      <p:ext uri="{BB962C8B-B14F-4D97-AF65-F5344CB8AC3E}">
        <p14:creationId xmlns:p14="http://schemas.microsoft.com/office/powerpoint/2010/main" val="19064557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FB8093F3-0B3E-42A9-A60D-DFB4A4F01A5B}"/>
              </a:ext>
            </a:extLst>
          </p:cNvPr>
          <p:cNvSpPr txBox="1"/>
          <p:nvPr/>
        </p:nvSpPr>
        <p:spPr>
          <a:xfrm>
            <a:off x="97535" y="19364"/>
            <a:ext cx="7458825" cy="6089359"/>
          </a:xfrm>
          <a:prstGeom prst="rect">
            <a:avLst/>
          </a:prstGeom>
          <a:noFill/>
        </p:spPr>
        <p:txBody>
          <a:bodyPr wrap="square" rtlCol="0">
            <a:spAutoFit/>
          </a:bodyPr>
          <a:lstStyle/>
          <a:p>
            <a:pPr marL="228600" indent="-228600">
              <a:lnSpc>
                <a:spcPct val="90000"/>
              </a:lnSpc>
              <a:buFont typeface="+mj-lt"/>
              <a:buAutoNum type="arabicPeriod" startAt="3"/>
            </a:pPr>
            <a:r>
              <a:rPr lang="es" sz="1300" b="1" i="0" dirty="0">
                <a:solidFill>
                  <a:srgbClr val="000000"/>
                </a:solidFill>
              </a:rPr>
              <a:t>Cómo Colocar una Foto Personalizada (Cont.):</a:t>
            </a:r>
          </a:p>
          <a:p>
            <a:pPr marL="685800" lvl="2" indent="-228600">
              <a:lnSpc>
                <a:spcPct val="90000"/>
              </a:lnSpc>
              <a:buFont typeface="+mj-lt"/>
              <a:buAutoNum type="arabicPeriod" startAt="3"/>
            </a:pPr>
            <a:r>
              <a:rPr lang="es" sz="1200" b="0" i="0" u="sng" dirty="0">
                <a:solidFill>
                  <a:srgbClr val="000000"/>
                </a:solidFill>
              </a:rPr>
              <a:t>Observación:</a:t>
            </a:r>
            <a:r>
              <a:rPr lang="es" sz="1200" b="0" i="0" dirty="0">
                <a:solidFill>
                  <a:srgbClr val="000000"/>
                </a:solidFill>
              </a:rPr>
              <a:t> quizás tenga que adaptar el tamaño de la imagen para que no se </a:t>
            </a:r>
            <a:r>
              <a:rPr lang="es" sz="1200" b="0" i="0" dirty="0" smtClean="0">
                <a:solidFill>
                  <a:srgbClr val="000000"/>
                </a:solidFill>
              </a:rPr>
              <a:t>recorte </a:t>
            </a:r>
            <a:r>
              <a:rPr lang="es" sz="1200" b="0" i="0" dirty="0">
                <a:solidFill>
                  <a:srgbClr val="000000"/>
                </a:solidFill>
              </a:rPr>
              <a:t>automáticamente al importarla. Primero, verifique el tamaño actual de </a:t>
            </a:r>
            <a:r>
              <a:rPr lang="es" sz="1200" b="0" i="0" dirty="0" smtClean="0">
                <a:solidFill>
                  <a:srgbClr val="000000"/>
                </a:solidFill>
              </a:rPr>
              <a:t>la foto</a:t>
            </a:r>
            <a:r>
              <a:rPr lang="es" sz="1200" b="0" i="0" dirty="0">
                <a:solidFill>
                  <a:srgbClr val="000000"/>
                </a:solidFill>
              </a:rPr>
              <a:t>.</a:t>
            </a:r>
          </a:p>
          <a:p>
            <a:pPr marL="685800" lvl="2" indent="-228600">
              <a:lnSpc>
                <a:spcPct val="90000"/>
              </a:lnSpc>
              <a:buFont typeface="+mj-lt"/>
              <a:buAutoNum type="arabicPeriod" startAt="3"/>
            </a:pPr>
            <a:r>
              <a:rPr lang="es" sz="1200" b="0" i="0" dirty="0">
                <a:solidFill>
                  <a:srgbClr val="FF0000"/>
                </a:solidFill>
              </a:rPr>
              <a:t>Usuarios de Windows, </a:t>
            </a:r>
            <a:r>
              <a:rPr lang="es" sz="1200" b="0" i="0" dirty="0">
                <a:solidFill>
                  <a:srgbClr val="000000"/>
                </a:solidFill>
              </a:rPr>
              <a:t>para verificar el tamaño actual de la foto, sigan estos pasos:</a:t>
            </a:r>
          </a:p>
          <a:p>
            <a:pPr marL="1097280" lvl="3" indent="-228600">
              <a:lnSpc>
                <a:spcPct val="90000"/>
              </a:lnSpc>
              <a:buFont typeface="+mj-lt"/>
              <a:buAutoNum type="arabicPeriod"/>
            </a:pPr>
            <a:r>
              <a:rPr lang="es" sz="1200" b="0" i="0" dirty="0">
                <a:solidFill>
                  <a:srgbClr val="000000"/>
                </a:solidFill>
              </a:rPr>
              <a:t>Haga clic con el botón derecho en el archivo de la foto.</a:t>
            </a:r>
          </a:p>
          <a:p>
            <a:pPr marL="1097280" lvl="3" indent="-228600">
              <a:lnSpc>
                <a:spcPct val="90000"/>
              </a:lnSpc>
              <a:buFont typeface="+mj-lt"/>
              <a:buAutoNum type="arabicPeriod"/>
            </a:pPr>
            <a:r>
              <a:rPr lang="es" sz="1200" b="0" i="0" dirty="0">
                <a:solidFill>
                  <a:srgbClr val="000000"/>
                </a:solidFill>
              </a:rPr>
              <a:t>Seleccione "Propiedades". </a:t>
            </a:r>
          </a:p>
          <a:p>
            <a:pPr marL="1097280" lvl="3" indent="-228600">
              <a:lnSpc>
                <a:spcPct val="90000"/>
              </a:lnSpc>
              <a:buFont typeface="+mj-lt"/>
              <a:buAutoNum type="arabicPeriod"/>
            </a:pPr>
            <a:r>
              <a:rPr lang="es" sz="1200" b="0" i="0" dirty="0">
                <a:solidFill>
                  <a:srgbClr val="000000"/>
                </a:solidFill>
              </a:rPr>
              <a:t>Cambie la pestaña que está en la parte superior de "General" a "Detalles".</a:t>
            </a:r>
          </a:p>
          <a:p>
            <a:pPr marL="1097280" lvl="3" indent="-228600">
              <a:lnSpc>
                <a:spcPct val="90000"/>
              </a:lnSpc>
              <a:buFont typeface="+mj-lt"/>
              <a:buAutoNum type="arabicPeriod"/>
            </a:pPr>
            <a:r>
              <a:rPr lang="es" sz="1200" b="0" i="0" dirty="0">
                <a:solidFill>
                  <a:srgbClr val="000000"/>
                </a:solidFill>
              </a:rPr>
              <a:t>Desplácese hacia abajo para ver la sección "Imagen".</a:t>
            </a:r>
          </a:p>
          <a:p>
            <a:pPr marL="1097280" lvl="3" indent="-228600">
              <a:lnSpc>
                <a:spcPct val="90000"/>
              </a:lnSpc>
              <a:buFont typeface="+mj-lt"/>
              <a:buAutoNum type="arabicPeriod"/>
            </a:pPr>
            <a:r>
              <a:rPr lang="es" sz="1200" b="0" i="0" dirty="0">
                <a:solidFill>
                  <a:srgbClr val="000000"/>
                </a:solidFill>
              </a:rPr>
              <a:t>Junto a "Dimensiones", están "Ancho" y "Alto", donde encontrará el </a:t>
            </a:r>
            <a:r>
              <a:rPr lang="en" sz="1200" dirty="0"/>
              <a:t/>
            </a:r>
            <a:br>
              <a:rPr lang="en" sz="1200" dirty="0"/>
            </a:br>
            <a:r>
              <a:rPr lang="es" sz="1200" b="0" i="0" dirty="0">
                <a:solidFill>
                  <a:srgbClr val="000000"/>
                </a:solidFill>
              </a:rPr>
              <a:t>tamaño en pixeles de la foto.</a:t>
            </a:r>
          </a:p>
          <a:p>
            <a:pPr marL="1097280" lvl="3" indent="-228600">
              <a:lnSpc>
                <a:spcPct val="90000"/>
              </a:lnSpc>
              <a:buFont typeface="+mj-lt"/>
              <a:buAutoNum type="arabicPeriod"/>
            </a:pPr>
            <a:r>
              <a:rPr lang="es" sz="1200" b="0" i="0" dirty="0">
                <a:solidFill>
                  <a:srgbClr val="000000"/>
                </a:solidFill>
              </a:rPr>
              <a:t>Las fotos deben tener 494x520, o algo similar.</a:t>
            </a:r>
          </a:p>
          <a:p>
            <a:pPr marL="685800" lvl="2" indent="-228600">
              <a:lnSpc>
                <a:spcPct val="90000"/>
              </a:lnSpc>
              <a:buFont typeface="+mj-lt"/>
              <a:buAutoNum type="arabicPeriod" startAt="5"/>
            </a:pPr>
            <a:r>
              <a:rPr lang="es" sz="1200" b="0" i="0" dirty="0">
                <a:solidFill>
                  <a:srgbClr val="000000"/>
                </a:solidFill>
              </a:rPr>
              <a:t>Para adaptar el tamaño de la foto, siga estos pasos:</a:t>
            </a:r>
          </a:p>
          <a:p>
            <a:pPr marL="1097280" lvl="3" indent="-228600">
              <a:lnSpc>
                <a:spcPct val="90000"/>
              </a:lnSpc>
              <a:buFont typeface="+mj-lt"/>
              <a:buAutoNum type="arabicPeriod"/>
            </a:pPr>
            <a:r>
              <a:rPr lang="es" sz="1200" b="0" i="0" dirty="0">
                <a:solidFill>
                  <a:srgbClr val="000000"/>
                </a:solidFill>
              </a:rPr>
              <a:t>Encuentre el archivo de la foto en su computadora.</a:t>
            </a:r>
          </a:p>
          <a:p>
            <a:pPr marL="1554480" lvl="4" indent="-228600">
              <a:lnSpc>
                <a:spcPct val="90000"/>
              </a:lnSpc>
              <a:buFont typeface="+mj-lt"/>
              <a:buAutoNum type="arabicPeriod"/>
            </a:pPr>
            <a:r>
              <a:rPr lang="es" sz="1200" b="0" i="0" dirty="0">
                <a:solidFill>
                  <a:srgbClr val="000000"/>
                </a:solidFill>
              </a:rPr>
              <a:t>Haga clic con el botón derecho y encuentre "Abrir con". Coloque el </a:t>
            </a:r>
            <a:r>
              <a:rPr lang="es" sz="1200" b="0" i="0" dirty="0" smtClean="0">
                <a:solidFill>
                  <a:srgbClr val="000000"/>
                </a:solidFill>
              </a:rPr>
              <a:t/>
            </a:r>
            <a:br>
              <a:rPr lang="es" sz="1200" b="0" i="0" dirty="0" smtClean="0">
                <a:solidFill>
                  <a:srgbClr val="000000"/>
                </a:solidFill>
              </a:rPr>
            </a:br>
            <a:r>
              <a:rPr lang="es" sz="1200" b="0" i="0" dirty="0" smtClean="0">
                <a:solidFill>
                  <a:srgbClr val="000000"/>
                </a:solidFill>
              </a:rPr>
              <a:t>cursor </a:t>
            </a:r>
            <a:r>
              <a:rPr lang="es" sz="1200" b="0" i="0" dirty="0">
                <a:solidFill>
                  <a:srgbClr val="000000"/>
                </a:solidFill>
              </a:rPr>
              <a:t>por encima. </a:t>
            </a:r>
          </a:p>
          <a:p>
            <a:pPr marL="1554480" lvl="4" indent="-228600">
              <a:lnSpc>
                <a:spcPct val="90000"/>
              </a:lnSpc>
              <a:buFont typeface="+mj-lt"/>
              <a:buAutoNum type="arabicPeriod"/>
            </a:pPr>
            <a:r>
              <a:rPr lang="es" sz="1200" b="0" i="0" dirty="0">
                <a:solidFill>
                  <a:srgbClr val="000000"/>
                </a:solidFill>
              </a:rPr>
              <a:t>Verá la aplicación "Paint" como una de las opciones. Haga clic. </a:t>
            </a:r>
          </a:p>
          <a:p>
            <a:pPr marL="1828800" lvl="5" indent="-228600">
              <a:lnSpc>
                <a:spcPct val="90000"/>
              </a:lnSpc>
              <a:buFont typeface="+mj-lt"/>
              <a:buAutoNum type="arabicPeriod"/>
            </a:pPr>
            <a:r>
              <a:rPr lang="es" sz="1200" b="0" i="0" dirty="0">
                <a:solidFill>
                  <a:srgbClr val="000000"/>
                </a:solidFill>
              </a:rPr>
              <a:t>Si no ve la aplicación "Paint" como una de las opciones, busque </a:t>
            </a:r>
            <a:r>
              <a:rPr lang="en" sz="1200" dirty="0"/>
              <a:t/>
            </a:r>
            <a:br>
              <a:rPr lang="en" sz="1200" dirty="0"/>
            </a:br>
            <a:r>
              <a:rPr lang="es" sz="1200" b="0" i="0" dirty="0">
                <a:solidFill>
                  <a:srgbClr val="000000"/>
                </a:solidFill>
              </a:rPr>
              <a:t>"escoger otra aplicación".</a:t>
            </a:r>
          </a:p>
          <a:p>
            <a:pPr marL="1828800" lvl="5" indent="-228600">
              <a:lnSpc>
                <a:spcPct val="90000"/>
              </a:lnSpc>
              <a:buFont typeface="+mj-lt"/>
              <a:buAutoNum type="arabicPeriod"/>
            </a:pPr>
            <a:r>
              <a:rPr lang="es" sz="1200" b="0" i="0" dirty="0">
                <a:solidFill>
                  <a:srgbClr val="000000"/>
                </a:solidFill>
              </a:rPr>
              <a:t>Desplácese por las distintas aplicaciones o haga clic en "Más </a:t>
            </a:r>
            <a:r>
              <a:rPr lang="es" sz="1200" b="0" i="0" dirty="0" smtClean="0">
                <a:solidFill>
                  <a:srgbClr val="000000"/>
                </a:solidFill>
              </a:rPr>
              <a:t/>
            </a:r>
            <a:br>
              <a:rPr lang="es" sz="1200" b="0" i="0" dirty="0" smtClean="0">
                <a:solidFill>
                  <a:srgbClr val="000000"/>
                </a:solidFill>
              </a:rPr>
            </a:br>
            <a:r>
              <a:rPr lang="es" sz="1200" b="0" i="0" dirty="0" smtClean="0">
                <a:solidFill>
                  <a:srgbClr val="000000"/>
                </a:solidFill>
              </a:rPr>
              <a:t>aplicaciones</a:t>
            </a:r>
            <a:r>
              <a:rPr lang="es" sz="1200" b="0" i="0" dirty="0">
                <a:solidFill>
                  <a:srgbClr val="000000"/>
                </a:solidFill>
              </a:rPr>
              <a:t>" para encontrar "Paint".</a:t>
            </a:r>
          </a:p>
          <a:p>
            <a:pPr marL="1554480" lvl="4" indent="-228600">
              <a:lnSpc>
                <a:spcPct val="90000"/>
              </a:lnSpc>
              <a:buFont typeface="+mj-lt"/>
              <a:buAutoNum type="arabicPeriod"/>
            </a:pPr>
            <a:r>
              <a:rPr lang="es" sz="1200" b="0" i="0" dirty="0">
                <a:solidFill>
                  <a:srgbClr val="000000"/>
                </a:solidFill>
              </a:rPr>
              <a:t>La foto se abrirá en "Paint".</a:t>
            </a:r>
          </a:p>
          <a:p>
            <a:pPr marL="1554480" lvl="4" indent="-228600">
              <a:lnSpc>
                <a:spcPct val="90000"/>
              </a:lnSpc>
              <a:buFont typeface="+mj-lt"/>
              <a:buAutoNum type="arabicPeriod"/>
            </a:pPr>
            <a:r>
              <a:rPr lang="es" sz="1200" b="0" i="0" dirty="0">
                <a:solidFill>
                  <a:srgbClr val="000000"/>
                </a:solidFill>
              </a:rPr>
              <a:t>En la parte superior, dentro de la sección "Imagen", busque "Ajustar </a:t>
            </a:r>
            <a:r>
              <a:rPr lang="es" sz="1200" b="0" i="0" dirty="0" smtClean="0">
                <a:solidFill>
                  <a:srgbClr val="000000"/>
                </a:solidFill>
              </a:rPr>
              <a:t/>
            </a:r>
            <a:br>
              <a:rPr lang="es" sz="1200" b="0" i="0" dirty="0" smtClean="0">
                <a:solidFill>
                  <a:srgbClr val="000000"/>
                </a:solidFill>
              </a:rPr>
            </a:br>
            <a:r>
              <a:rPr lang="es" sz="1200" b="0" i="0" dirty="0" smtClean="0">
                <a:solidFill>
                  <a:srgbClr val="000000"/>
                </a:solidFill>
              </a:rPr>
              <a:t>el </a:t>
            </a:r>
            <a:r>
              <a:rPr lang="es" sz="1200" b="0" i="0" dirty="0">
                <a:solidFill>
                  <a:srgbClr val="000000"/>
                </a:solidFill>
              </a:rPr>
              <a:t>tamaño de la imagen" y haga clic.</a:t>
            </a:r>
          </a:p>
          <a:p>
            <a:pPr marL="1554480" lvl="4" indent="-228600">
              <a:lnSpc>
                <a:spcPct val="90000"/>
              </a:lnSpc>
              <a:buFont typeface="+mj-lt"/>
              <a:buAutoNum type="arabicPeriod"/>
            </a:pPr>
            <a:r>
              <a:rPr lang="es" sz="1200" b="0" i="0" dirty="0">
                <a:solidFill>
                  <a:srgbClr val="000000"/>
                </a:solidFill>
              </a:rPr>
              <a:t>Se abrirá un cuadro de diálogo.</a:t>
            </a:r>
          </a:p>
          <a:p>
            <a:pPr marL="1554480" lvl="4" indent="-228600">
              <a:lnSpc>
                <a:spcPct val="90000"/>
              </a:lnSpc>
              <a:buFont typeface="+mj-lt"/>
              <a:buAutoNum type="arabicPeriod"/>
            </a:pPr>
            <a:r>
              <a:rPr lang="es" sz="1200" b="0" i="0" dirty="0">
                <a:solidFill>
                  <a:srgbClr val="000000"/>
                </a:solidFill>
              </a:rPr>
              <a:t>Seleccione "pixeles".</a:t>
            </a:r>
          </a:p>
          <a:p>
            <a:pPr marL="1554480" lvl="4" indent="-228600">
              <a:lnSpc>
                <a:spcPct val="90000"/>
              </a:lnSpc>
              <a:buFont typeface="+mj-lt"/>
              <a:buAutoNum type="arabicPeriod"/>
            </a:pPr>
            <a:r>
              <a:rPr lang="es" sz="1200" b="0" i="0" dirty="0">
                <a:solidFill>
                  <a:srgbClr val="000000"/>
                </a:solidFill>
              </a:rPr>
              <a:t>Edite los pixeles horizontales (ancho) a 494.</a:t>
            </a:r>
          </a:p>
          <a:p>
            <a:pPr marL="1554480" lvl="4" indent="-228600">
              <a:lnSpc>
                <a:spcPct val="90000"/>
              </a:lnSpc>
              <a:buFont typeface="+mj-lt"/>
              <a:buAutoNum type="arabicPeriod"/>
            </a:pPr>
            <a:r>
              <a:rPr lang="es" sz="1200" b="0" i="0" dirty="0">
                <a:solidFill>
                  <a:srgbClr val="000000"/>
                </a:solidFill>
              </a:rPr>
              <a:t>Edite los pixeles verticales (alto) a 520. </a:t>
            </a:r>
          </a:p>
          <a:p>
            <a:pPr marL="1828800" lvl="5" indent="-228600">
              <a:lnSpc>
                <a:spcPct val="90000"/>
              </a:lnSpc>
              <a:buFont typeface="+mj-lt"/>
              <a:buAutoNum type="arabicPeriod"/>
            </a:pPr>
            <a:r>
              <a:rPr lang="es" sz="1200" b="0" i="0" dirty="0">
                <a:solidFill>
                  <a:srgbClr val="000000"/>
                </a:solidFill>
              </a:rPr>
              <a:t>Es posible que los números se ajusten solos.</a:t>
            </a:r>
          </a:p>
          <a:p>
            <a:pPr marL="1828800" lvl="5" indent="-228600">
              <a:lnSpc>
                <a:spcPct val="90000"/>
              </a:lnSpc>
              <a:buFont typeface="+mj-lt"/>
              <a:buAutoNum type="arabicPeriod"/>
            </a:pPr>
            <a:r>
              <a:rPr lang="es" sz="1200" b="0" i="0" dirty="0">
                <a:solidFill>
                  <a:srgbClr val="000000"/>
                </a:solidFill>
              </a:rPr>
              <a:t>Es importante que esté marcada la opción "Mantener relación de aspecto".</a:t>
            </a:r>
          </a:p>
          <a:p>
            <a:pPr marL="1828800" lvl="5" indent="-228600">
              <a:lnSpc>
                <a:spcPct val="90000"/>
              </a:lnSpc>
              <a:buFont typeface="+mj-lt"/>
              <a:buAutoNum type="arabicPeriod"/>
            </a:pPr>
            <a:r>
              <a:rPr lang="es" sz="1200" b="0" i="0" dirty="0">
                <a:solidFill>
                  <a:srgbClr val="000000"/>
                </a:solidFill>
              </a:rPr>
              <a:t>El ajuste automático de los números garantiza que la escala sea la adecuada. </a:t>
            </a:r>
          </a:p>
          <a:p>
            <a:pPr marL="1828800" lvl="5" indent="-228600">
              <a:lnSpc>
                <a:spcPct val="90000"/>
              </a:lnSpc>
              <a:buFont typeface="+mj-lt"/>
              <a:buAutoNum type="arabicPeriod"/>
            </a:pPr>
            <a:r>
              <a:rPr lang="es" sz="1200" b="0" i="0" dirty="0">
                <a:solidFill>
                  <a:srgbClr val="000000"/>
                </a:solidFill>
              </a:rPr>
              <a:t>Permita que los números se ajusten automáticamente.</a:t>
            </a:r>
          </a:p>
          <a:p>
            <a:pPr marL="1554480" lvl="4" indent="-228600">
              <a:lnSpc>
                <a:spcPct val="90000"/>
              </a:lnSpc>
              <a:buFont typeface="+mj-lt"/>
              <a:buAutoNum type="arabicPeriod"/>
            </a:pPr>
            <a:r>
              <a:rPr lang="es" sz="1200" b="0" i="0" dirty="0">
                <a:solidFill>
                  <a:srgbClr val="000000"/>
                </a:solidFill>
              </a:rPr>
              <a:t>Haga clic en "OK".</a:t>
            </a:r>
          </a:p>
          <a:p>
            <a:pPr marL="1554480" lvl="4" indent="-228600">
              <a:lnSpc>
                <a:spcPct val="90000"/>
              </a:lnSpc>
              <a:buFont typeface="+mj-lt"/>
              <a:buAutoNum type="arabicPeriod"/>
            </a:pPr>
            <a:r>
              <a:rPr lang="es" sz="1200" b="0" i="0" dirty="0">
                <a:solidFill>
                  <a:srgbClr val="000000"/>
                </a:solidFill>
              </a:rPr>
              <a:t>Haga clic en "Archivo" y "Guardar como" para guardar esta versión adaptada </a:t>
            </a:r>
            <a:r>
              <a:rPr lang="es" sz="1200" b="0" i="0" dirty="0" smtClean="0">
                <a:solidFill>
                  <a:srgbClr val="000000"/>
                </a:solidFill>
              </a:rPr>
              <a:t/>
            </a:r>
            <a:br>
              <a:rPr lang="es" sz="1200" b="0" i="0" dirty="0" smtClean="0">
                <a:solidFill>
                  <a:srgbClr val="000000"/>
                </a:solidFill>
              </a:rPr>
            </a:br>
            <a:r>
              <a:rPr lang="es" sz="1200" b="0" i="0" dirty="0" smtClean="0">
                <a:solidFill>
                  <a:srgbClr val="000000"/>
                </a:solidFill>
              </a:rPr>
              <a:t>de </a:t>
            </a:r>
            <a:r>
              <a:rPr lang="es" sz="1200" b="0" i="0" dirty="0">
                <a:solidFill>
                  <a:srgbClr val="000000"/>
                </a:solidFill>
              </a:rPr>
              <a:t>su foto.</a:t>
            </a:r>
          </a:p>
          <a:p>
            <a:pPr marL="1554480" lvl="4" indent="-228600">
              <a:lnSpc>
                <a:spcPct val="90000"/>
              </a:lnSpc>
              <a:buFont typeface="+mj-lt"/>
              <a:buAutoNum type="arabicPeriod"/>
            </a:pPr>
            <a:r>
              <a:rPr lang="es" sz="1200" b="0" i="0" dirty="0">
                <a:solidFill>
                  <a:srgbClr val="000000"/>
                </a:solidFill>
              </a:rPr>
              <a:t>Comience el paso 3, 1 (diapositiva 12</a:t>
            </a:r>
            <a:r>
              <a:rPr lang="es" sz="1200" b="0" i="0" dirty="0" smtClean="0">
                <a:solidFill>
                  <a:srgbClr val="000000"/>
                </a:solidFill>
              </a:rPr>
              <a:t>).</a:t>
            </a:r>
            <a:endParaRPr lang="en-US" sz="1400" b="1" dirty="0"/>
          </a:p>
        </p:txBody>
      </p:sp>
      <p:sp>
        <p:nvSpPr>
          <p:cNvPr id="3" name="TextBox 2">
            <a:extLst>
              <a:ext uri="{FF2B5EF4-FFF2-40B4-BE49-F238E27FC236}">
                <a16:creationId xmlns:a16="http://schemas.microsoft.com/office/drawing/2014/main" xmlns="" id="{CD354F03-47F7-4F7B-B1FF-E2884DA0772C}"/>
              </a:ext>
            </a:extLst>
          </p:cNvPr>
          <p:cNvSpPr txBox="1"/>
          <p:nvPr/>
        </p:nvSpPr>
        <p:spPr>
          <a:xfrm>
            <a:off x="6535269" y="527464"/>
            <a:ext cx="4789223" cy="4912114"/>
          </a:xfrm>
          <a:prstGeom prst="rect">
            <a:avLst/>
          </a:prstGeom>
          <a:noFill/>
        </p:spPr>
        <p:txBody>
          <a:bodyPr wrap="square" rtlCol="0">
            <a:spAutoFit/>
          </a:bodyPr>
          <a:lstStyle/>
          <a:p>
            <a:pPr marL="228600" indent="-228600">
              <a:lnSpc>
                <a:spcPct val="90000"/>
              </a:lnSpc>
              <a:buFont typeface="+mj-lt"/>
              <a:buAutoNum type="arabicPeriod" startAt="4"/>
            </a:pPr>
            <a:r>
              <a:rPr lang="es" sz="1200" b="0" i="0" dirty="0">
                <a:solidFill>
                  <a:srgbClr val="FF0000"/>
                </a:solidFill>
              </a:rPr>
              <a:t>Usuarios de Mac, </a:t>
            </a:r>
            <a:r>
              <a:rPr lang="es" sz="1200" b="0" i="0" dirty="0">
                <a:solidFill>
                  <a:srgbClr val="000000"/>
                </a:solidFill>
              </a:rPr>
              <a:t>para verificar el tamaño actual de la foto, sigan estos pasos:</a:t>
            </a:r>
          </a:p>
          <a:p>
            <a:pPr marL="685800" lvl="1" indent="-228600">
              <a:lnSpc>
                <a:spcPct val="90000"/>
              </a:lnSpc>
              <a:buFont typeface="+mj-lt"/>
              <a:buAutoNum type="arabicPeriod"/>
            </a:pPr>
            <a:r>
              <a:rPr lang="es" sz="1200" b="0" i="0" dirty="0">
                <a:solidFill>
                  <a:srgbClr val="000000"/>
                </a:solidFill>
              </a:rPr>
              <a:t>Abra el archivo de la foto en Preview (opción por defecto de Mac).</a:t>
            </a:r>
          </a:p>
          <a:p>
            <a:pPr marL="685800" lvl="1" indent="-228600">
              <a:lnSpc>
                <a:spcPct val="90000"/>
              </a:lnSpc>
              <a:buFont typeface="+mj-lt"/>
              <a:buAutoNum type="arabicPeriod"/>
            </a:pPr>
            <a:r>
              <a:rPr lang="es" sz="1200" b="0" i="0" dirty="0">
                <a:solidFill>
                  <a:srgbClr val="000000"/>
                </a:solidFill>
              </a:rPr>
              <a:t>Haga clic en "Herramientas".</a:t>
            </a:r>
          </a:p>
          <a:p>
            <a:pPr marL="685800" lvl="1" indent="-228600">
              <a:lnSpc>
                <a:spcPct val="90000"/>
              </a:lnSpc>
              <a:buFont typeface="+mj-lt"/>
              <a:buAutoNum type="arabicPeriod"/>
            </a:pPr>
            <a:r>
              <a:rPr lang="es" sz="1200" b="0" i="0" dirty="0">
                <a:solidFill>
                  <a:srgbClr val="000000"/>
                </a:solidFill>
              </a:rPr>
              <a:t>Haga clic en "Ajustar tamaño", y se abrirá un cuadro de diálogo.</a:t>
            </a:r>
          </a:p>
          <a:p>
            <a:pPr marL="685800" lvl="1" indent="-228600">
              <a:lnSpc>
                <a:spcPct val="90000"/>
              </a:lnSpc>
              <a:buFont typeface="+mj-lt"/>
              <a:buAutoNum type="arabicPeriod"/>
            </a:pPr>
            <a:r>
              <a:rPr lang="es" sz="1200" b="0" i="0" dirty="0">
                <a:solidFill>
                  <a:srgbClr val="000000"/>
                </a:solidFill>
              </a:rPr>
              <a:t>Junto a "Ancho" y "Alto", verá el tamaño actual medido en "Pulgadas".</a:t>
            </a:r>
          </a:p>
          <a:p>
            <a:pPr marL="685800" lvl="1" indent="-228600">
              <a:lnSpc>
                <a:spcPct val="90000"/>
              </a:lnSpc>
              <a:buFont typeface="+mj-lt"/>
              <a:buAutoNum type="arabicPeriod"/>
            </a:pPr>
            <a:r>
              <a:rPr lang="es" sz="1200" b="0" i="0" dirty="0">
                <a:solidFill>
                  <a:srgbClr val="000000"/>
                </a:solidFill>
              </a:rPr>
              <a:t>Cambie "Pulgadas" por "Pixeles".</a:t>
            </a:r>
          </a:p>
          <a:p>
            <a:pPr marL="685800" lvl="1" indent="-228600">
              <a:lnSpc>
                <a:spcPct val="90000"/>
              </a:lnSpc>
              <a:buFont typeface="+mj-lt"/>
              <a:buAutoNum type="arabicPeriod"/>
            </a:pPr>
            <a:r>
              <a:rPr lang="es" sz="1200" b="0" i="0" dirty="0">
                <a:solidFill>
                  <a:srgbClr val="000000"/>
                </a:solidFill>
              </a:rPr>
              <a:t>Las fotos deben tener 494x520, o algo similar.</a:t>
            </a:r>
          </a:p>
          <a:p>
            <a:pPr marL="228600" indent="-228600">
              <a:lnSpc>
                <a:spcPct val="90000"/>
              </a:lnSpc>
              <a:buFont typeface="+mj-lt"/>
              <a:buAutoNum type="arabicPeriod" startAt="4"/>
            </a:pPr>
            <a:r>
              <a:rPr lang="es" sz="1200" b="0" i="0" dirty="0">
                <a:solidFill>
                  <a:srgbClr val="000000"/>
                </a:solidFill>
              </a:rPr>
              <a:t>Para adaptar el tamaño de la foto, siga estos pasos:</a:t>
            </a:r>
          </a:p>
          <a:p>
            <a:pPr marL="685800" lvl="1" indent="-228600">
              <a:lnSpc>
                <a:spcPct val="90000"/>
              </a:lnSpc>
              <a:buFont typeface="+mj-lt"/>
              <a:buAutoNum type="arabicPeriod"/>
            </a:pPr>
            <a:r>
              <a:rPr lang="es" sz="1200" b="0" i="0" dirty="0">
                <a:solidFill>
                  <a:srgbClr val="000000"/>
                </a:solidFill>
              </a:rPr>
              <a:t>Siga los pasos 4, 1-5 mencionados anteriormente.</a:t>
            </a:r>
          </a:p>
          <a:p>
            <a:pPr marL="1143000" lvl="2" indent="-228600">
              <a:lnSpc>
                <a:spcPct val="90000"/>
              </a:lnSpc>
              <a:buFont typeface="+mj-lt"/>
              <a:buAutoNum type="arabicPeriod"/>
            </a:pPr>
            <a:r>
              <a:rPr lang="es" sz="1200" b="0" i="0" dirty="0">
                <a:solidFill>
                  <a:srgbClr val="000000"/>
                </a:solidFill>
              </a:rPr>
              <a:t>Ajuste el "Ancho" y el "Alto" manualmente a 494x520.</a:t>
            </a:r>
          </a:p>
          <a:p>
            <a:pPr marL="1143000" lvl="2" indent="-228600">
              <a:lnSpc>
                <a:spcPct val="90000"/>
              </a:lnSpc>
              <a:buFont typeface="+mj-lt"/>
              <a:buAutoNum type="arabicPeriod"/>
            </a:pPr>
            <a:r>
              <a:rPr lang="es" sz="1200" b="0" i="0" dirty="0">
                <a:solidFill>
                  <a:srgbClr val="000000"/>
                </a:solidFill>
              </a:rPr>
              <a:t>Es posible que note que el "Alto" complete automáticamente un tamaño de pixel en función del "Ancho" que haya ingresado. </a:t>
            </a:r>
          </a:p>
          <a:p>
            <a:pPr marL="1143000" lvl="2" indent="-228600">
              <a:lnSpc>
                <a:spcPct val="90000"/>
              </a:lnSpc>
              <a:buFont typeface="+mj-lt"/>
              <a:buAutoNum type="arabicPeriod"/>
            </a:pPr>
            <a:r>
              <a:rPr lang="es" sz="1200" b="0" i="0" dirty="0">
                <a:solidFill>
                  <a:srgbClr val="000000"/>
                </a:solidFill>
              </a:rPr>
              <a:t>Al cambiar el "Alto", es posible que note que el "Ancho" adopte automáticamente un nuevo tamaño de pixel.</a:t>
            </a:r>
          </a:p>
          <a:p>
            <a:pPr marL="1143000" lvl="2" indent="-228600">
              <a:lnSpc>
                <a:spcPct val="90000"/>
              </a:lnSpc>
              <a:buFont typeface="+mj-lt"/>
              <a:buAutoNum type="arabicPeriod"/>
            </a:pPr>
            <a:r>
              <a:rPr lang="es" sz="1200" b="0" i="0" dirty="0">
                <a:solidFill>
                  <a:srgbClr val="000000"/>
                </a:solidFill>
              </a:rPr>
              <a:t>Conserve marcada la opción "Escalar proporcionalmente". </a:t>
            </a:r>
          </a:p>
          <a:p>
            <a:pPr marL="1143000" lvl="2" indent="-228600">
              <a:lnSpc>
                <a:spcPct val="90000"/>
              </a:lnSpc>
              <a:buFont typeface="+mj-lt"/>
              <a:buAutoNum type="arabicPeriod"/>
            </a:pPr>
            <a:r>
              <a:rPr lang="es" sz="1200" b="0" i="0" dirty="0">
                <a:solidFill>
                  <a:srgbClr val="000000"/>
                </a:solidFill>
              </a:rPr>
              <a:t>Permita que los números se ajusten automáticamente. </a:t>
            </a:r>
          </a:p>
          <a:p>
            <a:pPr marL="1143000" lvl="2" indent="-228600">
              <a:lnSpc>
                <a:spcPct val="90000"/>
              </a:lnSpc>
              <a:buFont typeface="+mj-lt"/>
              <a:buAutoNum type="arabicPeriod"/>
            </a:pPr>
            <a:r>
              <a:rPr lang="es" sz="1200" b="0" i="0" dirty="0">
                <a:solidFill>
                  <a:srgbClr val="000000"/>
                </a:solidFill>
              </a:rPr>
              <a:t>Haga clic en "OK".</a:t>
            </a:r>
          </a:p>
          <a:p>
            <a:pPr marL="1143000" lvl="2" indent="-228600">
              <a:lnSpc>
                <a:spcPct val="90000"/>
              </a:lnSpc>
              <a:buFont typeface="+mj-lt"/>
              <a:buAutoNum type="arabicPeriod"/>
            </a:pPr>
            <a:r>
              <a:rPr lang="es" sz="1200" b="0" i="0" dirty="0">
                <a:solidFill>
                  <a:srgbClr val="000000"/>
                </a:solidFill>
              </a:rPr>
              <a:t>Haga clic en "Archivo" y "Guardar como" para guardar esta versión adaptada de su foto.</a:t>
            </a:r>
          </a:p>
          <a:p>
            <a:pPr marL="1143000" lvl="2" indent="-228600">
              <a:lnSpc>
                <a:spcPct val="90000"/>
              </a:lnSpc>
              <a:buFont typeface="+mj-lt"/>
              <a:buAutoNum type="arabicPeriod"/>
            </a:pPr>
            <a:r>
              <a:rPr lang="es" sz="1200" b="0" i="0" dirty="0">
                <a:solidFill>
                  <a:srgbClr val="000000"/>
                </a:solidFill>
              </a:rPr>
              <a:t>Comience el paso 3, 1 (diapositiva 12</a:t>
            </a:r>
            <a:r>
              <a:rPr lang="es" sz="1200" b="0" i="0" dirty="0" smtClean="0">
                <a:solidFill>
                  <a:srgbClr val="000000"/>
                </a:solidFill>
              </a:rPr>
              <a:t>).</a:t>
            </a:r>
            <a:endParaRPr lang="en-US" sz="1200" dirty="0"/>
          </a:p>
        </p:txBody>
      </p:sp>
    </p:spTree>
    <p:extLst>
      <p:ext uri="{BB962C8B-B14F-4D97-AF65-F5344CB8AC3E}">
        <p14:creationId xmlns:p14="http://schemas.microsoft.com/office/powerpoint/2010/main" val="4949895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24110CE1-4726-4E5B-9B80-ACFC4B264924}"/>
              </a:ext>
            </a:extLst>
          </p:cNvPr>
          <p:cNvSpPr/>
          <p:nvPr/>
        </p:nvSpPr>
        <p:spPr>
          <a:xfrm>
            <a:off x="141194" y="297011"/>
            <a:ext cx="11288806" cy="2139047"/>
          </a:xfrm>
          <a:prstGeom prst="rect">
            <a:avLst/>
          </a:prstGeom>
        </p:spPr>
        <p:txBody>
          <a:bodyPr wrap="square" anchor="t">
            <a:spAutoFit/>
          </a:bodyPr>
          <a:lstStyle/>
          <a:p>
            <a:pPr marL="342900" lvl="0" indent="-342900">
              <a:buFont typeface="+mj-lt"/>
              <a:buAutoNum type="arabicPeriod" startAt="4"/>
            </a:pPr>
            <a:r>
              <a:rPr lang="es" sz="1300" b="1" i="0" dirty="0">
                <a:solidFill>
                  <a:srgbClr val="000000"/>
                </a:solidFill>
              </a:rPr>
              <a:t>Cómo Guardar un Gráfico Entero para Usarlo</a:t>
            </a:r>
          </a:p>
          <a:p>
            <a:pPr marL="685800" lvl="1" indent="-228600">
              <a:buFont typeface="+mj-lt"/>
              <a:buAutoNum type="arabicPeriod"/>
            </a:pPr>
            <a:r>
              <a:rPr lang="es" sz="1200" b="0" i="0" dirty="0">
                <a:solidFill>
                  <a:srgbClr val="000000"/>
                </a:solidFill>
              </a:rPr>
              <a:t>Asegúrese de que su PowerPoint esté en la diapositiva que desea exportar como gráfica final.</a:t>
            </a:r>
          </a:p>
          <a:p>
            <a:pPr marL="685800" lvl="1" indent="-228600">
              <a:buFont typeface="+mj-lt"/>
              <a:buAutoNum type="arabicPeriod"/>
            </a:pPr>
            <a:r>
              <a:rPr lang="es" sz="1200" b="0" i="0" dirty="0">
                <a:solidFill>
                  <a:srgbClr val="000000"/>
                </a:solidFill>
              </a:rPr>
              <a:t>Haga clic en "Archivo" y "Guardar Como". </a:t>
            </a:r>
          </a:p>
          <a:p>
            <a:pPr marL="685800" lvl="1" indent="-228600">
              <a:buFont typeface="+mj-lt"/>
              <a:buAutoNum type="arabicPeriod"/>
            </a:pPr>
            <a:r>
              <a:rPr lang="es" sz="1200" b="0" i="0" dirty="0">
                <a:solidFill>
                  <a:srgbClr val="000000"/>
                </a:solidFill>
              </a:rPr>
              <a:t>Escoja la ubicación en su computadora para guardarlo.</a:t>
            </a:r>
          </a:p>
          <a:p>
            <a:pPr marL="685800" lvl="1" indent="-228600">
              <a:buFont typeface="+mj-lt"/>
              <a:buAutoNum type="arabicPeriod"/>
            </a:pPr>
            <a:r>
              <a:rPr lang="es" sz="1200" b="0" i="0" dirty="0">
                <a:solidFill>
                  <a:srgbClr val="000000"/>
                </a:solidFill>
              </a:rPr>
              <a:t>Escriba el nombre del archivo.</a:t>
            </a:r>
          </a:p>
          <a:p>
            <a:pPr marL="685800" lvl="1" indent="-228600">
              <a:buFont typeface="+mj-lt"/>
              <a:buAutoNum type="arabicPeriod"/>
            </a:pPr>
            <a:r>
              <a:rPr lang="es" sz="1200" b="0" i="0" dirty="0">
                <a:solidFill>
                  <a:srgbClr val="000000"/>
                </a:solidFill>
              </a:rPr>
              <a:t>Justo debajo del recuadro del nombre del archivo, hay un menú desplegable con la opción "Guardar como tipo", actualmente completado con "Presentación de PowerPoint".</a:t>
            </a:r>
          </a:p>
          <a:p>
            <a:pPr marL="685800" lvl="1" indent="-228600">
              <a:buFont typeface="+mj-lt"/>
              <a:buAutoNum type="arabicPeriod"/>
            </a:pPr>
            <a:r>
              <a:rPr lang="es" sz="1200" b="0" i="0" dirty="0">
                <a:solidFill>
                  <a:srgbClr val="000000"/>
                </a:solidFill>
              </a:rPr>
              <a:t>Haga clic en la flecha hacia abajo y escoja "Formato de Intercambio de Archivos JPEG (*jpg)" </a:t>
            </a:r>
            <a:r>
              <a:rPr lang="en-US" sz="1200" dirty="0">
                <a:solidFill>
                  <a:prstClr val="black"/>
                </a:solidFill>
                <a:latin typeface="Arial" panose="020B0604020202020204" pitchFamily="34" charset="0"/>
                <a:cs typeface="Arial" panose="020B0604020202020204" pitchFamily="34" charset="0"/>
                <a:sym typeface="Wingdings" panose="05000000000000000000" pitchFamily="2" charset="2"/>
              </a:rPr>
              <a:t></a:t>
            </a:r>
            <a:r>
              <a:rPr lang="es" sz="1200" b="0" i="0" dirty="0">
                <a:solidFill>
                  <a:srgbClr val="000000"/>
                </a:solidFill>
              </a:rPr>
              <a:t> Haga clic en "Guardar". </a:t>
            </a:r>
          </a:p>
          <a:p>
            <a:pPr marL="685800" lvl="1" indent="-228600">
              <a:buFont typeface="+mj-lt"/>
              <a:buAutoNum type="arabicPeriod"/>
            </a:pPr>
            <a:r>
              <a:rPr lang="es" sz="1200" b="0" i="0" dirty="0">
                <a:solidFill>
                  <a:srgbClr val="000000"/>
                </a:solidFill>
              </a:rPr>
              <a:t>Luego, aparecerá un cuadro de diálogo indicándole qué escoja qué diapositivas desea exportar </a:t>
            </a:r>
            <a:r>
              <a:rPr lang="en-US" sz="1200" dirty="0">
                <a:solidFill>
                  <a:prstClr val="black"/>
                </a:solidFill>
                <a:latin typeface="Arial" panose="020B0604020202020204" pitchFamily="34" charset="0"/>
                <a:cs typeface="Arial" panose="020B0604020202020204" pitchFamily="34" charset="0"/>
                <a:sym typeface="Wingdings" panose="05000000000000000000" pitchFamily="2" charset="2"/>
              </a:rPr>
              <a:t></a:t>
            </a:r>
            <a:r>
              <a:rPr lang="es" sz="1200" b="0" i="0">
                <a:solidFill>
                  <a:srgbClr val="000000"/>
                </a:solidFill>
              </a:rPr>
              <a:t> </a:t>
            </a:r>
            <a:r>
              <a:rPr lang="es" sz="1200" b="0" i="0" dirty="0">
                <a:solidFill>
                  <a:srgbClr val="000000"/>
                </a:solidFill>
              </a:rPr>
              <a:t>Haga clic en "Solo Esta" (los usuarios de Mac deben escoger "Solo la Diapositiva </a:t>
            </a:r>
            <a:r>
              <a:rPr lang="es" sz="1200" b="0" i="0">
                <a:solidFill>
                  <a:srgbClr val="000000"/>
                </a:solidFill>
              </a:rPr>
              <a:t>Actual").</a:t>
            </a:r>
            <a:endParaRPr lang="es" sz="1200" b="0" i="0" dirty="0">
              <a:solidFill>
                <a:srgbClr val="000000"/>
              </a:solidFill>
            </a:endParaRPr>
          </a:p>
          <a:p>
            <a:pPr marL="685800" lvl="1" indent="-228600">
              <a:buFont typeface="+mj-lt"/>
              <a:buAutoNum type="arabicPeriod"/>
            </a:pPr>
            <a:r>
              <a:rPr lang="es" sz="1200" b="0" i="0" dirty="0">
                <a:solidFill>
                  <a:srgbClr val="000000"/>
                </a:solidFill>
              </a:rPr>
              <a:t>Encuentre el archivo donde lo guardó, y la imagen ya estará lista para usar en las redes sociales.</a:t>
            </a:r>
          </a:p>
        </p:txBody>
      </p:sp>
    </p:spTree>
    <p:extLst>
      <p:ext uri="{BB962C8B-B14F-4D97-AF65-F5344CB8AC3E}">
        <p14:creationId xmlns:p14="http://schemas.microsoft.com/office/powerpoint/2010/main" val="16554577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xmlns="" id="{7CB914EB-1C4D-44DA-AF9C-60FEA1AE2D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64465" y="3289295"/>
            <a:ext cx="4898848" cy="2570045"/>
          </a:xfrm>
          <a:prstGeom prst="rect">
            <a:avLst/>
          </a:prstGeom>
          <a:noFill/>
        </p:spPr>
      </p:pic>
      <p:sp>
        <p:nvSpPr>
          <p:cNvPr id="3" name="TextBox 2">
            <a:extLst>
              <a:ext uri="{FF2B5EF4-FFF2-40B4-BE49-F238E27FC236}">
                <a16:creationId xmlns:a16="http://schemas.microsoft.com/office/drawing/2014/main" xmlns="" id="{B51C9D35-8FA3-41CE-9CA3-9180EE1A99DC}"/>
              </a:ext>
            </a:extLst>
          </p:cNvPr>
          <p:cNvSpPr txBox="1"/>
          <p:nvPr/>
        </p:nvSpPr>
        <p:spPr>
          <a:xfrm>
            <a:off x="215152" y="188259"/>
            <a:ext cx="11136019" cy="1277273"/>
          </a:xfrm>
          <a:prstGeom prst="rect">
            <a:avLst/>
          </a:prstGeom>
          <a:noFill/>
        </p:spPr>
        <p:txBody>
          <a:bodyPr wrap="square" rtlCol="0">
            <a:spAutoFit/>
          </a:bodyPr>
          <a:lstStyle/>
          <a:p>
            <a:r>
              <a:rPr lang="es" sz="1800" b="1" i="0" dirty="0">
                <a:solidFill>
                  <a:srgbClr val="003C71"/>
                </a:solidFill>
              </a:rPr>
              <a:t>Las siguientes diapositivas pueden personalizarse en estas áreas:</a:t>
            </a:r>
          </a:p>
          <a:p>
            <a:pPr marL="285750" indent="-285750">
              <a:buFont typeface="Arial" panose="020B0604020202020204" pitchFamily="34" charset="0"/>
              <a:buChar char="•"/>
            </a:pPr>
            <a:r>
              <a:rPr lang="es" sz="1500" b="0" i="0" dirty="0">
                <a:solidFill>
                  <a:srgbClr val="003C71"/>
                </a:solidFill>
              </a:rPr>
              <a:t>Texto personalizado - escriba algunas cosas sobre su PTA local.</a:t>
            </a:r>
          </a:p>
          <a:p>
            <a:pPr marL="285750" indent="-285750">
              <a:buFont typeface="Arial" panose="020B0604020202020204" pitchFamily="34" charset="0"/>
              <a:buChar char="•"/>
            </a:pPr>
            <a:r>
              <a:rPr lang="es" sz="1500" b="0" i="0" spc="-30" dirty="0">
                <a:solidFill>
                  <a:srgbClr val="003C71"/>
                </a:solidFill>
              </a:rPr>
              <a:t>Logotipos personalizados - opciones para usar una combinación de logotipos: Logotipo de National PTA, PTA del estado, PTA local</a:t>
            </a:r>
            <a:r>
              <a:rPr lang="es" sz="1500" b="0" i="0" dirty="0">
                <a:solidFill>
                  <a:srgbClr val="003C71"/>
                </a:solidFill>
              </a:rPr>
              <a:t>.</a:t>
            </a:r>
          </a:p>
          <a:p>
            <a:pPr marL="285750" indent="-285750">
              <a:buFont typeface="Arial" panose="020B0604020202020204" pitchFamily="34" charset="0"/>
              <a:buChar char="•"/>
            </a:pPr>
            <a:r>
              <a:rPr lang="es" sz="1500" b="0" i="0" dirty="0">
                <a:solidFill>
                  <a:srgbClr val="003C71"/>
                </a:solidFill>
              </a:rPr>
              <a:t>Foto personalizada - use sus propias fotos de su PTA en acción.</a:t>
            </a:r>
          </a:p>
          <a:p>
            <a:r>
              <a:rPr lang="es" sz="1400" b="1" i="1" dirty="0">
                <a:solidFill>
                  <a:srgbClr val="003C71"/>
                </a:solidFill>
              </a:rPr>
              <a:t>Si necesita instrucciones para cada paso, revise las diapositivas 11-14.</a:t>
            </a:r>
          </a:p>
        </p:txBody>
      </p:sp>
      <p:pic>
        <p:nvPicPr>
          <p:cNvPr id="5" name="Picture 4">
            <a:extLst>
              <a:ext uri="{FF2B5EF4-FFF2-40B4-BE49-F238E27FC236}">
                <a16:creationId xmlns:a16="http://schemas.microsoft.com/office/drawing/2014/main" xmlns="" id="{EE6764B2-68A3-4544-A4B3-FA1F72E0B56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94010" y="1606924"/>
            <a:ext cx="4565681" cy="2395258"/>
          </a:xfrm>
          <a:prstGeom prst="rect">
            <a:avLst/>
          </a:prstGeom>
        </p:spPr>
      </p:pic>
      <p:pic>
        <p:nvPicPr>
          <p:cNvPr id="10" name="Picture 9">
            <a:extLst>
              <a:ext uri="{FF2B5EF4-FFF2-40B4-BE49-F238E27FC236}">
                <a16:creationId xmlns:a16="http://schemas.microsoft.com/office/drawing/2014/main" xmlns="" id="{861E43F3-1176-4854-882F-2666B6E562A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350" y="1606958"/>
            <a:ext cx="4763486" cy="2499031"/>
          </a:xfrm>
          <a:prstGeom prst="rect">
            <a:avLst/>
          </a:prstGeom>
        </p:spPr>
      </p:pic>
      <p:sp>
        <p:nvSpPr>
          <p:cNvPr id="2" name="Rectangle 1">
            <a:extLst>
              <a:ext uri="{FF2B5EF4-FFF2-40B4-BE49-F238E27FC236}">
                <a16:creationId xmlns:a16="http://schemas.microsoft.com/office/drawing/2014/main" xmlns="" id="{97FDFE55-729D-0A42-9561-235AFC170D80}"/>
              </a:ext>
            </a:extLst>
          </p:cNvPr>
          <p:cNvSpPr/>
          <p:nvPr/>
        </p:nvSpPr>
        <p:spPr>
          <a:xfrm>
            <a:off x="4226011" y="5362832"/>
            <a:ext cx="580767" cy="407773"/>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xmlns="" id="{21064EED-E98B-8747-B501-4C3CC756E743}"/>
              </a:ext>
            </a:extLst>
          </p:cNvPr>
          <p:cNvSpPr/>
          <p:nvPr/>
        </p:nvSpPr>
        <p:spPr>
          <a:xfrm>
            <a:off x="8785654" y="1816443"/>
            <a:ext cx="1878227" cy="1989438"/>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xmlns="" id="{26193086-9BFA-AC47-AD40-A0D5F900F4C2}"/>
              </a:ext>
            </a:extLst>
          </p:cNvPr>
          <p:cNvSpPr/>
          <p:nvPr/>
        </p:nvSpPr>
        <p:spPr>
          <a:xfrm>
            <a:off x="481913" y="3179526"/>
            <a:ext cx="2174789" cy="490431"/>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xmlns="" id="{2BEFB3E8-3592-DC49-AA8C-B20B8CEB1C59}"/>
              </a:ext>
            </a:extLst>
          </p:cNvPr>
          <p:cNvSpPr/>
          <p:nvPr/>
        </p:nvSpPr>
        <p:spPr>
          <a:xfrm>
            <a:off x="895865" y="2842054"/>
            <a:ext cx="1828800" cy="275688"/>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Down Arrow 10">
            <a:extLst>
              <a:ext uri="{FF2B5EF4-FFF2-40B4-BE49-F238E27FC236}">
                <a16:creationId xmlns:a16="http://schemas.microsoft.com/office/drawing/2014/main" xmlns="" id="{81D27BF9-BE4E-6F4C-8769-1C686725C7B2}"/>
              </a:ext>
            </a:extLst>
          </p:cNvPr>
          <p:cNvSpPr/>
          <p:nvPr/>
        </p:nvSpPr>
        <p:spPr>
          <a:xfrm>
            <a:off x="1569308" y="1791730"/>
            <a:ext cx="679622" cy="963827"/>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own Arrow 11">
            <a:extLst>
              <a:ext uri="{FF2B5EF4-FFF2-40B4-BE49-F238E27FC236}">
                <a16:creationId xmlns:a16="http://schemas.microsoft.com/office/drawing/2014/main" xmlns="" id="{C003286B-802B-0D4A-A764-063204346469}"/>
              </a:ext>
            </a:extLst>
          </p:cNvPr>
          <p:cNvSpPr/>
          <p:nvPr/>
        </p:nvSpPr>
        <p:spPr>
          <a:xfrm rot="16200000">
            <a:off x="7363600" y="1796878"/>
            <a:ext cx="679622" cy="1793791"/>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Down Arrow 12">
            <a:extLst>
              <a:ext uri="{FF2B5EF4-FFF2-40B4-BE49-F238E27FC236}">
                <a16:creationId xmlns:a16="http://schemas.microsoft.com/office/drawing/2014/main" xmlns="" id="{8238DBCB-F499-8B47-B2B6-85E45D161EC3}"/>
              </a:ext>
            </a:extLst>
          </p:cNvPr>
          <p:cNvSpPr/>
          <p:nvPr/>
        </p:nvSpPr>
        <p:spPr>
          <a:xfrm rot="5400000">
            <a:off x="5748982" y="4488312"/>
            <a:ext cx="679622" cy="1793791"/>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432397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xmlns="" id="{DEC23C74-29C9-104C-96BC-B2F8A40DCB08}"/>
              </a:ext>
            </a:extLst>
          </p:cNvPr>
          <p:cNvSpPr>
            <a:spLocks noGrp="1"/>
          </p:cNvSpPr>
          <p:nvPr>
            <p:ph type="pic" sz="quarter" idx="13"/>
          </p:nvPr>
        </p:nvSpPr>
        <p:spPr/>
      </p:sp>
      <p:sp>
        <p:nvSpPr>
          <p:cNvPr id="3" name="Text Placeholder 2">
            <a:extLst>
              <a:ext uri="{FF2B5EF4-FFF2-40B4-BE49-F238E27FC236}">
                <a16:creationId xmlns:a16="http://schemas.microsoft.com/office/drawing/2014/main" xmlns="" id="{5E621FC8-FB0C-A845-B72F-DAAE22061D01}"/>
              </a:ext>
            </a:extLst>
          </p:cNvPr>
          <p:cNvSpPr>
            <a:spLocks noGrp="1"/>
          </p:cNvSpPr>
          <p:nvPr>
            <p:ph type="body" sz="quarter" idx="14"/>
          </p:nvPr>
        </p:nvSpPr>
        <p:spPr/>
        <p:txBody>
          <a:bodyPr/>
          <a:lstStyle/>
          <a:p>
            <a:endParaRPr lang="en-US" dirty="0"/>
          </a:p>
        </p:txBody>
      </p:sp>
      <p:sp>
        <p:nvSpPr>
          <p:cNvPr id="4" name="Text Placeholder 3">
            <a:extLst>
              <a:ext uri="{FF2B5EF4-FFF2-40B4-BE49-F238E27FC236}">
                <a16:creationId xmlns:a16="http://schemas.microsoft.com/office/drawing/2014/main" xmlns="" id="{DAA1F5D7-86A4-BA46-8900-7902AB450323}"/>
              </a:ext>
            </a:extLst>
          </p:cNvPr>
          <p:cNvSpPr>
            <a:spLocks noGrp="1"/>
          </p:cNvSpPr>
          <p:nvPr>
            <p:ph type="body" sz="quarter" idx="15"/>
          </p:nvPr>
        </p:nvSpPr>
        <p:spPr/>
        <p:txBody>
          <a:bodyPr/>
          <a:lstStyle/>
          <a:p>
            <a:endParaRPr lang="en-US" dirty="0"/>
          </a:p>
        </p:txBody>
      </p:sp>
    </p:spTree>
    <p:extLst>
      <p:ext uri="{BB962C8B-B14F-4D97-AF65-F5344CB8AC3E}">
        <p14:creationId xmlns:p14="http://schemas.microsoft.com/office/powerpoint/2010/main" val="24130451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xmlns="" id="{64B0CE28-07CA-644C-89B9-29D19FD1297E}"/>
              </a:ext>
            </a:extLst>
          </p:cNvPr>
          <p:cNvSpPr>
            <a:spLocks noGrp="1"/>
          </p:cNvSpPr>
          <p:nvPr>
            <p:ph type="pic" sz="quarter" idx="13"/>
          </p:nvPr>
        </p:nvSpPr>
        <p:spPr/>
      </p:sp>
      <p:sp>
        <p:nvSpPr>
          <p:cNvPr id="3" name="Text Placeholder 2">
            <a:extLst>
              <a:ext uri="{FF2B5EF4-FFF2-40B4-BE49-F238E27FC236}">
                <a16:creationId xmlns:a16="http://schemas.microsoft.com/office/drawing/2014/main" xmlns="" id="{312C491A-D096-7C46-AD1B-1C3C26557734}"/>
              </a:ext>
            </a:extLst>
          </p:cNvPr>
          <p:cNvSpPr>
            <a:spLocks noGrp="1"/>
          </p:cNvSpPr>
          <p:nvPr>
            <p:ph type="body" sz="quarter" idx="14"/>
          </p:nvPr>
        </p:nvSpPr>
        <p:spPr>
          <a:xfrm>
            <a:off x="336550" y="3854450"/>
            <a:ext cx="5200650" cy="878188"/>
          </a:xfrm>
        </p:spPr>
        <p:txBody>
          <a:bodyPr/>
          <a:lstStyle/>
          <a:p>
            <a:endParaRPr lang="en-US"/>
          </a:p>
        </p:txBody>
      </p:sp>
      <p:sp>
        <p:nvSpPr>
          <p:cNvPr id="4" name="Text Placeholder 3">
            <a:extLst>
              <a:ext uri="{FF2B5EF4-FFF2-40B4-BE49-F238E27FC236}">
                <a16:creationId xmlns:a16="http://schemas.microsoft.com/office/drawing/2014/main" xmlns="" id="{5FCE9B11-80F9-D54B-B9DA-F508799525A2}"/>
              </a:ext>
            </a:extLst>
          </p:cNvPr>
          <p:cNvSpPr>
            <a:spLocks noGrp="1"/>
          </p:cNvSpPr>
          <p:nvPr>
            <p:ph type="body" sz="quarter" idx="15"/>
          </p:nvPr>
        </p:nvSpPr>
        <p:spPr/>
        <p:txBody>
          <a:bodyPr/>
          <a:lstStyle/>
          <a:p>
            <a:endParaRPr lang="en-US"/>
          </a:p>
        </p:txBody>
      </p:sp>
      <p:sp>
        <p:nvSpPr>
          <p:cNvPr id="5" name="Picture Placeholder 4">
            <a:extLst>
              <a:ext uri="{FF2B5EF4-FFF2-40B4-BE49-F238E27FC236}">
                <a16:creationId xmlns:a16="http://schemas.microsoft.com/office/drawing/2014/main" xmlns="" id="{1C46CC01-D6BA-2945-B1C0-7FCA4C97321B}"/>
              </a:ext>
            </a:extLst>
          </p:cNvPr>
          <p:cNvSpPr>
            <a:spLocks noGrp="1"/>
          </p:cNvSpPr>
          <p:nvPr>
            <p:ph type="pic" sz="quarter" idx="16"/>
          </p:nvPr>
        </p:nvSpPr>
        <p:spPr/>
      </p:sp>
    </p:spTree>
    <p:extLst>
      <p:ext uri="{BB962C8B-B14F-4D97-AF65-F5344CB8AC3E}">
        <p14:creationId xmlns:p14="http://schemas.microsoft.com/office/powerpoint/2010/main" val="27756208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xmlns="" id="{C47B7509-EDAA-B244-8C96-1C25E97613A6}"/>
              </a:ext>
            </a:extLst>
          </p:cNvPr>
          <p:cNvSpPr>
            <a:spLocks noGrp="1"/>
          </p:cNvSpPr>
          <p:nvPr>
            <p:ph type="pic" sz="quarter" idx="13"/>
          </p:nvPr>
        </p:nvSpPr>
        <p:spPr/>
      </p:sp>
      <p:sp>
        <p:nvSpPr>
          <p:cNvPr id="3" name="Text Placeholder 2">
            <a:extLst>
              <a:ext uri="{FF2B5EF4-FFF2-40B4-BE49-F238E27FC236}">
                <a16:creationId xmlns:a16="http://schemas.microsoft.com/office/drawing/2014/main" xmlns="" id="{6028ECF1-E387-C64D-8063-F0A0B7FB764A}"/>
              </a:ext>
            </a:extLst>
          </p:cNvPr>
          <p:cNvSpPr>
            <a:spLocks noGrp="1"/>
          </p:cNvSpPr>
          <p:nvPr>
            <p:ph type="body" sz="quarter" idx="16"/>
          </p:nvPr>
        </p:nvSpPr>
        <p:spPr/>
        <p:txBody>
          <a:bodyPr/>
          <a:lstStyle/>
          <a:p>
            <a:endParaRPr lang="en-US" dirty="0"/>
          </a:p>
        </p:txBody>
      </p:sp>
    </p:spTree>
    <p:extLst>
      <p:ext uri="{BB962C8B-B14F-4D97-AF65-F5344CB8AC3E}">
        <p14:creationId xmlns:p14="http://schemas.microsoft.com/office/powerpoint/2010/main" val="10207013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xmlns="" id="{C3321B34-F48C-E940-AA22-9FAAE75EDC1F}"/>
              </a:ext>
            </a:extLst>
          </p:cNvPr>
          <p:cNvSpPr>
            <a:spLocks noGrp="1"/>
          </p:cNvSpPr>
          <p:nvPr>
            <p:ph type="pic" sz="quarter" idx="13"/>
          </p:nvPr>
        </p:nvSpPr>
        <p:spPr/>
      </p:sp>
      <p:sp>
        <p:nvSpPr>
          <p:cNvPr id="3" name="Text Placeholder 2">
            <a:extLst>
              <a:ext uri="{FF2B5EF4-FFF2-40B4-BE49-F238E27FC236}">
                <a16:creationId xmlns:a16="http://schemas.microsoft.com/office/drawing/2014/main" xmlns="" id="{871840BD-BE75-6842-AD7B-E99EE410F95C}"/>
              </a:ext>
            </a:extLst>
          </p:cNvPr>
          <p:cNvSpPr>
            <a:spLocks noGrp="1"/>
          </p:cNvSpPr>
          <p:nvPr>
            <p:ph type="body" sz="quarter" idx="16"/>
          </p:nvPr>
        </p:nvSpPr>
        <p:spPr/>
        <p:txBody>
          <a:bodyPr/>
          <a:lstStyle/>
          <a:p>
            <a:endParaRPr lang="en-US" dirty="0"/>
          </a:p>
        </p:txBody>
      </p:sp>
      <p:sp>
        <p:nvSpPr>
          <p:cNvPr id="4" name="Picture Placeholder 3">
            <a:extLst>
              <a:ext uri="{FF2B5EF4-FFF2-40B4-BE49-F238E27FC236}">
                <a16:creationId xmlns:a16="http://schemas.microsoft.com/office/drawing/2014/main" xmlns="" id="{7701B5B6-1A4A-6445-B206-7A03E8D3CAF4}"/>
              </a:ext>
            </a:extLst>
          </p:cNvPr>
          <p:cNvSpPr>
            <a:spLocks noGrp="1"/>
          </p:cNvSpPr>
          <p:nvPr>
            <p:ph type="pic" sz="quarter" idx="17"/>
          </p:nvPr>
        </p:nvSpPr>
        <p:spPr/>
      </p:sp>
    </p:spTree>
    <p:extLst>
      <p:ext uri="{BB962C8B-B14F-4D97-AF65-F5344CB8AC3E}">
        <p14:creationId xmlns:p14="http://schemas.microsoft.com/office/powerpoint/2010/main" val="32958427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xmlns="" id="{81F5847F-7C85-D649-86CD-77ED5E14C2D9}"/>
              </a:ext>
            </a:extLst>
          </p:cNvPr>
          <p:cNvSpPr>
            <a:spLocks noGrp="1"/>
          </p:cNvSpPr>
          <p:nvPr>
            <p:ph type="pic" sz="quarter" idx="13"/>
          </p:nvPr>
        </p:nvSpPr>
        <p:spPr/>
      </p:sp>
      <p:sp>
        <p:nvSpPr>
          <p:cNvPr id="3" name="Text Placeholder 2">
            <a:extLst>
              <a:ext uri="{FF2B5EF4-FFF2-40B4-BE49-F238E27FC236}">
                <a16:creationId xmlns:a16="http://schemas.microsoft.com/office/drawing/2014/main" xmlns="" id="{B6937106-6DA5-5947-854E-AF2200FA2E90}"/>
              </a:ext>
            </a:extLst>
          </p:cNvPr>
          <p:cNvSpPr>
            <a:spLocks noGrp="1"/>
          </p:cNvSpPr>
          <p:nvPr>
            <p:ph type="body" sz="quarter" idx="16"/>
          </p:nvPr>
        </p:nvSpPr>
        <p:spPr/>
        <p:txBody>
          <a:bodyPr/>
          <a:lstStyle/>
          <a:p>
            <a:endParaRPr lang="en-US" dirty="0"/>
          </a:p>
        </p:txBody>
      </p:sp>
    </p:spTree>
    <p:extLst>
      <p:ext uri="{BB962C8B-B14F-4D97-AF65-F5344CB8AC3E}">
        <p14:creationId xmlns:p14="http://schemas.microsoft.com/office/powerpoint/2010/main" val="42605694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xmlns="" id="{FF780000-5406-0C46-A656-2D92D05829B1}"/>
              </a:ext>
            </a:extLst>
          </p:cNvPr>
          <p:cNvSpPr>
            <a:spLocks noGrp="1"/>
          </p:cNvSpPr>
          <p:nvPr>
            <p:ph type="pic" sz="quarter" idx="13"/>
          </p:nvPr>
        </p:nvSpPr>
        <p:spPr/>
      </p:sp>
      <p:sp>
        <p:nvSpPr>
          <p:cNvPr id="4" name="Picture Placeholder 3">
            <a:extLst>
              <a:ext uri="{FF2B5EF4-FFF2-40B4-BE49-F238E27FC236}">
                <a16:creationId xmlns:a16="http://schemas.microsoft.com/office/drawing/2014/main" xmlns="" id="{288C8F16-0BCC-2A46-B84E-88CDDE10EABD}"/>
              </a:ext>
            </a:extLst>
          </p:cNvPr>
          <p:cNvSpPr>
            <a:spLocks noGrp="1"/>
          </p:cNvSpPr>
          <p:nvPr>
            <p:ph type="pic" sz="quarter" idx="17"/>
          </p:nvPr>
        </p:nvSpPr>
        <p:spPr/>
      </p:sp>
      <p:sp>
        <p:nvSpPr>
          <p:cNvPr id="5" name="Text Placeholder 2">
            <a:extLst>
              <a:ext uri="{FF2B5EF4-FFF2-40B4-BE49-F238E27FC236}">
                <a16:creationId xmlns:a16="http://schemas.microsoft.com/office/drawing/2014/main" xmlns="" id="{B6937106-6DA5-5947-854E-AF2200FA2E90}"/>
              </a:ext>
            </a:extLst>
          </p:cNvPr>
          <p:cNvSpPr>
            <a:spLocks noGrp="1"/>
          </p:cNvSpPr>
          <p:nvPr>
            <p:ph type="body" sz="quarter" idx="16"/>
          </p:nvPr>
        </p:nvSpPr>
        <p:spPr>
          <a:xfrm>
            <a:off x="552329" y="3447213"/>
            <a:ext cx="5616575" cy="1106488"/>
          </a:xfrm>
        </p:spPr>
        <p:txBody>
          <a:bodyPr/>
          <a:lstStyle/>
          <a:p>
            <a:endParaRPr lang="en-US" dirty="0"/>
          </a:p>
        </p:txBody>
      </p:sp>
    </p:spTree>
    <p:extLst>
      <p:ext uri="{BB962C8B-B14F-4D97-AF65-F5344CB8AC3E}">
        <p14:creationId xmlns:p14="http://schemas.microsoft.com/office/powerpoint/2010/main" val="28429447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xmlns="" id="{664D1DFD-3507-E240-865D-F0C47E40FD24}"/>
              </a:ext>
            </a:extLst>
          </p:cNvPr>
          <p:cNvSpPr>
            <a:spLocks noGrp="1"/>
          </p:cNvSpPr>
          <p:nvPr>
            <p:ph type="pic" sz="quarter" idx="13"/>
          </p:nvPr>
        </p:nvSpPr>
        <p:spPr/>
      </p:sp>
      <p:sp>
        <p:nvSpPr>
          <p:cNvPr id="4" name="Text Placeholder 3">
            <a:extLst>
              <a:ext uri="{FF2B5EF4-FFF2-40B4-BE49-F238E27FC236}">
                <a16:creationId xmlns:a16="http://schemas.microsoft.com/office/drawing/2014/main" xmlns="" id="{BA502D68-CABF-9B41-8BE5-34171F71C00B}"/>
              </a:ext>
            </a:extLst>
          </p:cNvPr>
          <p:cNvSpPr>
            <a:spLocks noGrp="1"/>
          </p:cNvSpPr>
          <p:nvPr>
            <p:ph type="body" sz="quarter" idx="16"/>
          </p:nvPr>
        </p:nvSpPr>
        <p:spPr/>
        <p:txBody>
          <a:bodyPr/>
          <a:lstStyle/>
          <a:p>
            <a:endParaRPr lang="en-US" dirty="0"/>
          </a:p>
        </p:txBody>
      </p:sp>
      <p:sp>
        <p:nvSpPr>
          <p:cNvPr id="3" name="Text Placeholder 2">
            <a:extLst>
              <a:ext uri="{FF2B5EF4-FFF2-40B4-BE49-F238E27FC236}">
                <a16:creationId xmlns:a16="http://schemas.microsoft.com/office/drawing/2014/main" xmlns="" id="{1A512E77-9986-EE47-84B9-7E75850A970E}"/>
              </a:ext>
            </a:extLst>
          </p:cNvPr>
          <p:cNvSpPr>
            <a:spLocks noGrp="1"/>
          </p:cNvSpPr>
          <p:nvPr>
            <p:ph type="body" sz="quarter" idx="15"/>
          </p:nvPr>
        </p:nvSpPr>
        <p:spPr/>
        <p:txBody>
          <a:bodyPr/>
          <a:lstStyle/>
          <a:p>
            <a:endParaRPr lang="en-US"/>
          </a:p>
        </p:txBody>
      </p:sp>
    </p:spTree>
    <p:extLst>
      <p:ext uri="{BB962C8B-B14F-4D97-AF65-F5344CB8AC3E}">
        <p14:creationId xmlns:p14="http://schemas.microsoft.com/office/powerpoint/2010/main" val="118722172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821C636D9F7A14FA0CEF057F8E52047" ma:contentTypeVersion="11" ma:contentTypeDescription="Create a new document." ma:contentTypeScope="" ma:versionID="63d940b9bdecaf41baf7f341e5de4be9">
  <xsd:schema xmlns:xsd="http://www.w3.org/2001/XMLSchema" xmlns:xs="http://www.w3.org/2001/XMLSchema" xmlns:p="http://schemas.microsoft.com/office/2006/metadata/properties" xmlns:ns2="cb1aa713-8d44-4b8d-bdfc-8d382eda8243" xmlns:ns3="20d83908-ec8d-4aca-ab0e-80b7f497db28" targetNamespace="http://schemas.microsoft.com/office/2006/metadata/properties" ma:root="true" ma:fieldsID="125e5f7e0f755b0d275122ded007a512" ns2:_="" ns3:_="">
    <xsd:import namespace="cb1aa713-8d44-4b8d-bdfc-8d382eda8243"/>
    <xsd:import namespace="20d83908-ec8d-4aca-ab0e-80b7f497db2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b1aa713-8d44-4b8d-bdfc-8d382eda824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0d83908-ec8d-4aca-ab0e-80b7f497db28"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4CD8DD0-88B8-424B-ABCB-964B1A8AF3E7}">
  <ds:schemaRefs>
    <ds:schemaRef ds:uri="http://purl.org/dc/elements/1.1/"/>
    <ds:schemaRef ds:uri="http://www.w3.org/XML/1998/namespace"/>
    <ds:schemaRef ds:uri="http://schemas.microsoft.com/office/2006/documentManagement/types"/>
    <ds:schemaRef ds:uri="http://schemas.microsoft.com/office/infopath/2007/PartnerControls"/>
    <ds:schemaRef ds:uri="http://purl.org/dc/terms/"/>
    <ds:schemaRef ds:uri="http://purl.org/dc/dcmitype/"/>
    <ds:schemaRef ds:uri="http://schemas.microsoft.com/office/2006/metadata/properties"/>
    <ds:schemaRef ds:uri="http://schemas.openxmlformats.org/package/2006/metadata/core-properties"/>
    <ds:schemaRef ds:uri="db613e52-d29e-48be-9dab-b77cf859024b"/>
    <ds:schemaRef ds:uri="aaf12ef8-83df-4ac1-8570-146fbceeae8d"/>
  </ds:schemaRefs>
</ds:datastoreItem>
</file>

<file path=customXml/itemProps2.xml><?xml version="1.0" encoding="utf-8"?>
<ds:datastoreItem xmlns:ds="http://schemas.openxmlformats.org/officeDocument/2006/customXml" ds:itemID="{A00E2547-322A-42EA-8424-4931562AD25E}"/>
</file>

<file path=customXml/itemProps3.xml><?xml version="1.0" encoding="utf-8"?>
<ds:datastoreItem xmlns:ds="http://schemas.openxmlformats.org/officeDocument/2006/customXml" ds:itemID="{D556C41D-7BC0-4A0E-9A82-998E13E43D6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106</TotalTime>
  <Words>789</Words>
  <Application>Microsoft Office PowerPoint</Application>
  <PresentationFormat>Custom</PresentationFormat>
  <Paragraphs>129</Paragraphs>
  <Slides>14</Slides>
  <Notes>1</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Las Publicaciones para las Redes Sociales: PTA Por Sus Hijos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Blum, Philip</dc:creator>
  <cp:lastModifiedBy>Aishun Li</cp:lastModifiedBy>
  <cp:revision>26</cp:revision>
  <dcterms:created xsi:type="dcterms:W3CDTF">2020-04-14T15:06:47Z</dcterms:created>
  <dcterms:modified xsi:type="dcterms:W3CDTF">2020-07-20T17:51:48Z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0x0101005821C636D9F7A14FA0CEF057F8E52047</vt:lpwstr>
  </property>
</Properties>
</file>