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506" r:id="rId5"/>
    <p:sldId id="507" r:id="rId6"/>
    <p:sldId id="256" r:id="rId7"/>
    <p:sldId id="257" r:id="rId8"/>
    <p:sldId id="258" r:id="rId9"/>
    <p:sldId id="259" r:id="rId10"/>
    <p:sldId id="508" r:id="rId11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64" userDrawn="1">
          <p15:clr>
            <a:srgbClr val="A4A3A4"/>
          </p15:clr>
        </p15:guide>
        <p15:guide id="2" pos="40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1" clrIdx="0">
    <p:extLst/>
  </p:cmAuthor>
  <p:cmAuthor id="2" name="Kohn, Darcy" initials="KD" lastIdx="2" clrIdx="1">
    <p:extLst/>
  </p:cmAuthor>
  <p:cmAuthor id="3" name="Cherry, Allison" initials="CA" lastIdx="7" clrIdx="2">
    <p:extLst/>
  </p:cmAuthor>
  <p:cmAuthor id="4" name="Fox, Amy" initials="FA" lastIdx="2" clrIdx="3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C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B540B1-13A7-D94B-99CA-BE160C4C54F2}" v="75" dt="2020-06-04T17:47:41.569"/>
    <p1510:client id="{48302AF9-D1A9-764C-AABB-3A2D421CE694}" v="5" dt="2020-06-05T14:57:31.034"/>
    <p1510:client id="{843A9819-F12B-4671-BCAF-E9713C45D60F}" v="6" dt="2020-06-05T17:21:00.6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73"/>
    <p:restoredTop sz="94630"/>
  </p:normalViewPr>
  <p:slideViewPr>
    <p:cSldViewPr snapToGrid="0">
      <p:cViewPr varScale="1">
        <p:scale>
          <a:sx n="70" d="100"/>
          <a:sy n="70" d="100"/>
        </p:scale>
        <p:origin x="-2724" y="-102"/>
      </p:cViewPr>
      <p:guideLst>
        <p:guide orient="horz" pos="264"/>
        <p:guide pos="4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ox, Amy" userId="51c6b977-c9d3-4a0d-9a87-944a4c8cd4f4" providerId="ADAL" clId="{843A9819-F12B-4671-BCAF-E9713C45D60F}"/>
    <pc:docChg chg="custSel modSld">
      <pc:chgData name="Fox, Amy" userId="51c6b977-c9d3-4a0d-9a87-944a4c8cd4f4" providerId="ADAL" clId="{843A9819-F12B-4671-BCAF-E9713C45D60F}" dt="2020-06-05T11:45:21.294" v="110"/>
      <pc:docMkLst>
        <pc:docMk/>
      </pc:docMkLst>
      <pc:sldChg chg="addCm modCm">
        <pc:chgData name="Fox, Amy" userId="51c6b977-c9d3-4a0d-9a87-944a4c8cd4f4" providerId="ADAL" clId="{843A9819-F12B-4671-BCAF-E9713C45D60F}" dt="2020-06-05T11:45:21.294" v="110"/>
        <pc:sldMkLst>
          <pc:docMk/>
          <pc:sldMk cId="1467052680" sldId="257"/>
        </pc:sldMkLst>
      </pc:sldChg>
      <pc:sldChg chg="addSp modSp mod addCm delCm modCm">
        <pc:chgData name="Fox, Amy" userId="51c6b977-c9d3-4a0d-9a87-944a4c8cd4f4" providerId="ADAL" clId="{843A9819-F12B-4671-BCAF-E9713C45D60F}" dt="2020-06-05T11:41:44.909" v="108" actId="1592"/>
        <pc:sldMkLst>
          <pc:docMk/>
          <pc:sldMk cId="390624561" sldId="501"/>
        </pc:sldMkLst>
        <pc:spChg chg="mod">
          <ac:chgData name="Fox, Amy" userId="51c6b977-c9d3-4a0d-9a87-944a4c8cd4f4" providerId="ADAL" clId="{843A9819-F12B-4671-BCAF-E9713C45D60F}" dt="2020-06-05T11:40:36.292" v="100" actId="20577"/>
          <ac:spMkLst>
            <pc:docMk/>
            <pc:sldMk cId="390624561" sldId="501"/>
            <ac:spMk id="4" creationId="{4865EF9B-CD1F-46D1-BE3E-6757B8E3B3BD}"/>
          </ac:spMkLst>
        </pc:spChg>
        <pc:spChg chg="mod">
          <ac:chgData name="Fox, Amy" userId="51c6b977-c9d3-4a0d-9a87-944a4c8cd4f4" providerId="ADAL" clId="{843A9819-F12B-4671-BCAF-E9713C45D60F}" dt="2020-06-05T11:40:51.746" v="103" actId="164"/>
          <ac:spMkLst>
            <pc:docMk/>
            <pc:sldMk cId="390624561" sldId="501"/>
            <ac:spMk id="6" creationId="{DE45CA80-8E44-7749-8D61-FF52AED63647}"/>
          </ac:spMkLst>
        </pc:spChg>
        <pc:spChg chg="mod">
          <ac:chgData name="Fox, Amy" userId="51c6b977-c9d3-4a0d-9a87-944a4c8cd4f4" providerId="ADAL" clId="{843A9819-F12B-4671-BCAF-E9713C45D60F}" dt="2020-06-05T11:39:49.178" v="37" actId="403"/>
          <ac:spMkLst>
            <pc:docMk/>
            <pc:sldMk cId="390624561" sldId="501"/>
            <ac:spMk id="7" creationId="{07BD0AE1-88AF-2C4F-A6D4-2DABA034414F}"/>
          </ac:spMkLst>
        </pc:spChg>
        <pc:spChg chg="mod">
          <ac:chgData name="Fox, Amy" userId="51c6b977-c9d3-4a0d-9a87-944a4c8cd4f4" providerId="ADAL" clId="{843A9819-F12B-4671-BCAF-E9713C45D60F}" dt="2020-06-05T11:40:58.168" v="104" actId="164"/>
          <ac:spMkLst>
            <pc:docMk/>
            <pc:sldMk cId="390624561" sldId="501"/>
            <ac:spMk id="9" creationId="{3423DF32-FFE3-4C86-91C5-BC6A474D9BD4}"/>
          </ac:spMkLst>
        </pc:spChg>
        <pc:grpChg chg="add mod">
          <ac:chgData name="Fox, Amy" userId="51c6b977-c9d3-4a0d-9a87-944a4c8cd4f4" providerId="ADAL" clId="{843A9819-F12B-4671-BCAF-E9713C45D60F}" dt="2020-06-05T11:40:51.746" v="103" actId="164"/>
          <ac:grpSpMkLst>
            <pc:docMk/>
            <pc:sldMk cId="390624561" sldId="501"/>
            <ac:grpSpMk id="2" creationId="{5471CDF2-9A26-45A4-B399-9A983DB9D8CF}"/>
          </ac:grpSpMkLst>
        </pc:grpChg>
        <pc:grpChg chg="add mod">
          <ac:chgData name="Fox, Amy" userId="51c6b977-c9d3-4a0d-9a87-944a4c8cd4f4" providerId="ADAL" clId="{843A9819-F12B-4671-BCAF-E9713C45D60F}" dt="2020-06-05T11:40:58.168" v="104" actId="164"/>
          <ac:grpSpMkLst>
            <pc:docMk/>
            <pc:sldMk cId="390624561" sldId="501"/>
            <ac:grpSpMk id="3" creationId="{29BE158A-201B-4414-A6C9-44CA74EF13A2}"/>
          </ac:grpSpMkLst>
        </pc:grpChg>
        <pc:picChg chg="mod">
          <ac:chgData name="Fox, Amy" userId="51c6b977-c9d3-4a0d-9a87-944a4c8cd4f4" providerId="ADAL" clId="{843A9819-F12B-4671-BCAF-E9713C45D60F}" dt="2020-06-05T11:40:51.746" v="103" actId="164"/>
          <ac:picMkLst>
            <pc:docMk/>
            <pc:sldMk cId="390624561" sldId="501"/>
            <ac:picMk id="5" creationId="{3ED6612D-9F53-4618-BA83-4F7699576B63}"/>
          </ac:picMkLst>
        </pc:picChg>
        <pc:picChg chg="mod">
          <ac:chgData name="Fox, Amy" userId="51c6b977-c9d3-4a0d-9a87-944a4c8cd4f4" providerId="ADAL" clId="{843A9819-F12B-4671-BCAF-E9713C45D60F}" dt="2020-06-05T11:40:58.168" v="104" actId="164"/>
          <ac:picMkLst>
            <pc:docMk/>
            <pc:sldMk cId="390624561" sldId="501"/>
            <ac:picMk id="8" creationId="{C6FC4DEA-9A4E-4049-BB91-78DE93F95AED}"/>
          </ac:picMkLst>
        </pc:picChg>
      </pc:sldChg>
      <pc:sldChg chg="modSp">
        <pc:chgData name="Fox, Amy" userId="51c6b977-c9d3-4a0d-9a87-944a4c8cd4f4" providerId="ADAL" clId="{843A9819-F12B-4671-BCAF-E9713C45D60F}" dt="2020-06-05T11:41:09.124" v="105" actId="207"/>
        <pc:sldMkLst>
          <pc:docMk/>
          <pc:sldMk cId="2243239735" sldId="503"/>
        </pc:sldMkLst>
        <pc:spChg chg="mod">
          <ac:chgData name="Fox, Amy" userId="51c6b977-c9d3-4a0d-9a87-944a4c8cd4f4" providerId="ADAL" clId="{843A9819-F12B-4671-BCAF-E9713C45D60F}" dt="2020-06-05T11:41:09.124" v="105" actId="207"/>
          <ac:spMkLst>
            <pc:docMk/>
            <pc:sldMk cId="2243239735" sldId="503"/>
            <ac:spMk id="14" creationId="{92135303-40B1-C744-9ED1-FB1A99CE8835}"/>
          </ac:spMkLst>
        </pc:spChg>
      </pc:sldChg>
    </pc:docChg>
  </pc:docChgLst>
  <pc:docChgLst>
    <pc:chgData name="Drain, Amanda" userId="S::amanda.drain@edelman.com::8d0eef54-3ffd-45b8-b5a7-cd58b567f0b0" providerId="AD" clId="Web-{9A0989ED-F34A-5E36-678F-42109FBC7212}"/>
    <pc:docChg chg="modSld">
      <pc:chgData name="Drain, Amanda" userId="S::amanda.drain@edelman.com::8d0eef54-3ffd-45b8-b5a7-cd58b567f0b0" providerId="AD" clId="Web-{9A0989ED-F34A-5E36-678F-42109FBC7212}" dt="2020-06-04T19:12:45.079" v="15" actId="20577"/>
      <pc:docMkLst>
        <pc:docMk/>
      </pc:docMkLst>
      <pc:sldChg chg="modSp">
        <pc:chgData name="Drain, Amanda" userId="S::amanda.drain@edelman.com::8d0eef54-3ffd-45b8-b5a7-cd58b567f0b0" providerId="AD" clId="Web-{9A0989ED-F34A-5E36-678F-42109FBC7212}" dt="2020-06-04T19:12:44.485" v="13" actId="20577"/>
        <pc:sldMkLst>
          <pc:docMk/>
          <pc:sldMk cId="2243239735" sldId="503"/>
        </pc:sldMkLst>
        <pc:spChg chg="mod">
          <ac:chgData name="Drain, Amanda" userId="S::amanda.drain@edelman.com::8d0eef54-3ffd-45b8-b5a7-cd58b567f0b0" providerId="AD" clId="Web-{9A0989ED-F34A-5E36-678F-42109FBC7212}" dt="2020-06-04T19:12:44.485" v="13" actId="20577"/>
          <ac:spMkLst>
            <pc:docMk/>
            <pc:sldMk cId="2243239735" sldId="503"/>
            <ac:spMk id="14" creationId="{92135303-40B1-C744-9ED1-FB1A99CE883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1429" cy="10057143"/>
          </a:xfrm>
          <a:prstGeom prst="rect">
            <a:avLst/>
          </a:prstGeom>
        </p:spPr>
      </p:pic>
      <p:sp>
        <p:nvSpPr>
          <p:cNvPr id="9" name="Text Placeholder 5">
            <a:extLst>
              <a:ext uri="{FF2B5EF4-FFF2-40B4-BE49-F238E27FC236}">
                <a16:creationId xmlns:a16="http://schemas.microsoft.com/office/drawing/2014/main" xmlns="" id="{4C8C9D0C-65AD-4C4B-A3E4-5A27A810B7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25551" y="7415296"/>
            <a:ext cx="5638505" cy="438180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  <a:latin typeface="Myriad Pro Light" panose="020B04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&lt;</a:t>
            </a:r>
            <a:r>
              <a:rPr lang="es-ES" dirty="0" smtClean="0"/>
              <a:t>INSERTE EL URL DE LA PTA LOCAL</a:t>
            </a:r>
            <a:r>
              <a:rPr lang="en-US" dirty="0" smtClean="0"/>
              <a:t>&gt;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F92C550-81E7-8F49-9B4A-D03BD1EC5E79}"/>
              </a:ext>
            </a:extLst>
          </p:cNvPr>
          <p:cNvSpPr txBox="1"/>
          <p:nvPr userDrawn="1"/>
        </p:nvSpPr>
        <p:spPr>
          <a:xfrm>
            <a:off x="2709373" y="6855403"/>
            <a:ext cx="2457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0" dirty="0" err="1" smtClean="0">
                <a:latin typeface="Myriad Pro" panose="020B0403030403020204" pitchFamily="34" charset="0"/>
              </a:rPr>
              <a:t>Únase</a:t>
            </a:r>
            <a:r>
              <a:rPr lang="en-US" sz="2400" b="1" i="0" dirty="0" smtClean="0">
                <a:latin typeface="Myriad Pro" panose="020B0403030403020204" pitchFamily="34" charset="0"/>
              </a:rPr>
              <a:t> Hoy </a:t>
            </a:r>
            <a:r>
              <a:rPr lang="en-US" sz="2400" b="1" i="0" dirty="0" err="1" smtClean="0">
                <a:latin typeface="Myriad Pro" panose="020B0403030403020204" pitchFamily="34" charset="0"/>
              </a:rPr>
              <a:t>en</a:t>
            </a:r>
            <a:endParaRPr lang="en-US" sz="2400" b="1" i="0" dirty="0">
              <a:latin typeface="Myriad Pro" panose="020B04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121405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pos="288">
          <p15:clr>
            <a:srgbClr val="FBAE40"/>
          </p15:clr>
        </p15:guide>
        <p15:guide id="2" orient="horz" pos="288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1429" cy="10057143"/>
          </a:xfrm>
          <a:prstGeom prst="rect">
            <a:avLst/>
          </a:prstGeom>
        </p:spPr>
      </p:pic>
      <p:sp>
        <p:nvSpPr>
          <p:cNvPr id="9" name="Text Placeholder 5">
            <a:extLst>
              <a:ext uri="{FF2B5EF4-FFF2-40B4-BE49-F238E27FC236}">
                <a16:creationId xmlns:a16="http://schemas.microsoft.com/office/drawing/2014/main" xmlns="" id="{4071440A-4D7C-2044-9C8E-E27EA76D49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89973" y="7257566"/>
            <a:ext cx="5386191" cy="438180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  <a:latin typeface="Myriad Pro Light" panose="020B04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&lt;</a:t>
            </a:r>
            <a:r>
              <a:rPr lang="es-ES" dirty="0" smtClean="0"/>
              <a:t>INSERTE EL URL DE LA PTA LOCAL</a:t>
            </a:r>
            <a:r>
              <a:rPr lang="en-US" dirty="0" smtClean="0"/>
              <a:t>&gt;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388AC43-D143-9F46-AEC2-DC28BA507B24}"/>
              </a:ext>
            </a:extLst>
          </p:cNvPr>
          <p:cNvSpPr txBox="1"/>
          <p:nvPr userDrawn="1"/>
        </p:nvSpPr>
        <p:spPr>
          <a:xfrm>
            <a:off x="2657669" y="6697673"/>
            <a:ext cx="2457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0" dirty="0" err="1" smtClean="0">
                <a:latin typeface="Myriad Pro" panose="020B0403030403020204" pitchFamily="34" charset="0"/>
              </a:rPr>
              <a:t>Únase</a:t>
            </a:r>
            <a:r>
              <a:rPr lang="en-US" sz="2400" b="1" i="0" dirty="0" smtClean="0">
                <a:latin typeface="Myriad Pro" panose="020B0403030403020204" pitchFamily="34" charset="0"/>
              </a:rPr>
              <a:t> Hoy </a:t>
            </a:r>
            <a:r>
              <a:rPr lang="en-US" sz="2400" b="1" i="0" dirty="0" err="1" smtClean="0">
                <a:latin typeface="Myriad Pro" panose="020B0403030403020204" pitchFamily="34" charset="0"/>
              </a:rPr>
              <a:t>en</a:t>
            </a:r>
            <a:endParaRPr lang="en-US" sz="2400" b="1" i="0" dirty="0">
              <a:latin typeface="Myriad Pro" panose="020B0403030403020204" pitchFamily="34" charset="0"/>
            </a:endParaRP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xmlns="" id="{362665B9-4F53-224C-A8A6-AD38481E3F9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160904" y="7887144"/>
            <a:ext cx="1450591" cy="1169648"/>
          </a:xfrm>
          <a:solidFill>
            <a:schemeClr val="bg1">
              <a:lumMod val="95000"/>
            </a:schemeClr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s-ES" dirty="0" smtClean="0"/>
              <a:t>Haga clic para añadir el logotipo personalizado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038362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pos="288" userDrawn="1">
          <p15:clr>
            <a:srgbClr val="FBAE40"/>
          </p15:clr>
        </p15:guide>
        <p15:guide id="2" orient="horz" pos="28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31FDBFE-EC02-8B47-A5FD-7EFB16C0F5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3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57A03DB-446B-1B4D-AC31-FBFE04E4A6A8}"/>
              </a:ext>
            </a:extLst>
          </p:cNvPr>
          <p:cNvSpPr txBox="1"/>
          <p:nvPr userDrawn="1"/>
        </p:nvSpPr>
        <p:spPr>
          <a:xfrm>
            <a:off x="457201" y="8338951"/>
            <a:ext cx="17114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0" dirty="0" err="1" smtClean="0">
                <a:latin typeface="Myriad Pro" panose="020B0403030403020204" pitchFamily="34" charset="0"/>
              </a:rPr>
              <a:t>Únase</a:t>
            </a:r>
            <a:r>
              <a:rPr lang="en-US" sz="1400" b="1" i="0" dirty="0" smtClean="0">
                <a:latin typeface="Myriad Pro" panose="020B0403030403020204" pitchFamily="34" charset="0"/>
              </a:rPr>
              <a:t> Hoy </a:t>
            </a:r>
            <a:r>
              <a:rPr lang="en-US" sz="1400" b="1" i="0" dirty="0" err="1" smtClean="0">
                <a:latin typeface="Myriad Pro" panose="020B0403030403020204" pitchFamily="34" charset="0"/>
              </a:rPr>
              <a:t>en</a:t>
            </a:r>
            <a:endParaRPr lang="en-US" sz="1400" b="1" i="0" dirty="0">
              <a:latin typeface="Myriad Pro" panose="020B0403030403020204" pitchFamily="34" charset="0"/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xmlns="" id="{BCC7BCDA-8017-2142-B168-458FF0FDA9F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3420" y="8650782"/>
            <a:ext cx="1505526" cy="41806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  <a:latin typeface="Myriad Pro Light" panose="020B04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smtClean="0"/>
              <a:t>&lt;INSERTE EL URL DE LA PTA LOCAL&gt;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9282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719198C8-88F2-4444-A941-F1BC983A4E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399"/>
          </a:xfrm>
          <a:prstGeom prst="rect">
            <a:avLst/>
          </a:prstGeom>
        </p:spPr>
      </p:pic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AED62E6E-C5E9-F241-A37A-B56D053965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590" y="8785234"/>
            <a:ext cx="1041995" cy="64294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93C9F4C3-2E5A-234B-9212-37B644CC55DF}"/>
              </a:ext>
            </a:extLst>
          </p:cNvPr>
          <p:cNvCxnSpPr>
            <a:cxnSpLocks/>
          </p:cNvCxnSpPr>
          <p:nvPr userDrawn="1"/>
        </p:nvCxnSpPr>
        <p:spPr>
          <a:xfrm flipH="1">
            <a:off x="-303316" y="8725843"/>
            <a:ext cx="1" cy="5838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xmlns="" id="{D524B36D-6ECF-D14B-BB39-F408A048BA0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51572" y="8141810"/>
            <a:ext cx="781694" cy="580333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>
            <a:lvl1pPr marL="0" marR="0" indent="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 dirty="0" smtClean="0"/>
              <a:t>Haga clic para añadir el logotipo personalizado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xmlns="" id="{BA051EF7-073E-5A4A-9C53-227E1628BA0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3420" y="9029589"/>
            <a:ext cx="1505526" cy="462429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  <a:latin typeface="Myriad Pro Light" panose="020B04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smtClean="0"/>
              <a:t>&lt;INSERTE EL URL DE LA PTA LOCAL&gt;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A091782-8800-9345-BF75-DD87D4E20750}"/>
              </a:ext>
            </a:extLst>
          </p:cNvPr>
          <p:cNvSpPr txBox="1"/>
          <p:nvPr userDrawn="1"/>
        </p:nvSpPr>
        <p:spPr>
          <a:xfrm>
            <a:off x="457201" y="8750891"/>
            <a:ext cx="17114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0" dirty="0" err="1" smtClean="0">
                <a:latin typeface="Myriad Pro" panose="020B0403030403020204" pitchFamily="34" charset="0"/>
              </a:rPr>
              <a:t>Únase</a:t>
            </a:r>
            <a:r>
              <a:rPr lang="en-US" sz="1400" b="1" i="0" dirty="0" smtClean="0">
                <a:latin typeface="Myriad Pro" panose="020B0403030403020204" pitchFamily="34" charset="0"/>
              </a:rPr>
              <a:t> Hoy </a:t>
            </a:r>
            <a:r>
              <a:rPr lang="en-US" sz="1400" b="1" i="0" dirty="0" err="1" smtClean="0">
                <a:latin typeface="Myriad Pro" panose="020B0403030403020204" pitchFamily="34" charset="0"/>
              </a:rPr>
              <a:t>en</a:t>
            </a:r>
            <a:endParaRPr lang="en-US" sz="1400" b="1" i="0" dirty="0">
              <a:latin typeface="Myriad Pro" panose="020B04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2384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19929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istic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37902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489E0-25F4-D441-AA58-6638DD86675D}" type="datetimeFigureOut">
              <a:t>7/15/2020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05D6B3-D061-F848-9841-1958F47E58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850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1" r:id="rId2"/>
    <p:sldLayoutId id="2147483669" r:id="rId3"/>
    <p:sldLayoutId id="2147483667" r:id="rId4"/>
    <p:sldLayoutId id="2147483684" r:id="rId5"/>
    <p:sldLayoutId id="2147483685" r:id="rId6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xmlns="" id="{4865EF9B-CD1F-46D1-BE3E-6757B8E3B3BD}"/>
              </a:ext>
            </a:extLst>
          </p:cNvPr>
          <p:cNvSpPr txBox="1">
            <a:spLocks/>
          </p:cNvSpPr>
          <p:nvPr/>
        </p:nvSpPr>
        <p:spPr>
          <a:xfrm>
            <a:off x="308386" y="1919044"/>
            <a:ext cx="3565892" cy="5500328"/>
          </a:xfrm>
          <a:prstGeom prst="rect">
            <a:avLst/>
          </a:prstGeom>
        </p:spPr>
        <p:txBody>
          <a:bodyPr vert="horz" lIns="62179" tIns="31090" rIns="62179" bIns="31090" rtlCol="0" anchor="t">
            <a:noAutofit/>
          </a:bodyPr>
          <a:lstStyle>
            <a:lvl1pPr algn="l" defTabSz="79735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10028" b="1" i="0" kern="1200" spc="-174" baseline="0">
                <a:gradFill flip="none" rotWithShape="1">
                  <a:gsLst>
                    <a:gs pos="0">
                      <a:schemeClr val="tx2"/>
                    </a:gs>
                    <a:gs pos="100000">
                      <a:schemeClr val="accent2"/>
                    </a:gs>
                  </a:gsLst>
                  <a:lin ang="3000000" scaled="0"/>
                  <a:tileRect/>
                </a:gradFill>
                <a:latin typeface="+mj-lt"/>
                <a:ea typeface="Arial" charset="0"/>
                <a:cs typeface="Arial" charset="0"/>
              </a:defRPr>
            </a:lvl1pPr>
          </a:lstStyle>
          <a:p>
            <a:pPr marL="285750" indent="-285750" defTabSz="542234">
              <a:lnSpc>
                <a:spcPct val="100000"/>
              </a:lnSpc>
              <a:buFont typeface="Arial"/>
              <a:buChar char="•"/>
              <a:defRPr/>
            </a:pPr>
            <a:r>
              <a:rPr lang="es" sz="1800" i="0" u="none" spc="0" dirty="0">
                <a:solidFill>
                  <a:srgbClr val="44546A"/>
                </a:solidFill>
                <a:latin typeface="Arial" pitchFamily="18" charset="0"/>
              </a:rPr>
              <a:t>Tamaño:</a:t>
            </a:r>
            <a:r>
              <a:rPr lang="es" sz="1800" b="0" i="0" u="none" spc="0" dirty="0">
                <a:solidFill>
                  <a:srgbClr val="44546A"/>
                </a:solidFill>
                <a:latin typeface="Arial" pitchFamily="18" charset="0"/>
              </a:rPr>
              <a:t> 8.5x11</a:t>
            </a:r>
          </a:p>
          <a:p>
            <a:pPr defTabSz="542234">
              <a:lnSpc>
                <a:spcPct val="100000"/>
              </a:lnSpc>
              <a:defRPr/>
            </a:pPr>
            <a:endParaRPr kumimoji="0" lang="en-US" sz="1800" b="0" i="0" u="none" strike="noStrike" kern="1200" cap="none" spc="0" normalizeH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+mj-lt"/>
              <a:cs typeface="Arial" panose="020B0604020202020204" pitchFamily="34" charset="0"/>
            </a:endParaRPr>
          </a:p>
          <a:p>
            <a:pPr marL="310515" indent="-310515" defTabSz="542234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s" sz="1800" i="0" spc="0" dirty="0">
                <a:solidFill>
                  <a:srgbClr val="44546A"/>
                </a:solidFill>
                <a:latin typeface="Arial" pitchFamily="18" charset="0"/>
              </a:rPr>
              <a:t>Personalización:</a:t>
            </a:r>
            <a:r>
              <a:rPr lang="es" sz="1800" b="0" i="0" spc="0" dirty="0">
                <a:solidFill>
                  <a:srgbClr val="44546A"/>
                </a:solidFill>
                <a:latin typeface="Arial" pitchFamily="18" charset="0"/>
              </a:rPr>
              <a:t> Personalice los pósters/volantes para incluir el URL de su PTA local y un logotipo personalizado.</a:t>
            </a:r>
            <a:r>
              <a:rPr lang="en" sz="1800" spc="0" dirty="0"/>
              <a:t/>
            </a:r>
            <a:br>
              <a:rPr lang="en" sz="1800" spc="0" dirty="0"/>
            </a:br>
            <a:endParaRPr lang="en" sz="1800" spc="0" dirty="0"/>
          </a:p>
          <a:p>
            <a:pPr marL="310515" indent="-310515" defTabSz="542234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s" sz="1800" i="0" spc="0" dirty="0">
                <a:solidFill>
                  <a:srgbClr val="44546A"/>
                </a:solidFill>
                <a:latin typeface="Arial" pitchFamily="18" charset="0"/>
              </a:rPr>
              <a:t>Otras indicaciones:</a:t>
            </a:r>
            <a:r>
              <a:rPr lang="es" sz="1800" b="0" i="0" spc="0" dirty="0">
                <a:solidFill>
                  <a:srgbClr val="44546A"/>
                </a:solidFill>
                <a:latin typeface="Arial" pitchFamily="18" charset="0"/>
              </a:rPr>
              <a:t> En la diapositiva 7, encontrará instrucciones de cómo descargar y usar los pósters.</a:t>
            </a:r>
          </a:p>
          <a:p>
            <a:pPr marL="0" marR="0" lvl="0" indent="0" algn="l" defTabSz="54223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992" b="1" i="0" u="none" strike="noStrike" kern="1200" cap="none" spc="0" normalizeH="0" noProof="0" dirty="0">
              <a:ln>
                <a:noFill/>
              </a:ln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effectLst/>
              <a:uLnTx/>
              <a:uFillTx/>
              <a:latin typeface="Arial" panose="020B0604020202020204"/>
              <a:cs typeface="Arial" charset="0"/>
            </a:endParaRPr>
          </a:p>
          <a:p>
            <a:pPr marL="0" marR="0" lvl="0" indent="0" algn="l" defTabSz="54223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992" b="1" i="0" u="none" strike="noStrike" kern="1200" cap="none" spc="0" normalizeH="0" noProof="0" dirty="0">
              <a:ln>
                <a:noFill/>
              </a:ln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effectLst/>
              <a:uLnTx/>
              <a:uFillTx/>
              <a:latin typeface="Arial" panose="020B0604020202020204"/>
              <a:cs typeface="Arial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ED6612D-9F53-4618-BA83-4F7699576B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367" y="1701463"/>
            <a:ext cx="2899789" cy="375266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E45CA80-8E44-7749-8D61-FF52AED63647}"/>
              </a:ext>
            </a:extLst>
          </p:cNvPr>
          <p:cNvSpPr txBox="1"/>
          <p:nvPr/>
        </p:nvSpPr>
        <p:spPr>
          <a:xfrm>
            <a:off x="4813040" y="3894061"/>
            <a:ext cx="1910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" sz="2400" b="0" i="0" dirty="0">
                <a:solidFill>
                  <a:srgbClr val="000000"/>
                </a:solidFill>
                <a:latin typeface="Arial" pitchFamily="18" charset="0"/>
              </a:rPr>
              <a:t>EJEMPLO</a:t>
            </a: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xmlns="" id="{07BD0AE1-88AF-2C4F-A6D4-2DABA034414F}"/>
              </a:ext>
            </a:extLst>
          </p:cNvPr>
          <p:cNvSpPr txBox="1">
            <a:spLocks/>
          </p:cNvSpPr>
          <p:nvPr/>
        </p:nvSpPr>
        <p:spPr>
          <a:xfrm>
            <a:off x="293914" y="535215"/>
            <a:ext cx="7138761" cy="6889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4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" sz="3200" b="1" i="0" dirty="0">
                <a:solidFill>
                  <a:srgbClr val="44546A"/>
                </a:solidFill>
                <a:latin typeface="Arial" pitchFamily="18" charset="0"/>
              </a:rPr>
              <a:t>Pósters/Volantes (blanco y negro)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C6FC4DEA-9A4E-4049-BB91-78DE93F95A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2199" y="5198533"/>
            <a:ext cx="2894983" cy="374644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423DF32-FFE3-4C86-91C5-BC6A474D9BD4}"/>
              </a:ext>
            </a:extLst>
          </p:cNvPr>
          <p:cNvSpPr txBox="1"/>
          <p:nvPr/>
        </p:nvSpPr>
        <p:spPr>
          <a:xfrm>
            <a:off x="4592199" y="7287559"/>
            <a:ext cx="1910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" sz="2400" b="0" i="0" dirty="0">
                <a:solidFill>
                  <a:srgbClr val="000000"/>
                </a:solidFill>
                <a:latin typeface="Arial" pitchFamily="18" charset="0"/>
              </a:rPr>
              <a:t>EJEMPLO</a:t>
            </a:r>
          </a:p>
        </p:txBody>
      </p:sp>
    </p:spTree>
    <p:extLst>
      <p:ext uri="{BB962C8B-B14F-4D97-AF65-F5344CB8AC3E}">
        <p14:creationId xmlns:p14="http://schemas.microsoft.com/office/powerpoint/2010/main" val="1335809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4C4693F6-B475-4E5B-B3E6-1D1EA0AB0F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252" y="2254838"/>
            <a:ext cx="3965504" cy="513182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A6E350A-431C-4D75-A4A2-064F5A523D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672" y="4743520"/>
            <a:ext cx="3885871" cy="502877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2F3C59E5-E7B6-9C4C-8E95-AFD4B4D3E0F9}"/>
              </a:ext>
            </a:extLst>
          </p:cNvPr>
          <p:cNvSpPr/>
          <p:nvPr/>
        </p:nvSpPr>
        <p:spPr>
          <a:xfrm>
            <a:off x="4114800" y="8731875"/>
            <a:ext cx="451865" cy="429938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>
            <a:extLst>
              <a:ext uri="{FF2B5EF4-FFF2-40B4-BE49-F238E27FC236}">
                <a16:creationId xmlns:a16="http://schemas.microsoft.com/office/drawing/2014/main" xmlns="" id="{FEAFC912-99D7-EF48-A2F7-13A020D9A6C0}"/>
              </a:ext>
            </a:extLst>
          </p:cNvPr>
          <p:cNvSpPr/>
          <p:nvPr/>
        </p:nvSpPr>
        <p:spPr>
          <a:xfrm>
            <a:off x="4067036" y="7442309"/>
            <a:ext cx="604157" cy="1077686"/>
          </a:xfrm>
          <a:prstGeom prst="down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2135303-40B1-C744-9ED1-FB1A99CE8835}"/>
              </a:ext>
            </a:extLst>
          </p:cNvPr>
          <p:cNvSpPr txBox="1"/>
          <p:nvPr/>
        </p:nvSpPr>
        <p:spPr>
          <a:xfrm>
            <a:off x="457200" y="522063"/>
            <a:ext cx="6809014" cy="13234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310914"/>
            <a:r>
              <a:rPr lang="es" sz="1600" b="1" i="0" dirty="0">
                <a:solidFill>
                  <a:srgbClr val="000000"/>
                </a:solidFill>
                <a:latin typeface="Arial" pitchFamily="18" charset="0"/>
              </a:rPr>
              <a:t>Las siguientes diapositivas pueden personalizarse en estas áreas:</a:t>
            </a:r>
          </a:p>
          <a:p>
            <a:pPr marL="194310" indent="-194310" defTabSz="310914">
              <a:buFont typeface="Arial" panose="020B0604020202020204" pitchFamily="34" charset="0"/>
              <a:buChar char="•"/>
            </a:pPr>
            <a:r>
              <a:rPr lang="es" sz="1600" b="0" i="0" dirty="0">
                <a:solidFill>
                  <a:srgbClr val="000000"/>
                </a:solidFill>
                <a:latin typeface="Arial" pitchFamily="18" charset="0"/>
              </a:rPr>
              <a:t>Texto personalizado - escriba el URL de su PTA local.</a:t>
            </a:r>
          </a:p>
          <a:p>
            <a:pPr marL="194310" indent="-194310" defTabSz="310914">
              <a:buFont typeface="Arial" panose="020B0604020202020204" pitchFamily="34" charset="0"/>
              <a:buChar char="•"/>
            </a:pPr>
            <a:r>
              <a:rPr lang="es" sz="1600" b="0" i="0" dirty="0">
                <a:solidFill>
                  <a:srgbClr val="000000"/>
                </a:solidFill>
                <a:latin typeface="Arial" pitchFamily="18" charset="0"/>
              </a:rPr>
              <a:t>Logotipos personalizados - opciones para usar una combinación de logotipos: Logotipo de National PTA, PTA del estado, PTA local.</a:t>
            </a:r>
          </a:p>
          <a:p>
            <a:pPr defTabSz="310914"/>
            <a:r>
              <a:rPr lang="es" sz="1600" b="1" i="1" dirty="0">
                <a:solidFill>
                  <a:srgbClr val="000000"/>
                </a:solidFill>
                <a:latin typeface="Arial" pitchFamily="18" charset="0"/>
              </a:rPr>
              <a:t>Si necesita instrucciones para cada paso, revise la diapositiva 7.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777BCC59-1E6C-4C28-BDFA-D073AB2E5A46}"/>
              </a:ext>
            </a:extLst>
          </p:cNvPr>
          <p:cNvSpPr/>
          <p:nvPr/>
        </p:nvSpPr>
        <p:spPr>
          <a:xfrm>
            <a:off x="1156447" y="5986316"/>
            <a:ext cx="2343703" cy="242291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5">
            <a:extLst>
              <a:ext uri="{FF2B5EF4-FFF2-40B4-BE49-F238E27FC236}">
                <a16:creationId xmlns:a16="http://schemas.microsoft.com/office/drawing/2014/main" xmlns="" id="{21CB12EB-7FD4-498A-AE88-CAECE5987130}"/>
              </a:ext>
            </a:extLst>
          </p:cNvPr>
          <p:cNvSpPr/>
          <p:nvPr/>
        </p:nvSpPr>
        <p:spPr>
          <a:xfrm>
            <a:off x="2803070" y="4645538"/>
            <a:ext cx="604157" cy="1077686"/>
          </a:xfrm>
          <a:prstGeom prst="down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381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193DF3E-E0C5-844E-8940-E8B0724BE6D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03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0BB39380-D7E0-9346-AE9C-0A301AE1519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xmlns="" id="{FB8CB6B2-FD02-8343-B2C4-33BC80FC8A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4670526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F603C6F-CAE3-D54F-B66A-7330835EED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63420" y="8634019"/>
            <a:ext cx="1505526" cy="744214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1784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xmlns="" id="{F3ACBC86-FF7E-1E47-AF4E-8B799FB91A4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430DB548-040C-ED47-A668-A9B0D36C680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2981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1E4E84F-F9E2-489D-AFFA-B1B27C666B9C}"/>
              </a:ext>
            </a:extLst>
          </p:cNvPr>
          <p:cNvSpPr txBox="1"/>
          <p:nvPr/>
        </p:nvSpPr>
        <p:spPr>
          <a:xfrm>
            <a:off x="440870" y="369464"/>
            <a:ext cx="7021287" cy="955646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310914"/>
            <a:r>
              <a:rPr lang="es" sz="1100" b="1" i="1" dirty="0">
                <a:solidFill>
                  <a:srgbClr val="000000"/>
                </a:solidFill>
                <a:latin typeface="Arial" pitchFamily="18" charset="0"/>
              </a:rPr>
              <a:t>Los siguientes pasos son para usuarios de Windows y de Mac</a:t>
            </a:r>
          </a:p>
          <a:p>
            <a:pPr defTabSz="310914"/>
            <a:r>
              <a:rPr lang="en" sz="1100" dirty="0"/>
              <a:t/>
            </a:r>
            <a:br>
              <a:rPr lang="en" sz="1100" dirty="0"/>
            </a:br>
            <a:r>
              <a:rPr lang="es" sz="1100" b="1" i="0" dirty="0">
                <a:solidFill>
                  <a:srgbClr val="000000"/>
                </a:solidFill>
                <a:latin typeface="Arial" pitchFamily="18" charset="0"/>
              </a:rPr>
              <a:t>Asegúrese de que la Configuración de PowerPoint sea Mantener fotos de calidad: (Este paso es solo para usuarios de Windows).</a:t>
            </a:r>
          </a:p>
          <a:p>
            <a:pPr marL="257175" indent="-257175" defTabSz="310914">
              <a:buFont typeface="Arial,Sans-Serif"/>
              <a:buChar char="•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En PowerPoint, vaya a "Archivo" </a:t>
            </a:r>
            <a:r>
              <a:rPr lang="en-US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 "Opciones".</a:t>
            </a:r>
          </a:p>
          <a:p>
            <a:pPr marL="257175" indent="-257175" defTabSz="310914">
              <a:buFont typeface="Arial,Sans-Serif"/>
              <a:buChar char="•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Haga clic en "Avanzado".</a:t>
            </a:r>
          </a:p>
          <a:p>
            <a:pPr marL="257175" indent="-257175" defTabSz="310914">
              <a:buFont typeface="Arial,Sans-Serif"/>
              <a:buChar char="•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En "Tamaño y calidad de la imagen", asegúrese de que esté seleccionado "Alta fidelidad" para la "Resolución por defecto".</a:t>
            </a:r>
          </a:p>
          <a:p>
            <a:pPr marL="257175" indent="-257175" defTabSz="310914">
              <a:buFont typeface="Arial,Sans-Serif"/>
              <a:buChar char="•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Solo tiene que verificar esta configuración en PowerPoint una vez, luego, quedará guardada para el futuro.</a:t>
            </a:r>
          </a:p>
          <a:p>
            <a:pPr defTabSz="310914"/>
            <a:endParaRPr lang="en-US" sz="1100" u="sng" dirty="0">
              <a:latin typeface="Arial"/>
              <a:cs typeface="Arial"/>
            </a:endParaRPr>
          </a:p>
          <a:p>
            <a:pPr defTabSz="310914">
              <a:buFont typeface="Arial,Sans-Serif"/>
            </a:pPr>
            <a:r>
              <a:rPr lang="es" sz="1100" b="0" i="0" u="sng" dirty="0">
                <a:solidFill>
                  <a:srgbClr val="000000"/>
                </a:solidFill>
                <a:latin typeface="Arial" pitchFamily="18" charset="0"/>
              </a:rPr>
              <a:t>Solo estas áreas pueden personalizarse. Todas las otras secciones permanecen tal cual están, sin cambios.</a:t>
            </a:r>
            <a:r>
              <a:rPr lang="en" sz="1100" dirty="0"/>
              <a:t/>
            </a:r>
            <a:br>
              <a:rPr lang="en" sz="1100" dirty="0"/>
            </a:br>
            <a:endParaRPr lang="en" sz="1100" dirty="0"/>
          </a:p>
          <a:p>
            <a:pPr marL="342900" lvl="0" indent="-342900">
              <a:buFont typeface="+mj-lt"/>
              <a:buAutoNum type="arabicPeriod"/>
            </a:pPr>
            <a:r>
              <a:rPr lang="es" sz="1100" b="1" i="0" dirty="0">
                <a:solidFill>
                  <a:srgbClr val="000000"/>
                </a:solidFill>
                <a:latin typeface="Arial" pitchFamily="18" charset="0"/>
              </a:rPr>
              <a:t>Cómo Editar un Texto Personalizado:</a:t>
            </a:r>
          </a:p>
          <a:p>
            <a:pPr marL="800100" lvl="1" indent="-342900">
              <a:buFont typeface="+mj-lt"/>
              <a:buAutoNum type="arabicPeriod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Haga clic en la caja de texto personalizable para añadir directamente el texto del URL de su PTA cuando corresponda. </a:t>
            </a:r>
          </a:p>
          <a:p>
            <a:pPr marL="800100" lvl="1" indent="-342900">
              <a:buFont typeface="+mj-lt"/>
              <a:buAutoNum type="arabicPeriod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El nombre de la tipografía, el tipo de fuente y el tamaño están preconfigurados. No adapte ni edite el nombre de la tipografía, el tipo de fuente ni el tamaño.</a:t>
            </a:r>
          </a:p>
          <a:p>
            <a:pPr marL="800100" lvl="1" indent="-342900">
              <a:buFont typeface="+mj-lt"/>
              <a:buAutoNum type="arabicPeriod"/>
            </a:pPr>
            <a:r>
              <a:rPr lang="es" sz="1100" b="0" i="0" u="sng" dirty="0">
                <a:solidFill>
                  <a:srgbClr val="000000"/>
                </a:solidFill>
                <a:latin typeface="Arial" pitchFamily="18" charset="0"/>
              </a:rPr>
              <a:t>Observación</a:t>
            </a: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: no se pueden cambiar otros textos, solo la caja de texto que puede cliquear y editar.</a:t>
            </a:r>
          </a:p>
          <a:p>
            <a:pPr defTabSz="310914"/>
            <a:endParaRPr lang="en-US" sz="11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defTabSz="310914">
              <a:buFont typeface="+mj-lt"/>
              <a:buAutoNum type="arabicPeriod" startAt="2"/>
            </a:pPr>
            <a:r>
              <a:rPr lang="es" sz="1100" b="1" i="0" dirty="0">
                <a:solidFill>
                  <a:srgbClr val="000000"/>
                </a:solidFill>
                <a:latin typeface="Arial" pitchFamily="18" charset="0"/>
              </a:rPr>
              <a:t>Cómo colocar un logotipo personalizado:</a:t>
            </a:r>
          </a:p>
          <a:p>
            <a:pPr defTabSz="310914"/>
            <a:r>
              <a:rPr lang="es" sz="1100" b="0" i="1" dirty="0">
                <a:solidFill>
                  <a:srgbClr val="000000"/>
                </a:solidFill>
                <a:latin typeface="Arial" pitchFamily="18" charset="0"/>
              </a:rPr>
              <a:t>Use las diapositivas 4 y 6 si desea usar el logotipo de National PTA, el logotipo de su PTA del estado O el logotipo de su PTA local.​</a:t>
            </a:r>
          </a:p>
          <a:p>
            <a:pPr defTabSz="310914"/>
            <a:r>
              <a:rPr lang="en-US" sz="11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​</a:t>
            </a:r>
            <a:endParaRPr lang="en-US" sz="1100" b="1" i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3560" lvl="1" indent="-233045" defTabSz="310914">
              <a:buFont typeface="+mj-lt"/>
              <a:buAutoNum type="arabicPeriod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Use la opción "haga clic en el ícono para añadirlo" que está abajo para incluir el logotipo de su PTA. </a:t>
            </a:r>
          </a:p>
          <a:p>
            <a:pPr marL="543560" lvl="1" indent="-233045" defTabSz="310914">
              <a:buFont typeface="+mj-lt"/>
              <a:buAutoNum type="arabicPeriod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Aparecerá un cuadro de diálogo pidiéndole que seleccione un archivo de su computadora. </a:t>
            </a:r>
          </a:p>
          <a:p>
            <a:pPr marL="543560" lvl="1" indent="-233045" defTabSz="310914">
              <a:buFont typeface="+mj-lt"/>
              <a:buAutoNum type="arabicPeriod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Encuentre el archivo del logotipo que desea escoger. </a:t>
            </a:r>
          </a:p>
          <a:p>
            <a:pPr marL="854710" lvl="2" indent="-233045" defTabSz="310914">
              <a:buFont typeface="+mj-lt"/>
              <a:buAutoNum type="arabicPeriod"/>
            </a:pPr>
            <a:r>
              <a:rPr lang="es" sz="1100" b="0" i="0" u="sng" dirty="0">
                <a:solidFill>
                  <a:srgbClr val="000000"/>
                </a:solidFill>
                <a:latin typeface="Arial" pitchFamily="18" charset="0"/>
              </a:rPr>
              <a:t>Observación:</a:t>
            </a: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 para que no quede un recuadro blanco alrededor del logotipo, debe usar un archivo PNG del logotipo. Los archivos PNG garantizan que el fondo sea transparente y evitan que aparezca un recuadro blanco alrededor del logotipo. </a:t>
            </a:r>
          </a:p>
          <a:p>
            <a:pPr marL="854710" lvl="2" indent="-233045" defTabSz="310914">
              <a:buFont typeface="+mj-lt"/>
              <a:buAutoNum type="arabicPeriod"/>
            </a:pPr>
            <a:r>
              <a:rPr lang="es" sz="1100" b="0" i="0" u="sng" dirty="0">
                <a:solidFill>
                  <a:srgbClr val="000000"/>
                </a:solidFill>
                <a:latin typeface="Arial" pitchFamily="18" charset="0"/>
              </a:rPr>
              <a:t>Observación</a:t>
            </a: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 el archivo de su logotipo debe tener una resolución alta, de 72 dpi. Para conocer la resolución de su logotipo, siga los pasos descritos en 2.3 (a continuación).</a:t>
            </a:r>
          </a:p>
          <a:p>
            <a:pPr marL="543560" lvl="1" indent="-233045" defTabSz="310914">
              <a:buFont typeface="+mj-lt"/>
              <a:buAutoNum type="arabicPeriod" startAt="4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Si su logotipo está recortado, puede ajustar el tamaño directamente en PowerPoint siguiendo estos pasos:</a:t>
            </a:r>
          </a:p>
          <a:p>
            <a:pPr marL="854710" lvl="2" indent="-233045" defTabSz="310914">
              <a:buFont typeface="+mj-lt"/>
              <a:buAutoNum type="arabicPeriod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Una vez que haya subido su logotipo al PowerPoint, aparecerá la barra de herramientas "Formato de imagen" en la parte superior. </a:t>
            </a:r>
          </a:p>
          <a:p>
            <a:pPr marL="854710" lvl="2" indent="-233045" defTabSz="310914">
              <a:buFont typeface="+mj-lt"/>
              <a:buAutoNum type="arabicPeriod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Haga clic en "Recortar". </a:t>
            </a:r>
          </a:p>
          <a:p>
            <a:pPr marL="854710" lvl="2" indent="-233045" defTabSz="310914">
              <a:buFont typeface="+mj-lt"/>
              <a:buAutoNum type="arabicPeriod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Comience ajustando el tamaño usando las cuatro esquinas. </a:t>
            </a:r>
          </a:p>
          <a:p>
            <a:pPr marL="854710" lvl="2" indent="-233045" defTabSz="310914">
              <a:buFont typeface="+mj-lt"/>
              <a:buAutoNum type="arabicPeriod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Asegúrese de que todo el logotipo quede visible dentro del recuadro negro grueso, que muestra el área visible.</a:t>
            </a:r>
          </a:p>
          <a:p>
            <a:pPr marL="854710" lvl="2" indent="-233045" defTabSz="310914">
              <a:buFont typeface="+mj-lt"/>
              <a:buAutoNum type="arabicPeriod"/>
            </a:pPr>
            <a:r>
              <a:rPr lang="es" sz="1100" b="0" i="0" dirty="0">
                <a:solidFill>
                  <a:srgbClr val="000000"/>
                </a:solidFill>
                <a:latin typeface="Arial" pitchFamily="18" charset="0"/>
              </a:rPr>
              <a:t>Una vez que haya adaptado el tamaño, haga clic con el cursor lejos del logotipo. </a:t>
            </a:r>
          </a:p>
          <a:p>
            <a:pPr marL="621665" lvl="2" defTabSz="310914"/>
            <a:endParaRPr lang="en-US" sz="1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defTabSz="310914">
              <a:buFont typeface="+mj-lt"/>
              <a:buAutoNum type="arabicPeriod" startAt="3"/>
              <a:defRPr/>
            </a:pPr>
            <a:r>
              <a:rPr lang="es" sz="1000" b="1" i="0" dirty="0">
                <a:solidFill>
                  <a:srgbClr val="000000"/>
                </a:solidFill>
                <a:latin typeface="Arial" pitchFamily="18" charset="0"/>
              </a:rPr>
              <a:t>Cómo Guardar un Gráfico Entero para Usarlo</a:t>
            </a:r>
          </a:p>
          <a:p>
            <a:pPr marL="466090" lvl="1" indent="-154940" defTabSz="310914">
              <a:buFont typeface="+mj-lt"/>
              <a:buAutoNum type="arabicPeriod"/>
              <a:defRPr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Asegúrese de que su PowerPoint esté en la diapositiva que desea exportar como gráfica final.</a:t>
            </a:r>
          </a:p>
          <a:p>
            <a:pPr marL="466090" lvl="1" indent="-154940" defTabSz="310914">
              <a:buFont typeface="+mj-lt"/>
              <a:buAutoNum type="arabicPeriod"/>
              <a:defRPr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Haga clic en "Archivo" y "Guardar Como". </a:t>
            </a:r>
          </a:p>
          <a:p>
            <a:pPr marL="466090" lvl="1" indent="-154940" defTabSz="310914">
              <a:buFont typeface="+mj-lt"/>
              <a:buAutoNum type="arabicPeriod"/>
              <a:defRPr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Escoja la ubicación en su computadora para guardarlo.</a:t>
            </a:r>
          </a:p>
          <a:p>
            <a:pPr marL="466090" lvl="1" indent="-154940" defTabSz="310914">
              <a:buFont typeface="+mj-lt"/>
              <a:buAutoNum type="arabicPeriod"/>
              <a:defRPr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Escriba el nombre del archivo.</a:t>
            </a:r>
          </a:p>
          <a:p>
            <a:pPr marL="466090" lvl="1" indent="-154940" defTabSz="310914">
              <a:buFont typeface="+mj-lt"/>
              <a:buAutoNum type="arabicPeriod"/>
              <a:defRPr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Justo debajo del recuadro del nombre del archivo, hay un menú desplegable con la opción "Guardar como tipo", actualmente completado con "Presentación de PowerPoint".</a:t>
            </a:r>
          </a:p>
          <a:p>
            <a:pPr marL="466090" lvl="1" indent="-154940" defTabSz="310914">
              <a:buFont typeface="+mj-lt"/>
              <a:buAutoNum type="arabicPeriod"/>
              <a:defRPr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Haga clic en la flecha hacia abajo y escoja "PDF" </a:t>
            </a:r>
            <a:r>
              <a:rPr lang="en-US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 Haga clic en "Guardar". </a:t>
            </a:r>
          </a:p>
          <a:p>
            <a:pPr marL="466090" lvl="1" indent="-154940" defTabSz="310914">
              <a:buFont typeface="+mj-lt"/>
              <a:buAutoNum type="arabicPeriod"/>
              <a:defRPr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Luego, aparecerá un cuadro de diálogo indicándole que escoja qué diapositivas desea exportar </a:t>
            </a:r>
            <a:r>
              <a:rPr lang="en-US" sz="10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s" sz="1000" b="0" i="0">
                <a:solidFill>
                  <a:srgbClr val="000000"/>
                </a:solidFill>
                <a:latin typeface="Arial" pitchFamily="18" charset="0"/>
              </a:rPr>
              <a:t> </a:t>
            </a: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Haga clic en "Solo Esta" </a:t>
            </a:r>
            <a:r>
              <a:rPr lang="en" sz="1000" dirty="0"/>
              <a:t/>
            </a:r>
            <a:br>
              <a:rPr lang="en" sz="1000" dirty="0"/>
            </a:b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(los </a:t>
            </a:r>
            <a:r>
              <a:rPr lang="es" sz="1000" b="0" i="0" dirty="0">
                <a:solidFill>
                  <a:srgbClr val="FF0000"/>
                </a:solidFill>
                <a:latin typeface="Arial" pitchFamily="18" charset="0"/>
              </a:rPr>
              <a:t>usuarios de Mac </a:t>
            </a: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deben escoger "Solo la Diapositiva Actual").</a:t>
            </a:r>
          </a:p>
          <a:p>
            <a:pPr marL="466090" lvl="1" indent="-154940" defTabSz="310914">
              <a:buFont typeface="+mj-lt"/>
              <a:buAutoNum type="arabicPeriod"/>
              <a:defRPr/>
            </a:pPr>
            <a:r>
              <a:rPr lang="es" sz="1000" b="0" i="0" dirty="0">
                <a:solidFill>
                  <a:srgbClr val="000000"/>
                </a:solidFill>
                <a:latin typeface="Arial" pitchFamily="18" charset="0"/>
              </a:rPr>
              <a:t>Encuentre el archivo donde lo guardó, y la imagen ya estará lista para usar en las redes sociales.</a:t>
            </a:r>
          </a:p>
          <a:p>
            <a:pPr marL="579120" lvl="2" defTabSz="345460"/>
            <a:endParaRPr lang="en-US" sz="1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505" indent="-172720" defTabSz="310914">
              <a:buFont typeface="+mj-lt"/>
              <a:buAutoNum type="arabicPeriod" startAt="3"/>
            </a:pPr>
            <a:endParaRPr lang="en-US" sz="1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5059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2" ma:contentTypeDescription="Create a new document." ma:contentTypeScope="" ma:versionID="1c5adefc1a6fd226f56bad6a242aa67e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8096206fd3ac967369a1b8afdcd94470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D1AFEF-39DA-4FEA-AF20-BBCC7951AB56}">
  <ds:schemaRefs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db613e52-d29e-48be-9dab-b77cf859024b"/>
    <ds:schemaRef ds:uri="aaf12ef8-83df-4ac1-8570-146fbceeae8d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461E3EC-DA6C-4860-AE11-4FED6BA351E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A397BCE-57FC-492B-9195-6E43E83ED64B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</TotalTime>
  <Words>95</Words>
  <Application>Microsoft Office PowerPoint</Application>
  <PresentationFormat>Custom</PresentationFormat>
  <Paragraphs>48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Kang Han</cp:lastModifiedBy>
  <cp:revision>10</cp:revision>
  <dcterms:created xsi:type="dcterms:W3CDTF">2020-04-23T20:14:19Z</dcterms:created>
  <dcterms:modified xsi:type="dcterms:W3CDTF">2020-07-15T14:03:37Z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