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sldIdLst>
    <p:sldId id="501" r:id="rId5"/>
    <p:sldId id="503" r:id="rId6"/>
    <p:sldId id="256" r:id="rId7"/>
    <p:sldId id="257" r:id="rId8"/>
    <p:sldId id="262" r:id="rId9"/>
    <p:sldId id="263" r:id="rId10"/>
    <p:sldId id="504" r:id="rId11"/>
    <p:sldId id="505" r:id="rId12"/>
    <p:sldId id="506" r:id="rId13"/>
    <p:sldId id="507" r:id="rId14"/>
  </p:sldIdLst>
  <p:sldSz cx="11430000" cy="5980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B17B1213-C1B8-4007-984D-958A572540C3}">
          <p14:sldIdLst>
            <p14:sldId id="501"/>
            <p14:sldId id="503"/>
            <p14:sldId id="256"/>
            <p14:sldId id="257"/>
            <p14:sldId id="262"/>
            <p14:sldId id="263"/>
            <p14:sldId id="504"/>
            <p14:sldId id="505"/>
            <p14:sldId id="506"/>
            <p14:sldId id="507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188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/>
  </p:cmAuthor>
  <p:cmAuthor id="2" name="Cherry, Allison" initials="CA" lastIdx="5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0A0"/>
    <a:srgbClr val="72246C"/>
    <a:srgbClr val="CB333B"/>
    <a:srgbClr val="00778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C9AE52-E2E7-4ADB-BE04-2181B37A34DC}" v="178" dt="2020-06-05T11:20:16.682"/>
    <p1510:client id="{567781A2-34BF-474E-A1D0-05D344505DCE}" v="6" dt="2020-06-12T15:09:21.8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98"/>
    <p:restoredTop sz="92894" autoAdjust="0"/>
  </p:normalViewPr>
  <p:slideViewPr>
    <p:cSldViewPr snapToGrid="0">
      <p:cViewPr>
        <p:scale>
          <a:sx n="110" d="100"/>
          <a:sy n="110" d="100"/>
        </p:scale>
        <p:origin x="84" y="-150"/>
      </p:cViewPr>
      <p:guideLst>
        <p:guide orient="horz" pos="118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ain, Amanda" userId="S::amanda.drain@edelman.com::8d0eef54-3ffd-45b8-b5a7-cd58b567f0b0" providerId="AD" clId="Web-{567781A2-34BF-474E-A1D0-05D344505DCE}"/>
    <pc:docChg chg="modSld">
      <pc:chgData name="Drain, Amanda" userId="S::amanda.drain@edelman.com::8d0eef54-3ffd-45b8-b5a7-cd58b567f0b0" providerId="AD" clId="Web-{567781A2-34BF-474E-A1D0-05D344505DCE}" dt="2020-06-12T15:09:21.806" v="4" actId="14100"/>
      <pc:docMkLst>
        <pc:docMk/>
      </pc:docMkLst>
      <pc:sldChg chg="addSp delSp modSp">
        <pc:chgData name="Drain, Amanda" userId="S::amanda.drain@edelman.com::8d0eef54-3ffd-45b8-b5a7-cd58b567f0b0" providerId="AD" clId="Web-{567781A2-34BF-474E-A1D0-05D344505DCE}" dt="2020-06-12T15:09:21.806" v="4" actId="14100"/>
        <pc:sldMkLst>
          <pc:docMk/>
          <pc:sldMk cId="390624561" sldId="501"/>
        </pc:sldMkLst>
        <pc:picChg chg="add mod">
          <ac:chgData name="Drain, Amanda" userId="S::amanda.drain@edelman.com::8d0eef54-3ffd-45b8-b5a7-cd58b567f0b0" providerId="AD" clId="Web-{567781A2-34BF-474E-A1D0-05D344505DCE}" dt="2020-06-12T15:09:21.806" v="4" actId="14100"/>
          <ac:picMkLst>
            <pc:docMk/>
            <pc:sldMk cId="390624561" sldId="501"/>
            <ac:picMk id="2" creationId="{6DEA0184-89E5-426D-B977-72E87B7732DC}"/>
          </ac:picMkLst>
        </pc:picChg>
        <pc:picChg chg="del">
          <ac:chgData name="Drain, Amanda" userId="S::amanda.drain@edelman.com::8d0eef54-3ffd-45b8-b5a7-cd58b567f0b0" providerId="AD" clId="Web-{567781A2-34BF-474E-A1D0-05D344505DCE}" dt="2020-06-12T15:09:14.462" v="0"/>
          <ac:picMkLst>
            <pc:docMk/>
            <pc:sldMk cId="390624561" sldId="501"/>
            <ac:picMk id="5" creationId="{DD16102B-967A-4FA0-A8E2-3C64A56BFD1B}"/>
          </ac:picMkLst>
        </pc:picChg>
      </pc:sldChg>
    </pc:docChg>
  </pc:docChgLst>
  <pc:docChgLst>
    <pc:chgData name="Drain, Amanda" userId="S::amanda.drain@edelman.com::8d0eef54-3ffd-45b8-b5a7-cd58b567f0b0" providerId="AD" clId="Web-{5CA0556C-109C-5684-B8A8-680D60379BDD}"/>
    <pc:docChg chg="modSld">
      <pc:chgData name="Drain, Amanda" userId="S::amanda.drain@edelman.com::8d0eef54-3ffd-45b8-b5a7-cd58b567f0b0" providerId="AD" clId="Web-{5CA0556C-109C-5684-B8A8-680D60379BDD}" dt="2020-04-30T17:03:31.586" v="17"/>
      <pc:docMkLst>
        <pc:docMk/>
      </pc:docMkLst>
      <pc:sldChg chg="addCm modCm">
        <pc:chgData name="Drain, Amanda" userId="S::amanda.drain@edelman.com::8d0eef54-3ffd-45b8-b5a7-cd58b567f0b0" providerId="AD" clId="Web-{5CA0556C-109C-5684-B8A8-680D60379BDD}" dt="2020-04-30T17:00:41.595" v="1"/>
        <pc:sldMkLst>
          <pc:docMk/>
          <pc:sldMk cId="791995182" sldId="256"/>
        </pc:sldMkLst>
      </pc:sldChg>
      <pc:sldChg chg="modSp addCm">
        <pc:chgData name="Drain, Amanda" userId="S::amanda.drain@edelman.com::8d0eef54-3ffd-45b8-b5a7-cd58b567f0b0" providerId="AD" clId="Web-{5CA0556C-109C-5684-B8A8-680D60379BDD}" dt="2020-04-30T17:03:31.586" v="1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5CA0556C-109C-5684-B8A8-680D60379BDD}" dt="2020-04-30T17:02:02.207" v="16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Blum, Philip" userId="22bc03cb-108c-4835-8329-cb195ddb6792" providerId="ADAL" clId="{F495B674-4D46-BA46-BA48-61D1013E0A85}"/>
    <pc:docChg chg="custSel addSld delSld modSld sldOrd modMainMaster">
      <pc:chgData name="Blum, Philip" userId="22bc03cb-108c-4835-8329-cb195ddb6792" providerId="ADAL" clId="{F495B674-4D46-BA46-BA48-61D1013E0A85}" dt="2020-04-24T18:52:50.162" v="39"/>
      <pc:docMkLst>
        <pc:docMk/>
      </pc:docMkLst>
      <pc:sldChg chg="addSp delSp modSp">
        <pc:chgData name="Blum, Philip" userId="22bc03cb-108c-4835-8329-cb195ddb6792" providerId="ADAL" clId="{F495B674-4D46-BA46-BA48-61D1013E0A85}" dt="2020-04-24T18:51:11.418" v="15"/>
        <pc:sldMkLst>
          <pc:docMk/>
          <pc:sldMk cId="791995182" sldId="256"/>
        </pc:sldMkLst>
        <pc:spChg chg="add del mod">
          <ac:chgData name="Blum, Philip" userId="22bc03cb-108c-4835-8329-cb195ddb6792" providerId="ADAL" clId="{F495B674-4D46-BA46-BA48-61D1013E0A85}" dt="2020-04-24T18:51:11.418" v="15"/>
          <ac:spMkLst>
            <pc:docMk/>
            <pc:sldMk cId="791995182" sldId="256"/>
            <ac:spMk id="2" creationId="{48BD6599-6C7D-504C-9D5B-E3C92D93AD02}"/>
          </ac:spMkLst>
        </pc:spChg>
        <pc:spChg chg="add del mod">
          <ac:chgData name="Blum, Philip" userId="22bc03cb-108c-4835-8329-cb195ddb6792" providerId="ADAL" clId="{F495B674-4D46-BA46-BA48-61D1013E0A85}" dt="2020-04-24T18:51:11.418" v="15"/>
          <ac:spMkLst>
            <pc:docMk/>
            <pc:sldMk cId="791995182" sldId="256"/>
            <ac:spMk id="3" creationId="{E046BD40-6D2F-9742-8A83-D099DA4CD39E}"/>
          </ac:spMkLst>
        </pc:spChg>
        <pc:spChg chg="add mod">
          <ac:chgData name="Blum, Philip" userId="22bc03cb-108c-4835-8329-cb195ddb6792" providerId="ADAL" clId="{F495B674-4D46-BA46-BA48-61D1013E0A85}" dt="2020-04-24T18:51:11.418" v="15"/>
          <ac:spMkLst>
            <pc:docMk/>
            <pc:sldMk cId="791995182" sldId="256"/>
            <ac:spMk id="4" creationId="{FA6BFB62-358A-3B4C-88D9-F4CB314540E8}"/>
          </ac:spMkLst>
        </pc:spChg>
        <pc:spChg chg="del">
          <ac:chgData name="Blum, Philip" userId="22bc03cb-108c-4835-8329-cb195ddb6792" providerId="ADAL" clId="{F495B674-4D46-BA46-BA48-61D1013E0A85}" dt="2020-04-24T18:49:55.907" v="2"/>
          <ac:spMkLst>
            <pc:docMk/>
            <pc:sldMk cId="791995182" sldId="256"/>
            <ac:spMk id="12" creationId="{FD721ED6-A99A-5C49-A26B-E9A4DEBCBE40}"/>
          </ac:spMkLst>
        </pc:spChg>
        <pc:spChg chg="del">
          <ac:chgData name="Blum, Philip" userId="22bc03cb-108c-4835-8329-cb195ddb6792" providerId="ADAL" clId="{F495B674-4D46-BA46-BA48-61D1013E0A85}" dt="2020-04-24T18:49:55.907" v="2"/>
          <ac:spMkLst>
            <pc:docMk/>
            <pc:sldMk cId="791995182" sldId="256"/>
            <ac:spMk id="13" creationId="{1C2A3998-9559-1F4C-9F36-D84CD54E660F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14.917" v="16"/>
        <pc:sldMkLst>
          <pc:docMk/>
          <pc:sldMk cId="59023295" sldId="257"/>
        </pc:sldMkLst>
        <pc:spChg chg="del">
          <ac:chgData name="Blum, Philip" userId="22bc03cb-108c-4835-8329-cb195ddb6792" providerId="ADAL" clId="{F495B674-4D46-BA46-BA48-61D1013E0A85}" dt="2020-04-24T18:51:14.917" v="16"/>
          <ac:spMkLst>
            <pc:docMk/>
            <pc:sldMk cId="59023295" sldId="257"/>
            <ac:spMk id="2" creationId="{BD832D53-A7A5-5943-806B-682FADEF676C}"/>
          </ac:spMkLst>
        </pc:spChg>
        <pc:spChg chg="del">
          <ac:chgData name="Blum, Philip" userId="22bc03cb-108c-4835-8329-cb195ddb6792" providerId="ADAL" clId="{F495B674-4D46-BA46-BA48-61D1013E0A85}" dt="2020-04-24T18:51:14.917" v="16"/>
          <ac:spMkLst>
            <pc:docMk/>
            <pc:sldMk cId="59023295" sldId="257"/>
            <ac:spMk id="3" creationId="{C82D9FF6-390E-D64D-81AF-0565D6149120}"/>
          </ac:spMkLst>
        </pc:spChg>
        <pc:spChg chg="del">
          <ac:chgData name="Blum, Philip" userId="22bc03cb-108c-4835-8329-cb195ddb6792" providerId="ADAL" clId="{F495B674-4D46-BA46-BA48-61D1013E0A85}" dt="2020-04-24T18:51:14.917" v="16"/>
          <ac:spMkLst>
            <pc:docMk/>
            <pc:sldMk cId="59023295" sldId="257"/>
            <ac:spMk id="4" creationId="{7C242250-FFA4-C14B-B1C2-912D3E95008F}"/>
          </ac:spMkLst>
        </pc:spChg>
        <pc:spChg chg="add mod">
          <ac:chgData name="Blum, Philip" userId="22bc03cb-108c-4835-8329-cb195ddb6792" providerId="ADAL" clId="{F495B674-4D46-BA46-BA48-61D1013E0A85}" dt="2020-04-24T18:51:14.917" v="16"/>
          <ac:spMkLst>
            <pc:docMk/>
            <pc:sldMk cId="59023295" sldId="257"/>
            <ac:spMk id="5" creationId="{B526D851-530E-AA49-B08E-7F8615715311}"/>
          </ac:spMkLst>
        </pc:spChg>
        <pc:spChg chg="add mod">
          <ac:chgData name="Blum, Philip" userId="22bc03cb-108c-4835-8329-cb195ddb6792" providerId="ADAL" clId="{F495B674-4D46-BA46-BA48-61D1013E0A85}" dt="2020-04-24T18:51:14.917" v="16"/>
          <ac:spMkLst>
            <pc:docMk/>
            <pc:sldMk cId="59023295" sldId="257"/>
            <ac:spMk id="6" creationId="{B962666E-D927-7945-8A73-01D4B4BE30D1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18.119" v="17"/>
        <pc:sldMkLst>
          <pc:docMk/>
          <pc:sldMk cId="1943979507" sldId="258"/>
        </pc:sldMkLst>
        <pc:spChg chg="add mod">
          <ac:chgData name="Blum, Philip" userId="22bc03cb-108c-4835-8329-cb195ddb6792" providerId="ADAL" clId="{F495B674-4D46-BA46-BA48-61D1013E0A85}" dt="2020-04-24T18:51:18.119" v="17"/>
          <ac:spMkLst>
            <pc:docMk/>
            <pc:sldMk cId="1943979507" sldId="258"/>
            <ac:spMk id="2" creationId="{FEA117EE-CF30-334E-8B6B-0072E671D574}"/>
          </ac:spMkLst>
        </pc:spChg>
        <pc:spChg chg="add mod">
          <ac:chgData name="Blum, Philip" userId="22bc03cb-108c-4835-8329-cb195ddb6792" providerId="ADAL" clId="{F495B674-4D46-BA46-BA48-61D1013E0A85}" dt="2020-04-24T18:51:18.119" v="17"/>
          <ac:spMkLst>
            <pc:docMk/>
            <pc:sldMk cId="1943979507" sldId="258"/>
            <ac:spMk id="3" creationId="{8F4D66BC-F26C-3441-B5B0-25BCF6EA151F}"/>
          </ac:spMkLst>
        </pc:spChg>
        <pc:spChg chg="add mod">
          <ac:chgData name="Blum, Philip" userId="22bc03cb-108c-4835-8329-cb195ddb6792" providerId="ADAL" clId="{F495B674-4D46-BA46-BA48-61D1013E0A85}" dt="2020-04-24T18:51:18.119" v="17"/>
          <ac:spMkLst>
            <pc:docMk/>
            <pc:sldMk cId="1943979507" sldId="258"/>
            <ac:spMk id="4" creationId="{DAC4392C-740A-554C-8E44-A5E3AEC2E060}"/>
          </ac:spMkLst>
        </pc:spChg>
        <pc:spChg chg="del">
          <ac:chgData name="Blum, Philip" userId="22bc03cb-108c-4835-8329-cb195ddb6792" providerId="ADAL" clId="{F495B674-4D46-BA46-BA48-61D1013E0A85}" dt="2020-04-24T18:51:18.119" v="17"/>
          <ac:spMkLst>
            <pc:docMk/>
            <pc:sldMk cId="1943979507" sldId="258"/>
            <ac:spMk id="9" creationId="{E4CD7675-A86B-1D4F-94C0-783830CD9066}"/>
          </ac:spMkLst>
        </pc:spChg>
        <pc:spChg chg="del">
          <ac:chgData name="Blum, Philip" userId="22bc03cb-108c-4835-8329-cb195ddb6792" providerId="ADAL" clId="{F495B674-4D46-BA46-BA48-61D1013E0A85}" dt="2020-04-24T18:51:18.119" v="17"/>
          <ac:spMkLst>
            <pc:docMk/>
            <pc:sldMk cId="1943979507" sldId="258"/>
            <ac:spMk id="10" creationId="{098A4F37-EEEB-184A-8629-5A07DF215962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22.816" v="18"/>
        <pc:sldMkLst>
          <pc:docMk/>
          <pc:sldMk cId="1135816790" sldId="259"/>
        </pc:sldMkLst>
        <pc:spChg chg="del">
          <ac:chgData name="Blum, Philip" userId="22bc03cb-108c-4835-8329-cb195ddb6792" providerId="ADAL" clId="{F495B674-4D46-BA46-BA48-61D1013E0A85}" dt="2020-04-24T18:51:22.816" v="18"/>
          <ac:spMkLst>
            <pc:docMk/>
            <pc:sldMk cId="1135816790" sldId="259"/>
            <ac:spMk id="2" creationId="{F37689EB-5F6C-164C-9330-125CEA1DC6E4}"/>
          </ac:spMkLst>
        </pc:spChg>
        <pc:spChg chg="del">
          <ac:chgData name="Blum, Philip" userId="22bc03cb-108c-4835-8329-cb195ddb6792" providerId="ADAL" clId="{F495B674-4D46-BA46-BA48-61D1013E0A85}" dt="2020-04-24T18:51:22.816" v="18"/>
          <ac:spMkLst>
            <pc:docMk/>
            <pc:sldMk cId="1135816790" sldId="259"/>
            <ac:spMk id="3" creationId="{1E633D5A-0207-9043-9EBD-2E73A9C78F0E}"/>
          </ac:spMkLst>
        </pc:spChg>
        <pc:spChg chg="del">
          <ac:chgData name="Blum, Philip" userId="22bc03cb-108c-4835-8329-cb195ddb6792" providerId="ADAL" clId="{F495B674-4D46-BA46-BA48-61D1013E0A85}" dt="2020-04-24T18:51:22.816" v="18"/>
          <ac:spMkLst>
            <pc:docMk/>
            <pc:sldMk cId="1135816790" sldId="259"/>
            <ac:spMk id="4" creationId="{A5044357-FE00-A440-B7FA-9B504E09EDBE}"/>
          </ac:spMkLst>
        </pc:spChg>
        <pc:spChg chg="add mod">
          <ac:chgData name="Blum, Philip" userId="22bc03cb-108c-4835-8329-cb195ddb6792" providerId="ADAL" clId="{F495B674-4D46-BA46-BA48-61D1013E0A85}" dt="2020-04-24T18:51:22.816" v="18"/>
          <ac:spMkLst>
            <pc:docMk/>
            <pc:sldMk cId="1135816790" sldId="259"/>
            <ac:spMk id="5" creationId="{859159B9-EC0D-2C47-B2F8-14A6EBA50594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26.033" v="19"/>
        <pc:sldMkLst>
          <pc:docMk/>
          <pc:sldMk cId="3505301352" sldId="260"/>
        </pc:sldMkLst>
        <pc:spChg chg="del">
          <ac:chgData name="Blum, Philip" userId="22bc03cb-108c-4835-8329-cb195ddb6792" providerId="ADAL" clId="{F495B674-4D46-BA46-BA48-61D1013E0A85}" dt="2020-04-24T18:51:26.033" v="19"/>
          <ac:spMkLst>
            <pc:docMk/>
            <pc:sldMk cId="3505301352" sldId="260"/>
            <ac:spMk id="2" creationId="{2DEA33A2-B83D-4645-848E-4EE46D102A1A}"/>
          </ac:spMkLst>
        </pc:spChg>
        <pc:spChg chg="del">
          <ac:chgData name="Blum, Philip" userId="22bc03cb-108c-4835-8329-cb195ddb6792" providerId="ADAL" clId="{F495B674-4D46-BA46-BA48-61D1013E0A85}" dt="2020-04-24T18:51:26.033" v="19"/>
          <ac:spMkLst>
            <pc:docMk/>
            <pc:sldMk cId="3505301352" sldId="260"/>
            <ac:spMk id="3" creationId="{233CDC8D-D44C-0A4A-9FD7-4813AAC54325}"/>
          </ac:spMkLst>
        </pc:spChg>
        <pc:spChg chg="add mod">
          <ac:chgData name="Blum, Philip" userId="22bc03cb-108c-4835-8329-cb195ddb6792" providerId="ADAL" clId="{F495B674-4D46-BA46-BA48-61D1013E0A85}" dt="2020-04-24T18:51:26.033" v="19"/>
          <ac:spMkLst>
            <pc:docMk/>
            <pc:sldMk cId="3505301352" sldId="260"/>
            <ac:spMk id="4" creationId="{C2B9B81B-DA96-9241-BBE1-C04FBD097EBF}"/>
          </ac:spMkLst>
        </pc:spChg>
        <pc:spChg chg="add mod">
          <ac:chgData name="Blum, Philip" userId="22bc03cb-108c-4835-8329-cb195ddb6792" providerId="ADAL" clId="{F495B674-4D46-BA46-BA48-61D1013E0A85}" dt="2020-04-24T18:51:26.033" v="19"/>
          <ac:spMkLst>
            <pc:docMk/>
            <pc:sldMk cId="3505301352" sldId="260"/>
            <ac:spMk id="5" creationId="{79EBB61E-6CA1-6B46-A9F9-AF1FD2C25B1F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29.860" v="20"/>
        <pc:sldMkLst>
          <pc:docMk/>
          <pc:sldMk cId="2325424036" sldId="261"/>
        </pc:sldMkLst>
        <pc:spChg chg="del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2" creationId="{F0B4E30B-21FA-144A-8CAC-B07D74D0B7F4}"/>
          </ac:spMkLst>
        </pc:spChg>
        <pc:spChg chg="del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3" creationId="{AC4B46FF-EC8E-6F48-960B-9FDC54F3BC15}"/>
          </ac:spMkLst>
        </pc:spChg>
        <pc:spChg chg="del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4" creationId="{C3F589FD-4606-2A41-AF84-C47A3920001F}"/>
          </ac:spMkLst>
        </pc:spChg>
        <pc:spChg chg="add mod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5" creationId="{8655C30D-D959-4746-ADB4-596ABA66C6EF}"/>
          </ac:spMkLst>
        </pc:spChg>
        <pc:spChg chg="add mod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6" creationId="{1EE0970D-5BBB-E344-B81B-FE43D3C27A04}"/>
          </ac:spMkLst>
        </pc:spChg>
        <pc:spChg chg="add mod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7" creationId="{D92E356A-3FCB-6E44-BF96-A12E95F667FB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37.163" v="21"/>
        <pc:sldMkLst>
          <pc:docMk/>
          <pc:sldMk cId="4124323048" sldId="262"/>
        </pc:sldMkLst>
        <pc:spChg chg="del">
          <ac:chgData name="Blum, Philip" userId="22bc03cb-108c-4835-8329-cb195ddb6792" providerId="ADAL" clId="{F495B674-4D46-BA46-BA48-61D1013E0A85}" dt="2020-04-24T18:51:37.163" v="21"/>
          <ac:spMkLst>
            <pc:docMk/>
            <pc:sldMk cId="4124323048" sldId="262"/>
            <ac:spMk id="2" creationId="{DF1819F7-3C9E-1945-9F02-8188CA2DA04B}"/>
          </ac:spMkLst>
        </pc:spChg>
        <pc:spChg chg="del">
          <ac:chgData name="Blum, Philip" userId="22bc03cb-108c-4835-8329-cb195ddb6792" providerId="ADAL" clId="{F495B674-4D46-BA46-BA48-61D1013E0A85}" dt="2020-04-24T18:51:37.163" v="21"/>
          <ac:spMkLst>
            <pc:docMk/>
            <pc:sldMk cId="4124323048" sldId="262"/>
            <ac:spMk id="3" creationId="{EAB3BF3F-5FF2-8F43-AC7A-251D1B6EF132}"/>
          </ac:spMkLst>
        </pc:spChg>
        <pc:spChg chg="add mod">
          <ac:chgData name="Blum, Philip" userId="22bc03cb-108c-4835-8329-cb195ddb6792" providerId="ADAL" clId="{F495B674-4D46-BA46-BA48-61D1013E0A85}" dt="2020-04-24T18:51:37.163" v="21"/>
          <ac:spMkLst>
            <pc:docMk/>
            <pc:sldMk cId="4124323048" sldId="262"/>
            <ac:spMk id="4" creationId="{982DB574-4B40-AC44-9BD3-41B1999D70BE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43.265" v="22"/>
        <pc:sldMkLst>
          <pc:docMk/>
          <pc:sldMk cId="891377892" sldId="263"/>
        </pc:sldMkLst>
        <pc:spChg chg="del">
          <ac:chgData name="Blum, Philip" userId="22bc03cb-108c-4835-8329-cb195ddb6792" providerId="ADAL" clId="{F495B674-4D46-BA46-BA48-61D1013E0A85}" dt="2020-04-24T18:51:43.265" v="22"/>
          <ac:spMkLst>
            <pc:docMk/>
            <pc:sldMk cId="891377892" sldId="263"/>
            <ac:spMk id="2" creationId="{AF9E1F8C-833D-6046-850C-283875A964F4}"/>
          </ac:spMkLst>
        </pc:spChg>
        <pc:spChg chg="del">
          <ac:chgData name="Blum, Philip" userId="22bc03cb-108c-4835-8329-cb195ddb6792" providerId="ADAL" clId="{F495B674-4D46-BA46-BA48-61D1013E0A85}" dt="2020-04-24T18:51:43.265" v="22"/>
          <ac:spMkLst>
            <pc:docMk/>
            <pc:sldMk cId="891377892" sldId="263"/>
            <ac:spMk id="3" creationId="{0EC098D8-0F67-D145-9EA2-D4CBE3282D60}"/>
          </ac:spMkLst>
        </pc:spChg>
        <pc:spChg chg="del">
          <ac:chgData name="Blum, Philip" userId="22bc03cb-108c-4835-8329-cb195ddb6792" providerId="ADAL" clId="{F495B674-4D46-BA46-BA48-61D1013E0A85}" dt="2020-04-24T18:51:43.265" v="22"/>
          <ac:spMkLst>
            <pc:docMk/>
            <pc:sldMk cId="891377892" sldId="263"/>
            <ac:spMk id="4" creationId="{CDC82560-2C99-BE4B-8E2C-56165FFA248E}"/>
          </ac:spMkLst>
        </pc:spChg>
        <pc:spChg chg="add mod">
          <ac:chgData name="Blum, Philip" userId="22bc03cb-108c-4835-8329-cb195ddb6792" providerId="ADAL" clId="{F495B674-4D46-BA46-BA48-61D1013E0A85}" dt="2020-04-24T18:51:43.265" v="22"/>
          <ac:spMkLst>
            <pc:docMk/>
            <pc:sldMk cId="891377892" sldId="263"/>
            <ac:spMk id="5" creationId="{BF6CF2D8-5D7F-CC44-ABDD-4C80E7C6DCEB}"/>
          </ac:spMkLst>
        </pc:spChg>
        <pc:spChg chg="add mod">
          <ac:chgData name="Blum, Philip" userId="22bc03cb-108c-4835-8329-cb195ddb6792" providerId="ADAL" clId="{F495B674-4D46-BA46-BA48-61D1013E0A85}" dt="2020-04-24T18:51:43.265" v="22"/>
          <ac:spMkLst>
            <pc:docMk/>
            <pc:sldMk cId="891377892" sldId="263"/>
            <ac:spMk id="6" creationId="{E5E7EF6C-9FD8-D247-A9AB-4CB9929D77F9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46.613" v="23"/>
        <pc:sldMkLst>
          <pc:docMk/>
          <pc:sldMk cId="1455837849" sldId="264"/>
        </pc:sldMkLst>
        <pc:spChg chg="del">
          <ac:chgData name="Blum, Philip" userId="22bc03cb-108c-4835-8329-cb195ddb6792" providerId="ADAL" clId="{F495B674-4D46-BA46-BA48-61D1013E0A85}" dt="2020-04-24T18:51:46.613" v="23"/>
          <ac:spMkLst>
            <pc:docMk/>
            <pc:sldMk cId="1455837849" sldId="264"/>
            <ac:spMk id="2" creationId="{E0F4A986-7C2E-DA40-8F98-72D85861FB36}"/>
          </ac:spMkLst>
        </pc:spChg>
        <pc:spChg chg="del">
          <ac:chgData name="Blum, Philip" userId="22bc03cb-108c-4835-8329-cb195ddb6792" providerId="ADAL" clId="{F495B674-4D46-BA46-BA48-61D1013E0A85}" dt="2020-04-24T18:51:46.613" v="23"/>
          <ac:spMkLst>
            <pc:docMk/>
            <pc:sldMk cId="1455837849" sldId="264"/>
            <ac:spMk id="3" creationId="{2891BFDF-D92A-0F49-BA33-D3DAD73E52C1}"/>
          </ac:spMkLst>
        </pc:spChg>
        <pc:spChg chg="add mod">
          <ac:chgData name="Blum, Philip" userId="22bc03cb-108c-4835-8329-cb195ddb6792" providerId="ADAL" clId="{F495B674-4D46-BA46-BA48-61D1013E0A85}" dt="2020-04-24T18:51:46.613" v="23"/>
          <ac:spMkLst>
            <pc:docMk/>
            <pc:sldMk cId="1455837849" sldId="264"/>
            <ac:spMk id="4" creationId="{9F6998E4-5EFD-DE42-B919-61B1F9536C03}"/>
          </ac:spMkLst>
        </pc:spChg>
        <pc:spChg chg="add mod">
          <ac:chgData name="Blum, Philip" userId="22bc03cb-108c-4835-8329-cb195ddb6792" providerId="ADAL" clId="{F495B674-4D46-BA46-BA48-61D1013E0A85}" dt="2020-04-24T18:51:46.613" v="23"/>
          <ac:spMkLst>
            <pc:docMk/>
            <pc:sldMk cId="1455837849" sldId="264"/>
            <ac:spMk id="5" creationId="{2FEA586C-F84A-394E-A0D4-75C27F47387A}"/>
          </ac:spMkLst>
        </pc:spChg>
        <pc:spChg chg="add mod">
          <ac:chgData name="Blum, Philip" userId="22bc03cb-108c-4835-8329-cb195ddb6792" providerId="ADAL" clId="{F495B674-4D46-BA46-BA48-61D1013E0A85}" dt="2020-04-24T18:51:46.613" v="23"/>
          <ac:spMkLst>
            <pc:docMk/>
            <pc:sldMk cId="1455837849" sldId="264"/>
            <ac:spMk id="6" creationId="{E660CF11-CA6F-3749-A858-61ADEC26E53B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49.862" v="24"/>
        <pc:sldMkLst>
          <pc:docMk/>
          <pc:sldMk cId="1131072556" sldId="265"/>
        </pc:sldMkLst>
        <pc:spChg chg="del">
          <ac:chgData name="Blum, Philip" userId="22bc03cb-108c-4835-8329-cb195ddb6792" providerId="ADAL" clId="{F495B674-4D46-BA46-BA48-61D1013E0A85}" dt="2020-04-24T18:51:49.862" v="24"/>
          <ac:spMkLst>
            <pc:docMk/>
            <pc:sldMk cId="1131072556" sldId="265"/>
            <ac:spMk id="2" creationId="{A04E417E-84A5-6248-B586-02ECFDBC4EA5}"/>
          </ac:spMkLst>
        </pc:spChg>
        <pc:spChg chg="del">
          <ac:chgData name="Blum, Philip" userId="22bc03cb-108c-4835-8329-cb195ddb6792" providerId="ADAL" clId="{F495B674-4D46-BA46-BA48-61D1013E0A85}" dt="2020-04-24T18:51:49.862" v="24"/>
          <ac:spMkLst>
            <pc:docMk/>
            <pc:sldMk cId="1131072556" sldId="265"/>
            <ac:spMk id="3" creationId="{DB6D453C-9135-DA4E-9BE6-993A3BDD41EA}"/>
          </ac:spMkLst>
        </pc:spChg>
        <pc:spChg chg="del">
          <ac:chgData name="Blum, Philip" userId="22bc03cb-108c-4835-8329-cb195ddb6792" providerId="ADAL" clId="{F495B674-4D46-BA46-BA48-61D1013E0A85}" dt="2020-04-24T18:51:49.862" v="24"/>
          <ac:spMkLst>
            <pc:docMk/>
            <pc:sldMk cId="1131072556" sldId="265"/>
            <ac:spMk id="4" creationId="{FDB2F1C2-3E8C-084E-8B00-967F9C511227}"/>
          </ac:spMkLst>
        </pc:spChg>
        <pc:spChg chg="add mod">
          <ac:chgData name="Blum, Philip" userId="22bc03cb-108c-4835-8329-cb195ddb6792" providerId="ADAL" clId="{F495B674-4D46-BA46-BA48-61D1013E0A85}" dt="2020-04-24T18:51:49.862" v="24"/>
          <ac:spMkLst>
            <pc:docMk/>
            <pc:sldMk cId="1131072556" sldId="265"/>
            <ac:spMk id="5" creationId="{B84FD77D-C9DE-F54F-9DDC-913338B48C21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53.010" v="25"/>
        <pc:sldMkLst>
          <pc:docMk/>
          <pc:sldMk cId="2398435086" sldId="266"/>
        </pc:sldMkLst>
        <pc:spChg chg="del">
          <ac:chgData name="Blum, Philip" userId="22bc03cb-108c-4835-8329-cb195ddb6792" providerId="ADAL" clId="{F495B674-4D46-BA46-BA48-61D1013E0A85}" dt="2020-04-24T18:51:53.010" v="25"/>
          <ac:spMkLst>
            <pc:docMk/>
            <pc:sldMk cId="2398435086" sldId="266"/>
            <ac:spMk id="2" creationId="{56555EFB-1FE7-6D42-9F0F-FA1455C87016}"/>
          </ac:spMkLst>
        </pc:spChg>
        <pc:spChg chg="del">
          <ac:chgData name="Blum, Philip" userId="22bc03cb-108c-4835-8329-cb195ddb6792" providerId="ADAL" clId="{F495B674-4D46-BA46-BA48-61D1013E0A85}" dt="2020-04-24T18:51:53.010" v="25"/>
          <ac:spMkLst>
            <pc:docMk/>
            <pc:sldMk cId="2398435086" sldId="266"/>
            <ac:spMk id="3" creationId="{6F78F76D-7722-9E4B-8C80-79619E94BD70}"/>
          </ac:spMkLst>
        </pc:spChg>
        <pc:spChg chg="add mod">
          <ac:chgData name="Blum, Philip" userId="22bc03cb-108c-4835-8329-cb195ddb6792" providerId="ADAL" clId="{F495B674-4D46-BA46-BA48-61D1013E0A85}" dt="2020-04-24T18:51:53.010" v="25"/>
          <ac:spMkLst>
            <pc:docMk/>
            <pc:sldMk cId="2398435086" sldId="266"/>
            <ac:spMk id="4" creationId="{B5F05449-5BD3-F64B-B5C2-C6AD0EC887C3}"/>
          </ac:spMkLst>
        </pc:spChg>
        <pc:spChg chg="add mod">
          <ac:chgData name="Blum, Philip" userId="22bc03cb-108c-4835-8329-cb195ddb6792" providerId="ADAL" clId="{F495B674-4D46-BA46-BA48-61D1013E0A85}" dt="2020-04-24T18:51:53.010" v="25"/>
          <ac:spMkLst>
            <pc:docMk/>
            <pc:sldMk cId="2398435086" sldId="266"/>
            <ac:spMk id="5" creationId="{80645EE2-5D7F-A742-B247-A575B44C3E04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55.816" v="26"/>
        <pc:sldMkLst>
          <pc:docMk/>
          <pc:sldMk cId="1661219136" sldId="267"/>
        </pc:sldMkLst>
        <pc:spChg chg="del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2" creationId="{4E121EF2-AAAE-8742-9226-8CC0891133EA}"/>
          </ac:spMkLst>
        </pc:spChg>
        <pc:spChg chg="del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3" creationId="{E3A38BC4-281D-2345-AEBC-FFB520EB016E}"/>
          </ac:spMkLst>
        </pc:spChg>
        <pc:spChg chg="del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4" creationId="{3F0A1BD7-B76B-EA45-8DB3-FFA136826817}"/>
          </ac:spMkLst>
        </pc:spChg>
        <pc:spChg chg="add mod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5" creationId="{21D27F31-C577-404F-9BAD-1E74B7A2E251}"/>
          </ac:spMkLst>
        </pc:spChg>
        <pc:spChg chg="add mod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6" creationId="{D7C8A102-BA32-0A4E-90FA-6F18881A7B02}"/>
          </ac:spMkLst>
        </pc:spChg>
        <pc:spChg chg="add mod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7" creationId="{0B20E3D5-F783-0344-972D-A2389FA709E6}"/>
          </ac:spMkLst>
        </pc:spChg>
      </pc:sldChg>
      <pc:sldChg chg="add ord">
        <pc:chgData name="Blum, Philip" userId="22bc03cb-108c-4835-8329-cb195ddb6792" providerId="ADAL" clId="{F495B674-4D46-BA46-BA48-61D1013E0A85}" dt="2020-04-17T20:26:55.512" v="1"/>
        <pc:sldMkLst>
          <pc:docMk/>
          <pc:sldMk cId="3177973726" sldId="268"/>
        </pc:sldMkLst>
      </pc:sldChg>
      <pc:sldChg chg="addSp delSp modSp add">
        <pc:chgData name="Blum, Philip" userId="22bc03cb-108c-4835-8329-cb195ddb6792" providerId="ADAL" clId="{F495B674-4D46-BA46-BA48-61D1013E0A85}" dt="2020-04-24T18:52:47.502" v="38"/>
        <pc:sldMkLst>
          <pc:docMk/>
          <pc:sldMk cId="3761976489" sldId="269"/>
        </pc:sldMkLst>
        <pc:spChg chg="del">
          <ac:chgData name="Blum, Philip" userId="22bc03cb-108c-4835-8329-cb195ddb6792" providerId="ADAL" clId="{F495B674-4D46-BA46-BA48-61D1013E0A85}" dt="2020-04-24T18:52:34.315" v="34"/>
          <ac:spMkLst>
            <pc:docMk/>
            <pc:sldMk cId="3761976489" sldId="269"/>
            <ac:spMk id="2" creationId="{57D96C80-DBA7-9548-BA76-537B9101E2AA}"/>
          </ac:spMkLst>
        </pc:spChg>
        <pc:spChg chg="del">
          <ac:chgData name="Blum, Philip" userId="22bc03cb-108c-4835-8329-cb195ddb6792" providerId="ADAL" clId="{F495B674-4D46-BA46-BA48-61D1013E0A85}" dt="2020-04-24T18:52:34.315" v="34"/>
          <ac:spMkLst>
            <pc:docMk/>
            <pc:sldMk cId="3761976489" sldId="269"/>
            <ac:spMk id="3" creationId="{B2E155E9-8BB5-5542-8E26-365E8C63092E}"/>
          </ac:spMkLst>
        </pc:spChg>
        <pc:spChg chg="add del mod">
          <ac:chgData name="Blum, Philip" userId="22bc03cb-108c-4835-8329-cb195ddb6792" providerId="ADAL" clId="{F495B674-4D46-BA46-BA48-61D1013E0A85}" dt="2020-04-24T18:52:47.502" v="38"/>
          <ac:spMkLst>
            <pc:docMk/>
            <pc:sldMk cId="3761976489" sldId="269"/>
            <ac:spMk id="4" creationId="{8D0BBA93-C39A-924D-9A80-81A4C9DC48D0}"/>
          </ac:spMkLst>
        </pc:spChg>
        <pc:spChg chg="add del mod">
          <ac:chgData name="Blum, Philip" userId="22bc03cb-108c-4835-8329-cb195ddb6792" providerId="ADAL" clId="{F495B674-4D46-BA46-BA48-61D1013E0A85}" dt="2020-04-24T18:52:47.502" v="38"/>
          <ac:spMkLst>
            <pc:docMk/>
            <pc:sldMk cId="3761976489" sldId="269"/>
            <ac:spMk id="5" creationId="{F139C406-EB4C-DE4C-9544-329341D0C3FA}"/>
          </ac:spMkLst>
        </pc:spChg>
        <pc:spChg chg="add mod">
          <ac:chgData name="Blum, Philip" userId="22bc03cb-108c-4835-8329-cb195ddb6792" providerId="ADAL" clId="{F495B674-4D46-BA46-BA48-61D1013E0A85}" dt="2020-04-24T18:52:47.502" v="38"/>
          <ac:spMkLst>
            <pc:docMk/>
            <pc:sldMk cId="3761976489" sldId="269"/>
            <ac:spMk id="6" creationId="{9C344E1C-EFF0-4849-B57E-6ACD6D665C64}"/>
          </ac:spMkLst>
        </pc:spChg>
      </pc:sldChg>
      <pc:sldChg chg="addSp delSp modSp add">
        <pc:chgData name="Blum, Philip" userId="22bc03cb-108c-4835-8329-cb195ddb6792" providerId="ADAL" clId="{F495B674-4D46-BA46-BA48-61D1013E0A85}" dt="2020-04-24T18:52:50.162" v="39"/>
        <pc:sldMkLst>
          <pc:docMk/>
          <pc:sldMk cId="1871794667" sldId="270"/>
        </pc:sldMkLst>
        <pc:spChg chg="del">
          <ac:chgData name="Blum, Philip" userId="22bc03cb-108c-4835-8329-cb195ddb6792" providerId="ADAL" clId="{F495B674-4D46-BA46-BA48-61D1013E0A85}" dt="2020-04-24T18:52:37.638" v="35"/>
          <ac:spMkLst>
            <pc:docMk/>
            <pc:sldMk cId="1871794667" sldId="270"/>
            <ac:spMk id="2" creationId="{4AE9AE0E-124F-CD4B-BED3-898CDE1D6E6D}"/>
          </ac:spMkLst>
        </pc:spChg>
        <pc:spChg chg="add del mod">
          <ac:chgData name="Blum, Philip" userId="22bc03cb-108c-4835-8329-cb195ddb6792" providerId="ADAL" clId="{F495B674-4D46-BA46-BA48-61D1013E0A85}" dt="2020-04-24T18:52:50.162" v="39"/>
          <ac:spMkLst>
            <pc:docMk/>
            <pc:sldMk cId="1871794667" sldId="270"/>
            <ac:spMk id="3" creationId="{B2B9D472-F28C-E24D-9C74-8D184D50E8C1}"/>
          </ac:spMkLst>
        </pc:spChg>
        <pc:spChg chg="add mod">
          <ac:chgData name="Blum, Philip" userId="22bc03cb-108c-4835-8329-cb195ddb6792" providerId="ADAL" clId="{F495B674-4D46-BA46-BA48-61D1013E0A85}" dt="2020-04-24T18:52:50.162" v="39"/>
          <ac:spMkLst>
            <pc:docMk/>
            <pc:sldMk cId="1871794667" sldId="270"/>
            <ac:spMk id="4" creationId="{2CED0AF0-FCF8-3F45-9A8E-62B8A53344EF}"/>
          </ac:spMkLst>
        </pc:spChg>
        <pc:spChg chg="add mod">
          <ac:chgData name="Blum, Philip" userId="22bc03cb-108c-4835-8329-cb195ddb6792" providerId="ADAL" clId="{F495B674-4D46-BA46-BA48-61D1013E0A85}" dt="2020-04-24T18:52:50.162" v="39"/>
          <ac:spMkLst>
            <pc:docMk/>
            <pc:sldMk cId="1871794667" sldId="270"/>
            <ac:spMk id="5" creationId="{719E2AF8-9F6E-2C46-8E67-0CA92C695C5E}"/>
          </ac:spMkLst>
        </pc:spChg>
      </pc:sldChg>
      <pc:sldChg chg="add">
        <pc:chgData name="Blum, Philip" userId="22bc03cb-108c-4835-8329-cb195ddb6792" providerId="ADAL" clId="{F495B674-4D46-BA46-BA48-61D1013E0A85}" dt="2020-04-24T18:52:06.548" v="29"/>
        <pc:sldMkLst>
          <pc:docMk/>
          <pc:sldMk cId="1297933253" sldId="271"/>
        </pc:sldMkLst>
      </pc:sldChg>
      <pc:sldChg chg="add">
        <pc:chgData name="Blum, Philip" userId="22bc03cb-108c-4835-8329-cb195ddb6792" providerId="ADAL" clId="{F495B674-4D46-BA46-BA48-61D1013E0A85}" dt="2020-04-24T18:52:08.345" v="30"/>
        <pc:sldMkLst>
          <pc:docMk/>
          <pc:sldMk cId="2842451703" sldId="272"/>
        </pc:sldMkLst>
      </pc:sldChg>
      <pc:sldChg chg="add">
        <pc:chgData name="Blum, Philip" userId="22bc03cb-108c-4835-8329-cb195ddb6792" providerId="ADAL" clId="{F495B674-4D46-BA46-BA48-61D1013E0A85}" dt="2020-04-24T18:52:10.178" v="31"/>
        <pc:sldMkLst>
          <pc:docMk/>
          <pc:sldMk cId="4239476145" sldId="273"/>
        </pc:sldMkLst>
      </pc:sldChg>
      <pc:sldChg chg="addSp delSp modSp add">
        <pc:chgData name="Blum, Philip" userId="22bc03cb-108c-4835-8329-cb195ddb6792" providerId="ADAL" clId="{F495B674-4D46-BA46-BA48-61D1013E0A85}" dt="2020-04-24T18:52:31.690" v="33"/>
        <pc:sldMkLst>
          <pc:docMk/>
          <pc:sldMk cId="423123295" sldId="274"/>
        </pc:sldMkLst>
        <pc:spChg chg="del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2" creationId="{827A1039-8E41-CF4F-85D2-81F3EA261793}"/>
          </ac:spMkLst>
        </pc:spChg>
        <pc:spChg chg="del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3" creationId="{D984A1BB-1BAD-7B4F-87F6-8111876932C7}"/>
          </ac:spMkLst>
        </pc:spChg>
        <pc:spChg chg="del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4" creationId="{FD2BD498-A5E9-7F4C-8039-6981B1ED7261}"/>
          </ac:spMkLst>
        </pc:spChg>
        <pc:spChg chg="add mod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5" creationId="{1A792F22-45A5-3640-A0AB-47665D47D56D}"/>
          </ac:spMkLst>
        </pc:spChg>
        <pc:spChg chg="add mod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6" creationId="{FAAAE3F5-B9D3-7548-A100-7203FC441D36}"/>
          </ac:spMkLst>
        </pc:spChg>
        <pc:spChg chg="add mod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7" creationId="{BBD490A9-3F7F-4B42-97EC-F10796DC5C2D}"/>
          </ac:spMkLst>
        </pc:spChg>
      </pc:sldChg>
      <pc:sldChg chg="add del">
        <pc:chgData name="Blum, Philip" userId="22bc03cb-108c-4835-8329-cb195ddb6792" providerId="ADAL" clId="{F495B674-4D46-BA46-BA48-61D1013E0A85}" dt="2020-04-24T18:52:45.370" v="37"/>
        <pc:sldMkLst>
          <pc:docMk/>
          <pc:sldMk cId="2964754722" sldId="275"/>
        </pc:sldMkLst>
      </pc:sldChg>
      <pc:sldMasterChg chg="modSldLayout">
        <pc:chgData name="Blum, Philip" userId="22bc03cb-108c-4835-8329-cb195ddb6792" providerId="ADAL" clId="{F495B674-4D46-BA46-BA48-61D1013E0A85}" dt="2020-04-24T18:51:02.164" v="14"/>
        <pc:sldMasterMkLst>
          <pc:docMk/>
          <pc:sldMasterMk cId="3925175366" sldId="2147483660"/>
        </pc:sldMasterMkLst>
        <pc:sldLayoutChg chg="delSp modSp">
          <pc:chgData name="Blum, Philip" userId="22bc03cb-108c-4835-8329-cb195ddb6792" providerId="ADAL" clId="{F495B674-4D46-BA46-BA48-61D1013E0A85}" dt="2020-04-24T18:50:16.254" v="4" actId="12788"/>
          <pc:sldLayoutMkLst>
            <pc:docMk/>
            <pc:sldMasterMk cId="3925175366" sldId="2147483660"/>
            <pc:sldLayoutMk cId="3589682189" sldId="2147483684"/>
          </pc:sldLayoutMkLst>
          <pc:spChg chg="mod">
            <ac:chgData name="Blum, Philip" userId="22bc03cb-108c-4835-8329-cb195ddb6792" providerId="ADAL" clId="{F495B674-4D46-BA46-BA48-61D1013E0A85}" dt="2020-04-24T18:50:16.254" v="4" actId="12788"/>
            <ac:spMkLst>
              <pc:docMk/>
              <pc:sldMasterMk cId="3925175366" sldId="2147483660"/>
              <pc:sldLayoutMk cId="3589682189" sldId="2147483684"/>
              <ac:spMk id="15" creationId="{494EA73B-7836-9F4D-B09E-C16B2872AAB5}"/>
            </ac:spMkLst>
          </pc:spChg>
          <pc:spChg chg="del">
            <ac:chgData name="Blum, Philip" userId="22bc03cb-108c-4835-8329-cb195ddb6792" providerId="ADAL" clId="{F495B674-4D46-BA46-BA48-61D1013E0A85}" dt="2020-04-24T18:50:12.506" v="3" actId="478"/>
            <ac:spMkLst>
              <pc:docMk/>
              <pc:sldMasterMk cId="3925175366" sldId="2147483660"/>
              <pc:sldLayoutMk cId="3589682189" sldId="2147483684"/>
              <ac:spMk id="19" creationId="{58B6E79F-323C-1247-8026-075DF27CE005}"/>
            </ac:spMkLst>
          </pc:spChg>
          <pc:picChg chg="mod">
            <ac:chgData name="Blum, Philip" userId="22bc03cb-108c-4835-8329-cb195ddb6792" providerId="ADAL" clId="{F495B674-4D46-BA46-BA48-61D1013E0A85}" dt="2020-04-24T18:50:16.254" v="4" actId="12788"/>
            <ac:picMkLst>
              <pc:docMk/>
              <pc:sldMasterMk cId="3925175366" sldId="2147483660"/>
              <pc:sldLayoutMk cId="3589682189" sldId="2147483684"/>
              <ac:picMk id="17" creationId="{C803C3B2-B376-C347-BD99-A0F7D6010368}"/>
            </ac:picMkLst>
          </pc:picChg>
          <pc:cxnChg chg="del">
            <ac:chgData name="Blum, Philip" userId="22bc03cb-108c-4835-8329-cb195ddb6792" providerId="ADAL" clId="{F495B674-4D46-BA46-BA48-61D1013E0A85}" dt="2020-04-24T18:50:12.506" v="3" actId="478"/>
            <ac:cxnSpMkLst>
              <pc:docMk/>
              <pc:sldMasterMk cId="3925175366" sldId="2147483660"/>
              <pc:sldLayoutMk cId="3589682189" sldId="2147483684"/>
              <ac:cxnSpMk id="18" creationId="{F3C66189-1063-BA40-BF9D-603A5A2EB59F}"/>
            </ac:cxnSpMkLst>
          </pc:cxnChg>
        </pc:sldLayoutChg>
        <pc:sldLayoutChg chg="addSp delSp modSp">
          <pc:chgData name="Blum, Philip" userId="22bc03cb-108c-4835-8329-cb195ddb6792" providerId="ADAL" clId="{F495B674-4D46-BA46-BA48-61D1013E0A85}" dt="2020-04-24T18:50:26.630" v="6"/>
          <pc:sldLayoutMkLst>
            <pc:docMk/>
            <pc:sldMasterMk cId="3925175366" sldId="2147483660"/>
            <pc:sldLayoutMk cId="3798290872" sldId="2147483686"/>
          </pc:sldLayoutMkLst>
          <pc:spChg chg="del">
            <ac:chgData name="Blum, Philip" userId="22bc03cb-108c-4835-8329-cb195ddb6792" providerId="ADAL" clId="{F495B674-4D46-BA46-BA48-61D1013E0A85}" dt="2020-04-24T18:50:26.054" v="5" actId="478"/>
            <ac:spMkLst>
              <pc:docMk/>
              <pc:sldMasterMk cId="3925175366" sldId="2147483660"/>
              <pc:sldLayoutMk cId="3798290872" sldId="2147483686"/>
              <ac:spMk id="12" creationId="{23DAFB12-A23B-6E49-ADB8-2D1837A31DB6}"/>
            </ac:spMkLst>
          </pc:spChg>
          <pc:picChg chg="add mod">
            <ac:chgData name="Blum, Philip" userId="22bc03cb-108c-4835-8329-cb195ddb6792" providerId="ADAL" clId="{F495B674-4D46-BA46-BA48-61D1013E0A85}" dt="2020-04-24T18:50:26.630" v="6"/>
            <ac:picMkLst>
              <pc:docMk/>
              <pc:sldMasterMk cId="3925175366" sldId="2147483660"/>
              <pc:sldLayoutMk cId="3798290872" sldId="2147483686"/>
              <ac:picMk id="8" creationId="{C775A5DF-C47E-C345-BD59-D529EA1EE9A3}"/>
            </ac:picMkLst>
          </pc:picChg>
          <pc:picChg chg="del">
            <ac:chgData name="Blum, Philip" userId="22bc03cb-108c-4835-8329-cb195ddb6792" providerId="ADAL" clId="{F495B674-4D46-BA46-BA48-61D1013E0A85}" dt="2020-04-24T18:50:26.054" v="5" actId="478"/>
            <ac:picMkLst>
              <pc:docMk/>
              <pc:sldMasterMk cId="3925175366" sldId="2147483660"/>
              <pc:sldLayoutMk cId="3798290872" sldId="2147483686"/>
              <ac:picMk id="10" creationId="{948DA452-15CB-0A4F-8A37-5BDB98C0E7F4}"/>
            </ac:picMkLst>
          </pc:picChg>
          <pc:cxnChg chg="del">
            <ac:chgData name="Blum, Philip" userId="22bc03cb-108c-4835-8329-cb195ddb6792" providerId="ADAL" clId="{F495B674-4D46-BA46-BA48-61D1013E0A85}" dt="2020-04-24T18:50:26.054" v="5" actId="478"/>
            <ac:cxnSpMkLst>
              <pc:docMk/>
              <pc:sldMasterMk cId="3925175366" sldId="2147483660"/>
              <pc:sldLayoutMk cId="3798290872" sldId="2147483686"/>
              <ac:cxnSpMk id="11" creationId="{6EFE9F69-B63C-D446-BA81-9B40CC616BDA}"/>
            </ac:cxnSpMkLst>
          </pc:cxnChg>
        </pc:sldLayoutChg>
        <pc:sldLayoutChg chg="addSp delSp modSp">
          <pc:chgData name="Blum, Philip" userId="22bc03cb-108c-4835-8329-cb195ddb6792" providerId="ADAL" clId="{F495B674-4D46-BA46-BA48-61D1013E0A85}" dt="2020-04-24T18:50:45.321" v="10"/>
          <pc:sldLayoutMkLst>
            <pc:docMk/>
            <pc:sldMasterMk cId="3925175366" sldId="2147483660"/>
            <pc:sldLayoutMk cId="441230218" sldId="2147483690"/>
          </pc:sldLayoutMkLst>
          <pc:spChg chg="del">
            <ac:chgData name="Blum, Philip" userId="22bc03cb-108c-4835-8329-cb195ddb6792" providerId="ADAL" clId="{F495B674-4D46-BA46-BA48-61D1013E0A85}" dt="2020-04-24T18:50:44.854" v="9" actId="478"/>
            <ac:spMkLst>
              <pc:docMk/>
              <pc:sldMasterMk cId="3925175366" sldId="2147483660"/>
              <pc:sldLayoutMk cId="441230218" sldId="2147483690"/>
              <ac:spMk id="12" creationId="{23DAFB12-A23B-6E49-ADB8-2D1837A31DB6}"/>
            </ac:spMkLst>
          </pc:spChg>
          <pc:picChg chg="add mod">
            <ac:chgData name="Blum, Philip" userId="22bc03cb-108c-4835-8329-cb195ddb6792" providerId="ADAL" clId="{F495B674-4D46-BA46-BA48-61D1013E0A85}" dt="2020-04-24T18:50:45.321" v="10"/>
            <ac:picMkLst>
              <pc:docMk/>
              <pc:sldMasterMk cId="3925175366" sldId="2147483660"/>
              <pc:sldLayoutMk cId="441230218" sldId="2147483690"/>
              <ac:picMk id="8" creationId="{578F8468-FB42-D949-8C5D-51A0AE991257}"/>
            </ac:picMkLst>
          </pc:picChg>
          <pc:picChg chg="del">
            <ac:chgData name="Blum, Philip" userId="22bc03cb-108c-4835-8329-cb195ddb6792" providerId="ADAL" clId="{F495B674-4D46-BA46-BA48-61D1013E0A85}" dt="2020-04-24T18:50:44.854" v="9" actId="478"/>
            <ac:picMkLst>
              <pc:docMk/>
              <pc:sldMasterMk cId="3925175366" sldId="2147483660"/>
              <pc:sldLayoutMk cId="441230218" sldId="2147483690"/>
              <ac:picMk id="10" creationId="{948DA452-15CB-0A4F-8A37-5BDB98C0E7F4}"/>
            </ac:picMkLst>
          </pc:picChg>
          <pc:cxnChg chg="del">
            <ac:chgData name="Blum, Philip" userId="22bc03cb-108c-4835-8329-cb195ddb6792" providerId="ADAL" clId="{F495B674-4D46-BA46-BA48-61D1013E0A85}" dt="2020-04-24T18:50:44.854" v="9" actId="478"/>
            <ac:cxnSpMkLst>
              <pc:docMk/>
              <pc:sldMasterMk cId="3925175366" sldId="2147483660"/>
              <pc:sldLayoutMk cId="441230218" sldId="2147483690"/>
              <ac:cxnSpMk id="11" creationId="{6EFE9F69-B63C-D446-BA81-9B40CC616BDA}"/>
            </ac:cxnSpMkLst>
          </pc:cxnChg>
        </pc:sldLayoutChg>
        <pc:sldLayoutChg chg="addSp delSp modSp">
          <pc:chgData name="Blum, Philip" userId="22bc03cb-108c-4835-8329-cb195ddb6792" providerId="ADAL" clId="{F495B674-4D46-BA46-BA48-61D1013E0A85}" dt="2020-04-24T18:50:35.074" v="8"/>
          <pc:sldLayoutMkLst>
            <pc:docMk/>
            <pc:sldMasterMk cId="3925175366" sldId="2147483660"/>
            <pc:sldLayoutMk cId="2071509598" sldId="2147483691"/>
          </pc:sldLayoutMkLst>
          <pc:spChg chg="del">
            <ac:chgData name="Blum, Philip" userId="22bc03cb-108c-4835-8329-cb195ddb6792" providerId="ADAL" clId="{F495B674-4D46-BA46-BA48-61D1013E0A85}" dt="2020-04-24T18:50:34.503" v="7" actId="478"/>
            <ac:spMkLst>
              <pc:docMk/>
              <pc:sldMasterMk cId="3925175366" sldId="2147483660"/>
              <pc:sldLayoutMk cId="2071509598" sldId="2147483691"/>
              <ac:spMk id="12" creationId="{23DAFB12-A23B-6E49-ADB8-2D1837A31DB6}"/>
            </ac:spMkLst>
          </pc:spChg>
          <pc:picChg chg="add mod">
            <ac:chgData name="Blum, Philip" userId="22bc03cb-108c-4835-8329-cb195ddb6792" providerId="ADAL" clId="{F495B674-4D46-BA46-BA48-61D1013E0A85}" dt="2020-04-24T18:50:35.074" v="8"/>
            <ac:picMkLst>
              <pc:docMk/>
              <pc:sldMasterMk cId="3925175366" sldId="2147483660"/>
              <pc:sldLayoutMk cId="2071509598" sldId="2147483691"/>
              <ac:picMk id="8" creationId="{B22D25C2-00F9-1443-9DB2-2393BA5DD3B5}"/>
            </ac:picMkLst>
          </pc:picChg>
          <pc:picChg chg="del">
            <ac:chgData name="Blum, Philip" userId="22bc03cb-108c-4835-8329-cb195ddb6792" providerId="ADAL" clId="{F495B674-4D46-BA46-BA48-61D1013E0A85}" dt="2020-04-24T18:50:34.503" v="7" actId="478"/>
            <ac:picMkLst>
              <pc:docMk/>
              <pc:sldMasterMk cId="3925175366" sldId="2147483660"/>
              <pc:sldLayoutMk cId="2071509598" sldId="2147483691"/>
              <ac:picMk id="10" creationId="{948DA452-15CB-0A4F-8A37-5BDB98C0E7F4}"/>
            </ac:picMkLst>
          </pc:picChg>
          <pc:cxnChg chg="del">
            <ac:chgData name="Blum, Philip" userId="22bc03cb-108c-4835-8329-cb195ddb6792" providerId="ADAL" clId="{F495B674-4D46-BA46-BA48-61D1013E0A85}" dt="2020-04-24T18:50:34.503" v="7" actId="478"/>
            <ac:cxnSpMkLst>
              <pc:docMk/>
              <pc:sldMasterMk cId="3925175366" sldId="2147483660"/>
              <pc:sldLayoutMk cId="2071509598" sldId="2147483691"/>
              <ac:cxnSpMk id="11" creationId="{6EFE9F69-B63C-D446-BA81-9B40CC616BDA}"/>
            </ac:cxnSpMkLst>
          </pc:cxnChg>
        </pc:sldLayoutChg>
        <pc:sldLayoutChg chg="addSp delSp modSp">
          <pc:chgData name="Blum, Philip" userId="22bc03cb-108c-4835-8329-cb195ddb6792" providerId="ADAL" clId="{F495B674-4D46-BA46-BA48-61D1013E0A85}" dt="2020-04-24T18:50:54.521" v="12"/>
          <pc:sldLayoutMkLst>
            <pc:docMk/>
            <pc:sldMasterMk cId="3925175366" sldId="2147483660"/>
            <pc:sldLayoutMk cId="3994815337" sldId="2147483700"/>
          </pc:sldLayoutMkLst>
          <pc:spChg chg="del">
            <ac:chgData name="Blum, Philip" userId="22bc03cb-108c-4835-8329-cb195ddb6792" providerId="ADAL" clId="{F495B674-4D46-BA46-BA48-61D1013E0A85}" dt="2020-04-24T18:50:54.001" v="11" actId="478"/>
            <ac:spMkLst>
              <pc:docMk/>
              <pc:sldMasterMk cId="3925175366" sldId="2147483660"/>
              <pc:sldLayoutMk cId="3994815337" sldId="2147483700"/>
              <ac:spMk id="12" creationId="{23DAFB12-A23B-6E49-ADB8-2D1837A31DB6}"/>
            </ac:spMkLst>
          </pc:spChg>
          <pc:picChg chg="add mod">
            <ac:chgData name="Blum, Philip" userId="22bc03cb-108c-4835-8329-cb195ddb6792" providerId="ADAL" clId="{F495B674-4D46-BA46-BA48-61D1013E0A85}" dt="2020-04-24T18:50:54.521" v="12"/>
            <ac:picMkLst>
              <pc:docMk/>
              <pc:sldMasterMk cId="3925175366" sldId="2147483660"/>
              <pc:sldLayoutMk cId="3994815337" sldId="2147483700"/>
              <ac:picMk id="8" creationId="{94F6C223-99A1-3C4C-91E6-EC8EC65AF0D3}"/>
            </ac:picMkLst>
          </pc:picChg>
          <pc:picChg chg="del">
            <ac:chgData name="Blum, Philip" userId="22bc03cb-108c-4835-8329-cb195ddb6792" providerId="ADAL" clId="{F495B674-4D46-BA46-BA48-61D1013E0A85}" dt="2020-04-24T18:50:54.001" v="11" actId="478"/>
            <ac:picMkLst>
              <pc:docMk/>
              <pc:sldMasterMk cId="3925175366" sldId="2147483660"/>
              <pc:sldLayoutMk cId="3994815337" sldId="2147483700"/>
              <ac:picMk id="10" creationId="{948DA452-15CB-0A4F-8A37-5BDB98C0E7F4}"/>
            </ac:picMkLst>
          </pc:picChg>
          <pc:cxnChg chg="del">
            <ac:chgData name="Blum, Philip" userId="22bc03cb-108c-4835-8329-cb195ddb6792" providerId="ADAL" clId="{F495B674-4D46-BA46-BA48-61D1013E0A85}" dt="2020-04-24T18:50:54.001" v="11" actId="478"/>
            <ac:cxnSpMkLst>
              <pc:docMk/>
              <pc:sldMasterMk cId="3925175366" sldId="2147483660"/>
              <pc:sldLayoutMk cId="3994815337" sldId="2147483700"/>
              <ac:cxnSpMk id="11" creationId="{6EFE9F69-B63C-D446-BA81-9B40CC616BDA}"/>
            </ac:cxnSpMkLst>
          </pc:cxnChg>
        </pc:sldLayoutChg>
        <pc:sldLayoutChg chg="addSp delSp modSp">
          <pc:chgData name="Blum, Philip" userId="22bc03cb-108c-4835-8329-cb195ddb6792" providerId="ADAL" clId="{F495B674-4D46-BA46-BA48-61D1013E0A85}" dt="2020-04-24T18:51:02.164" v="14"/>
          <pc:sldLayoutMkLst>
            <pc:docMk/>
            <pc:sldMasterMk cId="3925175366" sldId="2147483660"/>
            <pc:sldLayoutMk cId="2302021912" sldId="2147483701"/>
          </pc:sldLayoutMkLst>
          <pc:spChg chg="del">
            <ac:chgData name="Blum, Philip" userId="22bc03cb-108c-4835-8329-cb195ddb6792" providerId="ADAL" clId="{F495B674-4D46-BA46-BA48-61D1013E0A85}" dt="2020-04-24T18:51:01.598" v="13" actId="478"/>
            <ac:spMkLst>
              <pc:docMk/>
              <pc:sldMasterMk cId="3925175366" sldId="2147483660"/>
              <pc:sldLayoutMk cId="2302021912" sldId="2147483701"/>
              <ac:spMk id="12" creationId="{23DAFB12-A23B-6E49-ADB8-2D1837A31DB6}"/>
            </ac:spMkLst>
          </pc:spChg>
          <pc:picChg chg="add mod">
            <ac:chgData name="Blum, Philip" userId="22bc03cb-108c-4835-8329-cb195ddb6792" providerId="ADAL" clId="{F495B674-4D46-BA46-BA48-61D1013E0A85}" dt="2020-04-24T18:51:02.164" v="14"/>
            <ac:picMkLst>
              <pc:docMk/>
              <pc:sldMasterMk cId="3925175366" sldId="2147483660"/>
              <pc:sldLayoutMk cId="2302021912" sldId="2147483701"/>
              <ac:picMk id="8" creationId="{A3E68521-26FE-0E4B-8805-6B4DEA04CE4F}"/>
            </ac:picMkLst>
          </pc:picChg>
          <pc:picChg chg="del">
            <ac:chgData name="Blum, Philip" userId="22bc03cb-108c-4835-8329-cb195ddb6792" providerId="ADAL" clId="{F495B674-4D46-BA46-BA48-61D1013E0A85}" dt="2020-04-24T18:51:01.598" v="13" actId="478"/>
            <ac:picMkLst>
              <pc:docMk/>
              <pc:sldMasterMk cId="3925175366" sldId="2147483660"/>
              <pc:sldLayoutMk cId="2302021912" sldId="2147483701"/>
              <ac:picMk id="10" creationId="{948DA452-15CB-0A4F-8A37-5BDB98C0E7F4}"/>
            </ac:picMkLst>
          </pc:picChg>
          <pc:cxnChg chg="del">
            <ac:chgData name="Blum, Philip" userId="22bc03cb-108c-4835-8329-cb195ddb6792" providerId="ADAL" clId="{F495B674-4D46-BA46-BA48-61D1013E0A85}" dt="2020-04-24T18:51:01.598" v="13" actId="478"/>
            <ac:cxnSpMkLst>
              <pc:docMk/>
              <pc:sldMasterMk cId="3925175366" sldId="2147483660"/>
              <pc:sldLayoutMk cId="2302021912" sldId="2147483701"/>
              <ac:cxnSpMk id="11" creationId="{6EFE9F69-B63C-D446-BA81-9B40CC616BDA}"/>
            </ac:cxnSpMkLst>
          </pc:cxnChg>
        </pc:sldLayoutChg>
      </pc:sldMasterChg>
    </pc:docChg>
  </pc:docChgLst>
  <pc:docChgLst>
    <pc:chgData name="Blum, Philip" userId="22bc03cb-108c-4835-8329-cb195ddb6792" providerId="ADAL" clId="{5E696F22-1A18-8441-B689-59D8FE267CE9}"/>
    <pc:docChg chg="custSel modSld modMainMaster">
      <pc:chgData name="Blum, Philip" userId="22bc03cb-108c-4835-8329-cb195ddb6792" providerId="ADAL" clId="{5E696F22-1A18-8441-B689-59D8FE267CE9}" dt="2020-04-28T15:40:58.676" v="36"/>
      <pc:docMkLst>
        <pc:docMk/>
      </pc:docMkLst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791995182" sldId="256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791995182" sldId="256"/>
            <ac:spMk id="2" creationId="{2161B10C-C14F-6644-80F9-1339B79C947D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791995182" sldId="256"/>
            <ac:spMk id="2" creationId="{2D14C081-8A00-7E45-B1E3-7384F357E412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791995182" sldId="256"/>
            <ac:spMk id="3" creationId="{B7151983-A920-CB40-B5D8-B7F33E7D5C52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791995182" sldId="256"/>
            <ac:spMk id="4" creationId="{9D6323C2-1831-F748-9408-3D3108E13877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791995182" sldId="256"/>
            <ac:spMk id="5" creationId="{7C536299-191E-3648-8952-5D78B7D5221F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59023295" sldId="257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59023295" sldId="257"/>
            <ac:spMk id="2" creationId="{AD86DF9B-9CE1-5F4B-8DC4-DF48F06CE3CF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59023295" sldId="257"/>
            <ac:spMk id="2" creationId="{FCE2CACF-6B69-EC49-B95F-09E2639DE3D1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59023295" sldId="257"/>
            <ac:spMk id="3" creationId="{7A108849-184E-E74F-9437-C866F8609A91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59023295" sldId="257"/>
            <ac:spMk id="3" creationId="{9FD15680-6727-A049-B3C7-86B32BE64D85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59023295" sldId="257"/>
            <ac:spMk id="4" creationId="{1CAD7DCA-D76D-7B46-8DC5-3017B3A5417C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59023295" sldId="257"/>
            <ac:spMk id="5" creationId="{411C117F-56FC-DF48-AB82-0AE66FC34C37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59023295" sldId="257"/>
            <ac:spMk id="6" creationId="{1C225749-89EF-0244-AF08-4AAB3137074C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59023295" sldId="257"/>
            <ac:spMk id="7" creationId="{CB1D0239-C557-954D-8F6E-040FC66813F5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59023295" sldId="257"/>
            <ac:spMk id="8" creationId="{45AEEB34-2DB0-504C-94D1-A33CE874795F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59023295" sldId="257"/>
            <ac:spMk id="9" creationId="{4B10DE80-8859-254B-BEED-3A1248CCCF92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1135816790" sldId="259"/>
        </pc:sldMkLst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1135816790" sldId="259"/>
            <ac:spMk id="2" creationId="{7290AB18-DCAF-3348-A502-FA89E7BC1761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1135816790" sldId="259"/>
            <ac:spMk id="2" creationId="{9BA4E1E6-BA0C-E54F-A3F3-5E8D0E11D073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1135816790" sldId="259"/>
            <ac:spMk id="3" creationId="{38B1E924-918C-304E-BF80-F714E5084F90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1135816790" sldId="259"/>
            <ac:spMk id="4" creationId="{722A7351-5D72-F441-90A7-C90105390005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1135816790" sldId="259"/>
            <ac:spMk id="5" creationId="{8A190471-FE44-3346-ABB9-8A6E39180833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3505301352" sldId="260"/>
        </pc:sldMkLst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3505301352" sldId="260"/>
            <ac:spMk id="2" creationId="{1DECB9C2-226A-FD43-9077-945B0472E65A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3505301352" sldId="260"/>
            <ac:spMk id="2" creationId="{3D44DDDD-63BA-F543-8E49-1412506D3C60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3505301352" sldId="260"/>
            <ac:spMk id="3" creationId="{39B55191-9C5E-7C4C-9321-9B7C1E213DC4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3505301352" sldId="260"/>
            <ac:spMk id="3" creationId="{7B1AD497-4B02-2742-A7E6-B1926C31ABBB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3505301352" sldId="260"/>
            <ac:spMk id="4" creationId="{3C9E9F12-9CB6-3D4B-9BED-A7D808D03912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3505301352" sldId="260"/>
            <ac:spMk id="5" creationId="{2909F27F-2CED-4C4C-A9CF-34A49932D46B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3505301352" sldId="260"/>
            <ac:spMk id="6" creationId="{0EC1CD95-3E84-DD49-80D1-4101C1636B63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3505301352" sldId="260"/>
            <ac:spMk id="7" creationId="{8C2BAB21-9F36-124E-A3ED-F4F0CEB392A9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3505301352" sldId="260"/>
            <ac:spMk id="8" creationId="{E0B5D771-4E4C-0743-9158-C828D884CD31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3505301352" sldId="260"/>
            <ac:spMk id="9" creationId="{A7E29C0F-5DC7-D74F-93A6-E96E3D96CB28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4124323048" sldId="262"/>
        </pc:sldMkLst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4124323048" sldId="262"/>
            <ac:spMk id="2" creationId="{445177EF-A1BF-E844-AF5C-33C7416ADC44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4124323048" sldId="262"/>
            <ac:spMk id="2" creationId="{5666F2F4-EC7A-6E44-83AC-EF02E8A4604E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4124323048" sldId="262"/>
            <ac:spMk id="3" creationId="{5C5D6659-1AE2-AD47-81F7-168086A8C3D3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4124323048" sldId="262"/>
            <ac:spMk id="4" creationId="{C1449B24-9E59-4646-962F-5003B761564C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4124323048" sldId="262"/>
            <ac:spMk id="5" creationId="{3F8ADED8-E6E7-874B-B9BC-CC1B55782ECF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891377892" sldId="263"/>
        </pc:sldMkLst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891377892" sldId="263"/>
            <ac:spMk id="2" creationId="{8DF589A6-D072-E549-A173-C88B3B2E1C95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891377892" sldId="263"/>
            <ac:spMk id="2" creationId="{AE469F0F-946B-1744-8A7B-B1E17F57E1F1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891377892" sldId="263"/>
            <ac:spMk id="3" creationId="{B8338E19-AFAD-9845-9C7D-6C06E02718CD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891377892" sldId="263"/>
            <ac:spMk id="3" creationId="{D50F501B-93A5-6D49-B9F1-8C891AC08279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891377892" sldId="263"/>
            <ac:spMk id="4" creationId="{40DBC0AC-AF44-DD43-9CAD-3F0ECE61097D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891377892" sldId="263"/>
            <ac:spMk id="5" creationId="{AE0B4FD5-0AE2-4E40-8462-00BDBA58FDFD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891377892" sldId="263"/>
            <ac:spMk id="6" creationId="{A51AF57E-42E3-FF48-B865-EEF9BF5E015B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891377892" sldId="263"/>
            <ac:spMk id="7" creationId="{C588BD18-607E-144A-8E07-C6A9656C08B7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891377892" sldId="263"/>
            <ac:spMk id="8" creationId="{229FEE0B-7B1A-634F-89DF-E26ECA6C2A84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891377892" sldId="263"/>
            <ac:spMk id="9" creationId="{C2C258E3-A5BE-1F45-AD90-2040F4A205F7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1131072556" sldId="265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1131072556" sldId="265"/>
            <ac:spMk id="2" creationId="{29EC6830-B9D6-4A45-9C68-8928A8E6A7CB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1131072556" sldId="265"/>
            <ac:spMk id="2" creationId="{CFF77AF4-D182-9A4A-A3D6-6EAE7EF8D0BC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1131072556" sldId="265"/>
            <ac:spMk id="3" creationId="{8FEFF833-F638-564B-AEE0-F03D931A230D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1131072556" sldId="265"/>
            <ac:spMk id="4" creationId="{AF378409-19B0-5248-86F2-2100701AE905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1131072556" sldId="265"/>
            <ac:spMk id="5" creationId="{664FE21D-74B2-3046-820D-D6AED22B6BEC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2398435086" sldId="266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2398435086" sldId="266"/>
            <ac:spMk id="2" creationId="{23020DBC-E18E-0B43-A087-2DB4A6A52128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2398435086" sldId="266"/>
            <ac:spMk id="2" creationId="{B3CD98D7-3F8C-0840-A028-5F4DA0BDDCD8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2398435086" sldId="266"/>
            <ac:spMk id="3" creationId="{9752C108-D9CD-3142-A9F0-7BFB6F5E51EE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2398435086" sldId="266"/>
            <ac:spMk id="3" creationId="{E15A3014-F34F-6A46-84F2-AE4D466681AF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2398435086" sldId="266"/>
            <ac:spMk id="4" creationId="{3875F111-A138-5540-AB6B-0A6EB9304509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2398435086" sldId="266"/>
            <ac:spMk id="5" creationId="{0E6F6CCD-7526-4E48-96D9-F6E5F63DD171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2398435086" sldId="266"/>
            <ac:spMk id="6" creationId="{0DF3D69D-D73E-5147-8663-0BD95AD1BDB1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2398435086" sldId="266"/>
            <ac:spMk id="7" creationId="{C7D3849D-4EDE-FC45-934B-B5F55558E525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2398435086" sldId="266"/>
            <ac:spMk id="8" creationId="{0677BB99-6EB4-7845-9CB4-2DAF367378D2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2398435086" sldId="266"/>
            <ac:spMk id="9" creationId="{C6398ED3-3C8D-A148-AC63-98E9F31B51D7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3761976489" sldId="269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3761976489" sldId="269"/>
            <ac:spMk id="2" creationId="{6E50038D-E352-7C40-A8DC-AB2A61C539AA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3761976489" sldId="269"/>
            <ac:spMk id="2" creationId="{9731D7F7-9F58-364E-8C4B-68AE514D3266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3761976489" sldId="269"/>
            <ac:spMk id="3" creationId="{1BD7141E-D75E-344D-8BB0-696DFC36A704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3761976489" sldId="269"/>
            <ac:spMk id="4" creationId="{0AC61276-8D82-004D-BCC5-A7531404EFC9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3761976489" sldId="269"/>
            <ac:spMk id="5" creationId="{64BC6795-3071-544F-A63F-66CF47B7933A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1871794667" sldId="270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1871794667" sldId="270"/>
            <ac:spMk id="2" creationId="{456D0466-D89D-294B-9A72-E91142E6793E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1871794667" sldId="270"/>
            <ac:spMk id="2" creationId="{F91FEE33-3276-A84F-B2B5-92384B8B08FA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1871794667" sldId="270"/>
            <ac:spMk id="3" creationId="{0A1C9904-AEDB-D24D-83C5-305E75B523DA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1871794667" sldId="270"/>
            <ac:spMk id="3" creationId="{76F8CA20-293E-5040-851A-BB03DD2CCDDB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1871794667" sldId="270"/>
            <ac:spMk id="4" creationId="{E8886A89-29AE-5946-A0F9-1B4383DD7066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1871794667" sldId="270"/>
            <ac:spMk id="5" creationId="{AB3A5CB3-AC42-E74B-A451-54C689A8A61D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1871794667" sldId="270"/>
            <ac:spMk id="6" creationId="{1E61896B-71C0-664F-B1D8-D2843BB41370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1871794667" sldId="270"/>
            <ac:spMk id="7" creationId="{47858458-15C3-DD43-9223-0AC7C7EE2D54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1871794667" sldId="270"/>
            <ac:spMk id="8" creationId="{A2C00812-DD1B-8245-A8B0-8DAA61918E41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1871794667" sldId="270"/>
            <ac:spMk id="9" creationId="{D9BC597E-7034-B64C-81A0-01D8E57DE28C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2842451703" sldId="272"/>
        </pc:sldMkLst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2842451703" sldId="272"/>
            <ac:spMk id="2" creationId="{249F50E0-EE3B-534B-9FD6-6C479A5480A2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2842451703" sldId="272"/>
            <ac:spMk id="2" creationId="{FE8F1661-B0E3-5944-A6CC-7D71E88D9548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2842451703" sldId="272"/>
            <ac:spMk id="3" creationId="{194A0D5D-B526-A149-8CE4-8A540542FD37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2842451703" sldId="272"/>
            <ac:spMk id="4" creationId="{2C6AEEAD-57D8-5743-AA2B-C05D777A84A6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2842451703" sldId="272"/>
            <ac:spMk id="5" creationId="{4C5B5058-FFA8-E842-918E-8FF49AEF9B1A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4239476145" sldId="273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4239476145" sldId="273"/>
            <ac:spMk id="2" creationId="{4468FC71-BC80-A446-813C-A038079BF9A6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4239476145" sldId="273"/>
            <ac:spMk id="2" creationId="{8A53482A-51CA-F844-9013-0BECA07B7472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4239476145" sldId="273"/>
            <ac:spMk id="3" creationId="{224D416D-4ACB-534F-8071-8D4FF0DCA01A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4239476145" sldId="273"/>
            <ac:spMk id="3" creationId="{EE0F0B69-35EC-5B4E-89C4-F27006888B62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4239476145" sldId="273"/>
            <ac:spMk id="4" creationId="{1A07FCC5-4752-9947-9CEC-3173CA92B910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4239476145" sldId="273"/>
            <ac:spMk id="5" creationId="{80D555F6-7B45-8247-B9CC-EC947D72937F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4239476145" sldId="273"/>
            <ac:spMk id="6" creationId="{EDF98776-3D20-EE41-9156-886D0109799A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4239476145" sldId="273"/>
            <ac:spMk id="7" creationId="{056ADFF9-371D-9B46-B1E7-337272409E10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4239476145" sldId="273"/>
            <ac:spMk id="8" creationId="{6A669283-9FA9-B243-8B5A-B5054574E29C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4239476145" sldId="273"/>
            <ac:spMk id="9" creationId="{641A352F-C36D-F240-9939-FA7BD5B49898}"/>
          </ac:spMkLst>
        </pc:spChg>
      </pc:sldChg>
      <pc:sldMasterChg chg="modSldLayout">
        <pc:chgData name="Blum, Philip" userId="22bc03cb-108c-4835-8329-cb195ddb6792" providerId="ADAL" clId="{5E696F22-1A18-8441-B689-59D8FE267CE9}" dt="2020-04-28T15:37:24.366" v="34"/>
        <pc:sldMasterMkLst>
          <pc:docMk/>
          <pc:sldMasterMk cId="3925175366" sldId="2147483660"/>
        </pc:sldMasterMkLst>
        <pc:sldLayoutChg chg="addSp delSp modSp">
          <pc:chgData name="Blum, Philip" userId="22bc03cb-108c-4835-8329-cb195ddb6792" providerId="ADAL" clId="{5E696F22-1A18-8441-B689-59D8FE267CE9}" dt="2020-04-28T15:36:05.758" v="8" actId="12788"/>
          <pc:sldLayoutMkLst>
            <pc:docMk/>
            <pc:sldMasterMk cId="3925175366" sldId="2147483660"/>
            <pc:sldLayoutMk cId="3589682189" sldId="2147483684"/>
          </pc:sldLayoutMkLst>
          <pc:spChg chg="mod">
            <ac:chgData name="Blum, Philip" userId="22bc03cb-108c-4835-8329-cb195ddb6792" providerId="ADAL" clId="{5E696F22-1A18-8441-B689-59D8FE267CE9}" dt="2020-04-28T15:36:05.758" v="8" actId="12788"/>
            <ac:spMkLst>
              <pc:docMk/>
              <pc:sldMasterMk cId="3925175366" sldId="2147483660"/>
              <pc:sldLayoutMk cId="3589682189" sldId="2147483684"/>
              <ac:spMk id="15" creationId="{494EA73B-7836-9F4D-B09E-C16B2872AAB5}"/>
            </ac:spMkLst>
          </pc:spChg>
          <pc:picChg chg="add mod">
            <ac:chgData name="Blum, Philip" userId="22bc03cb-108c-4835-8329-cb195ddb6792" providerId="ADAL" clId="{5E696F22-1A18-8441-B689-59D8FE267CE9}" dt="2020-04-28T15:36:05.758" v="8" actId="12788"/>
            <ac:picMkLst>
              <pc:docMk/>
              <pc:sldMasterMk cId="3925175366" sldId="2147483660"/>
              <pc:sldLayoutMk cId="3589682189" sldId="2147483684"/>
              <ac:picMk id="3" creationId="{1FB6E696-9F65-5F43-9A0A-83F293C84D1C}"/>
            </ac:picMkLst>
          </pc:picChg>
          <pc:picChg chg="del mod">
            <ac:chgData name="Blum, Philip" userId="22bc03cb-108c-4835-8329-cb195ddb6792" providerId="ADAL" clId="{5E696F22-1A18-8441-B689-59D8FE267CE9}" dt="2020-04-28T15:35:58.284" v="7" actId="478"/>
            <ac:picMkLst>
              <pc:docMk/>
              <pc:sldMasterMk cId="3925175366" sldId="2147483660"/>
              <pc:sldLayoutMk cId="3589682189" sldId="2147483684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14.604" v="12"/>
          <pc:sldLayoutMkLst>
            <pc:docMk/>
            <pc:sldMasterMk cId="3925175366" sldId="2147483660"/>
            <pc:sldLayoutMk cId="3798290872" sldId="2147483686"/>
          </pc:sldLayoutMkLst>
          <pc:picChg chg="add mod">
            <ac:chgData name="Blum, Philip" userId="22bc03cb-108c-4835-8329-cb195ddb6792" providerId="ADAL" clId="{5E696F22-1A18-8441-B689-59D8FE267CE9}" dt="2020-04-28T15:36:14.604" v="12"/>
            <ac:picMkLst>
              <pc:docMk/>
              <pc:sldMasterMk cId="3925175366" sldId="2147483660"/>
              <pc:sldLayoutMk cId="3798290872" sldId="2147483686"/>
              <ac:picMk id="6" creationId="{1E35EE3A-9C5B-A44A-BC79-CF5998A1C593}"/>
            </ac:picMkLst>
          </pc:picChg>
          <pc:picChg chg="del">
            <ac:chgData name="Blum, Philip" userId="22bc03cb-108c-4835-8329-cb195ddb6792" providerId="ADAL" clId="{5E696F22-1A18-8441-B689-59D8FE267CE9}" dt="2020-04-28T15:36:14.155" v="11" actId="478"/>
            <ac:picMkLst>
              <pc:docMk/>
              <pc:sldMasterMk cId="3925175366" sldId="2147483660"/>
              <pc:sldLayoutMk cId="3798290872" sldId="2147483686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27.805" v="20"/>
          <pc:sldLayoutMkLst>
            <pc:docMk/>
            <pc:sldMasterMk cId="3925175366" sldId="2147483660"/>
            <pc:sldLayoutMk cId="441230218" sldId="2147483690"/>
          </pc:sldLayoutMkLst>
          <pc:picChg chg="add mod">
            <ac:chgData name="Blum, Philip" userId="22bc03cb-108c-4835-8329-cb195ddb6792" providerId="ADAL" clId="{5E696F22-1A18-8441-B689-59D8FE267CE9}" dt="2020-04-28T15:36:27.805" v="20"/>
            <ac:picMkLst>
              <pc:docMk/>
              <pc:sldMasterMk cId="3925175366" sldId="2147483660"/>
              <pc:sldLayoutMk cId="441230218" sldId="2147483690"/>
              <ac:picMk id="6" creationId="{B5D32EA7-5777-5B4C-B868-AAB08504C7C8}"/>
            </ac:picMkLst>
          </pc:picChg>
          <pc:picChg chg="del">
            <ac:chgData name="Blum, Philip" userId="22bc03cb-108c-4835-8329-cb195ddb6792" providerId="ADAL" clId="{5E696F22-1A18-8441-B689-59D8FE267CE9}" dt="2020-04-28T15:36:27.378" v="19" actId="478"/>
            <ac:picMkLst>
              <pc:docMk/>
              <pc:sldMasterMk cId="3925175366" sldId="2147483660"/>
              <pc:sldLayoutMk cId="441230218" sldId="2147483690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20.626" v="16"/>
          <pc:sldLayoutMkLst>
            <pc:docMk/>
            <pc:sldMasterMk cId="3925175366" sldId="2147483660"/>
            <pc:sldLayoutMk cId="2071509598" sldId="2147483691"/>
          </pc:sldLayoutMkLst>
          <pc:picChg chg="add mod">
            <ac:chgData name="Blum, Philip" userId="22bc03cb-108c-4835-8329-cb195ddb6792" providerId="ADAL" clId="{5E696F22-1A18-8441-B689-59D8FE267CE9}" dt="2020-04-28T15:36:20.626" v="16"/>
            <ac:picMkLst>
              <pc:docMk/>
              <pc:sldMasterMk cId="3925175366" sldId="2147483660"/>
              <pc:sldLayoutMk cId="2071509598" sldId="2147483691"/>
              <ac:picMk id="6" creationId="{CDD013A3-86A0-014E-8FA3-776D5E1BB504}"/>
            </ac:picMkLst>
          </pc:picChg>
          <pc:picChg chg="del">
            <ac:chgData name="Blum, Philip" userId="22bc03cb-108c-4835-8329-cb195ddb6792" providerId="ADAL" clId="{5E696F22-1A18-8441-B689-59D8FE267CE9}" dt="2020-04-28T15:36:20.277" v="15" actId="478"/>
            <ac:picMkLst>
              <pc:docMk/>
              <pc:sldMasterMk cId="3925175366" sldId="2147483660"/>
              <pc:sldLayoutMk cId="2071509598" sldId="2147483691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39.286" v="26"/>
          <pc:sldLayoutMkLst>
            <pc:docMk/>
            <pc:sldMasterMk cId="3925175366" sldId="2147483660"/>
            <pc:sldLayoutMk cId="2882280043" sldId="2147483692"/>
          </pc:sldLayoutMkLst>
          <pc:picChg chg="add mod">
            <ac:chgData name="Blum, Philip" userId="22bc03cb-108c-4835-8329-cb195ddb6792" providerId="ADAL" clId="{5E696F22-1A18-8441-B689-59D8FE267CE9}" dt="2020-04-28T15:36:39.286" v="26"/>
            <ac:picMkLst>
              <pc:docMk/>
              <pc:sldMasterMk cId="3925175366" sldId="2147483660"/>
              <pc:sldLayoutMk cId="2882280043" sldId="2147483692"/>
              <ac:picMk id="8" creationId="{2595AA7E-37DF-A949-9B52-5E3D000C851B}"/>
            </ac:picMkLst>
          </pc:picChg>
          <pc:picChg chg="del">
            <ac:chgData name="Blum, Philip" userId="22bc03cb-108c-4835-8329-cb195ddb6792" providerId="ADAL" clId="{5E696F22-1A18-8441-B689-59D8FE267CE9}" dt="2020-04-28T15:36:38.827" v="25" actId="478"/>
            <ac:picMkLst>
              <pc:docMk/>
              <pc:sldMasterMk cId="3925175366" sldId="2147483660"/>
              <pc:sldLayoutMk cId="2882280043" sldId="2147483692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7:24.366" v="34"/>
          <pc:sldLayoutMkLst>
            <pc:docMk/>
            <pc:sldMasterMk cId="3925175366" sldId="2147483660"/>
            <pc:sldLayoutMk cId="101974150" sldId="2147483694"/>
          </pc:sldLayoutMkLst>
          <pc:picChg chg="add del mod">
            <ac:chgData name="Blum, Philip" userId="22bc03cb-108c-4835-8329-cb195ddb6792" providerId="ADAL" clId="{5E696F22-1A18-8441-B689-59D8FE267CE9}" dt="2020-04-28T15:37:24.366" v="34"/>
            <ac:picMkLst>
              <pc:docMk/>
              <pc:sldMasterMk cId="3925175366" sldId="2147483660"/>
              <pc:sldLayoutMk cId="101974150" sldId="2147483694"/>
              <ac:picMk id="8" creationId="{7806E572-C545-6D41-8F1D-454E2018BD17}"/>
            </ac:picMkLst>
          </pc:picChg>
          <pc:picChg chg="del">
            <ac:chgData name="Blum, Philip" userId="22bc03cb-108c-4835-8329-cb195ddb6792" providerId="ADAL" clId="{5E696F22-1A18-8441-B689-59D8FE267CE9}" dt="2020-04-28T15:36:45.163" v="29" actId="478"/>
            <ac:picMkLst>
              <pc:docMk/>
              <pc:sldMasterMk cId="3925175366" sldId="2147483660"/>
              <pc:sldLayoutMk cId="101974150" sldId="2147483694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11.307" v="10"/>
          <pc:sldLayoutMkLst>
            <pc:docMk/>
            <pc:sldMasterMk cId="3925175366" sldId="2147483660"/>
            <pc:sldLayoutMk cId="790808623" sldId="2147483696"/>
          </pc:sldLayoutMkLst>
          <pc:picChg chg="add mod">
            <ac:chgData name="Blum, Philip" userId="22bc03cb-108c-4835-8329-cb195ddb6792" providerId="ADAL" clId="{5E696F22-1A18-8441-B689-59D8FE267CE9}" dt="2020-04-28T15:36:11.307" v="10"/>
            <ac:picMkLst>
              <pc:docMk/>
              <pc:sldMasterMk cId="3925175366" sldId="2147483660"/>
              <pc:sldLayoutMk cId="790808623" sldId="2147483696"/>
              <ac:picMk id="8" creationId="{1D5398F8-80C6-EC41-9DDA-A41CE17DE8AE}"/>
            </ac:picMkLst>
          </pc:picChg>
          <pc:picChg chg="del">
            <ac:chgData name="Blum, Philip" userId="22bc03cb-108c-4835-8329-cb195ddb6792" providerId="ADAL" clId="{5E696F22-1A18-8441-B689-59D8FE267CE9}" dt="2020-04-28T15:36:10.903" v="9" actId="478"/>
            <ac:picMkLst>
              <pc:docMk/>
              <pc:sldMasterMk cId="3925175366" sldId="2147483660"/>
              <pc:sldLayoutMk cId="790808623" sldId="2147483696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17.608" v="14"/>
          <pc:sldLayoutMkLst>
            <pc:docMk/>
            <pc:sldMasterMk cId="3925175366" sldId="2147483660"/>
            <pc:sldLayoutMk cId="605655843" sldId="2147483697"/>
          </pc:sldLayoutMkLst>
          <pc:picChg chg="add mod">
            <ac:chgData name="Blum, Philip" userId="22bc03cb-108c-4835-8329-cb195ddb6792" providerId="ADAL" clId="{5E696F22-1A18-8441-B689-59D8FE267CE9}" dt="2020-04-28T15:36:17.608" v="14"/>
            <ac:picMkLst>
              <pc:docMk/>
              <pc:sldMasterMk cId="3925175366" sldId="2147483660"/>
              <pc:sldLayoutMk cId="605655843" sldId="2147483697"/>
              <ac:picMk id="8" creationId="{E9F5B014-3C39-DE48-95DF-15BB4A01912A}"/>
            </ac:picMkLst>
          </pc:picChg>
          <pc:picChg chg="del">
            <ac:chgData name="Blum, Philip" userId="22bc03cb-108c-4835-8329-cb195ddb6792" providerId="ADAL" clId="{5E696F22-1A18-8441-B689-59D8FE267CE9}" dt="2020-04-28T15:36:17.209" v="13" actId="478"/>
            <ac:picMkLst>
              <pc:docMk/>
              <pc:sldMasterMk cId="3925175366" sldId="2147483660"/>
              <pc:sldLayoutMk cId="605655843" sldId="2147483697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24.868" v="18"/>
          <pc:sldLayoutMkLst>
            <pc:docMk/>
            <pc:sldMasterMk cId="3925175366" sldId="2147483660"/>
            <pc:sldLayoutMk cId="3228988539" sldId="2147483698"/>
          </pc:sldLayoutMkLst>
          <pc:picChg chg="add mod">
            <ac:chgData name="Blum, Philip" userId="22bc03cb-108c-4835-8329-cb195ddb6792" providerId="ADAL" clId="{5E696F22-1A18-8441-B689-59D8FE267CE9}" dt="2020-04-28T15:36:24.868" v="18"/>
            <ac:picMkLst>
              <pc:docMk/>
              <pc:sldMasterMk cId="3925175366" sldId="2147483660"/>
              <pc:sldLayoutMk cId="3228988539" sldId="2147483698"/>
              <ac:picMk id="8" creationId="{25E90854-64CB-A94B-A14D-D5852AB34777}"/>
            </ac:picMkLst>
          </pc:picChg>
          <pc:picChg chg="del">
            <ac:chgData name="Blum, Philip" userId="22bc03cb-108c-4835-8329-cb195ddb6792" providerId="ADAL" clId="{5E696F22-1A18-8441-B689-59D8FE267CE9}" dt="2020-04-28T15:36:24.456" v="17" actId="478"/>
            <ac:picMkLst>
              <pc:docMk/>
              <pc:sldMasterMk cId="3925175366" sldId="2147483660"/>
              <pc:sldLayoutMk cId="3228988539" sldId="2147483698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31.925" v="22"/>
          <pc:sldLayoutMkLst>
            <pc:docMk/>
            <pc:sldMasterMk cId="3925175366" sldId="2147483660"/>
            <pc:sldLayoutMk cId="1064218682" sldId="2147483699"/>
          </pc:sldLayoutMkLst>
          <pc:picChg chg="add mod">
            <ac:chgData name="Blum, Philip" userId="22bc03cb-108c-4835-8329-cb195ddb6792" providerId="ADAL" clId="{5E696F22-1A18-8441-B689-59D8FE267CE9}" dt="2020-04-28T15:36:31.925" v="22"/>
            <ac:picMkLst>
              <pc:docMk/>
              <pc:sldMasterMk cId="3925175366" sldId="2147483660"/>
              <pc:sldLayoutMk cId="1064218682" sldId="2147483699"/>
              <ac:picMk id="8" creationId="{C8BD0F19-D39C-854A-B4D4-D2462C6F3AE6}"/>
            </ac:picMkLst>
          </pc:picChg>
          <pc:picChg chg="del">
            <ac:chgData name="Blum, Philip" userId="22bc03cb-108c-4835-8329-cb195ddb6792" providerId="ADAL" clId="{5E696F22-1A18-8441-B689-59D8FE267CE9}" dt="2020-04-28T15:36:31.481" v="21" actId="478"/>
            <ac:picMkLst>
              <pc:docMk/>
              <pc:sldMasterMk cId="3925175366" sldId="2147483660"/>
              <pc:sldLayoutMk cId="1064218682" sldId="2147483699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35.660" v="24"/>
          <pc:sldLayoutMkLst>
            <pc:docMk/>
            <pc:sldMasterMk cId="3925175366" sldId="2147483660"/>
            <pc:sldLayoutMk cId="3994815337" sldId="2147483700"/>
          </pc:sldLayoutMkLst>
          <pc:picChg chg="add mod">
            <ac:chgData name="Blum, Philip" userId="22bc03cb-108c-4835-8329-cb195ddb6792" providerId="ADAL" clId="{5E696F22-1A18-8441-B689-59D8FE267CE9}" dt="2020-04-28T15:36:35.660" v="24"/>
            <ac:picMkLst>
              <pc:docMk/>
              <pc:sldMasterMk cId="3925175366" sldId="2147483660"/>
              <pc:sldLayoutMk cId="3994815337" sldId="2147483700"/>
              <ac:picMk id="6" creationId="{D4DF09AC-3456-2F46-BAA0-3504FC8F622D}"/>
            </ac:picMkLst>
          </pc:picChg>
          <pc:picChg chg="del">
            <ac:chgData name="Blum, Philip" userId="22bc03cb-108c-4835-8329-cb195ddb6792" providerId="ADAL" clId="{5E696F22-1A18-8441-B689-59D8FE267CE9}" dt="2020-04-28T15:36:35.283" v="23" actId="478"/>
            <ac:picMkLst>
              <pc:docMk/>
              <pc:sldMasterMk cId="3925175366" sldId="2147483660"/>
              <pc:sldLayoutMk cId="3994815337" sldId="2147483700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42.513" v="28"/>
          <pc:sldLayoutMkLst>
            <pc:docMk/>
            <pc:sldMasterMk cId="3925175366" sldId="2147483660"/>
            <pc:sldLayoutMk cId="2302021912" sldId="2147483701"/>
          </pc:sldLayoutMkLst>
          <pc:picChg chg="add mod">
            <ac:chgData name="Blum, Philip" userId="22bc03cb-108c-4835-8329-cb195ddb6792" providerId="ADAL" clId="{5E696F22-1A18-8441-B689-59D8FE267CE9}" dt="2020-04-28T15:36:42.513" v="28"/>
            <ac:picMkLst>
              <pc:docMk/>
              <pc:sldMasterMk cId="3925175366" sldId="2147483660"/>
              <pc:sldLayoutMk cId="2302021912" sldId="2147483701"/>
              <ac:picMk id="6" creationId="{E6948C5F-09E5-0F40-BFD2-892B7048344B}"/>
            </ac:picMkLst>
          </pc:picChg>
          <pc:picChg chg="del">
            <ac:chgData name="Blum, Philip" userId="22bc03cb-108c-4835-8329-cb195ddb6792" providerId="ADAL" clId="{5E696F22-1A18-8441-B689-59D8FE267CE9}" dt="2020-04-28T15:36:42.065" v="27" actId="478"/>
            <ac:picMkLst>
              <pc:docMk/>
              <pc:sldMasterMk cId="3925175366" sldId="2147483660"/>
              <pc:sldLayoutMk cId="2302021912" sldId="2147483701"/>
              <ac:picMk id="16" creationId="{7111E8E7-17B0-204D-9566-9A28662AA35F}"/>
            </ac:picMkLst>
          </pc:picChg>
        </pc:sldLayoutChg>
      </pc:sldMasterChg>
    </pc:docChg>
  </pc:docChgLst>
  <pc:docChgLst>
    <pc:chgData name="Kohn, Darcy" userId="S::darcy.kohn@edelman.com::7ab41b32-389a-4499-8ac8-d0498c3da392" providerId="AD" clId="Web-{99FDBA1F-21B2-3C4A-DFB5-FB3373AEBC9A}"/>
    <pc:docChg chg="modSld">
      <pc:chgData name="Kohn, Darcy" userId="S::darcy.kohn@edelman.com::7ab41b32-389a-4499-8ac8-d0498c3da392" providerId="AD" clId="Web-{99FDBA1F-21B2-3C4A-DFB5-FB3373AEBC9A}" dt="2020-04-30T18:38:32.164" v="19" actId="20577"/>
      <pc:docMkLst>
        <pc:docMk/>
      </pc:docMkLst>
      <pc:sldChg chg="modSp">
        <pc:chgData name="Kohn, Darcy" userId="S::darcy.kohn@edelman.com::7ab41b32-389a-4499-8ac8-d0498c3da392" providerId="AD" clId="Web-{99FDBA1F-21B2-3C4A-DFB5-FB3373AEBC9A}" dt="2020-04-30T18:38:32.164" v="19" actId="20577"/>
        <pc:sldMkLst>
          <pc:docMk/>
          <pc:sldMk cId="390624561" sldId="501"/>
        </pc:sldMkLst>
        <pc:spChg chg="mod">
          <ac:chgData name="Kohn, Darcy" userId="S::darcy.kohn@edelman.com::7ab41b32-389a-4499-8ac8-d0498c3da392" providerId="AD" clId="Web-{99FDBA1F-21B2-3C4A-DFB5-FB3373AEBC9A}" dt="2020-04-30T18:38:32.164" v="19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Kohn, Darcy" userId="S::darcy.kohn@edelman.com::7ab41b32-389a-4499-8ac8-d0498c3da392" providerId="AD" clId="Web-{39660790-2C4A-41B9-998B-232AE6910E00}"/>
    <pc:docChg chg="modSld">
      <pc:chgData name="Kohn, Darcy" userId="S::darcy.kohn@edelman.com::7ab41b32-389a-4499-8ac8-d0498c3da392" providerId="AD" clId="Web-{39660790-2C4A-41B9-998B-232AE6910E00}" dt="2020-05-01T11:35:52.065" v="5" actId="20577"/>
      <pc:docMkLst>
        <pc:docMk/>
      </pc:docMkLst>
      <pc:sldChg chg="modSp">
        <pc:chgData name="Kohn, Darcy" userId="S::darcy.kohn@edelman.com::7ab41b32-389a-4499-8ac8-d0498c3da392" providerId="AD" clId="Web-{39660790-2C4A-41B9-998B-232AE6910E00}" dt="2020-05-01T11:35:52.050" v="4" actId="20577"/>
        <pc:sldMkLst>
          <pc:docMk/>
          <pc:sldMk cId="2243239735" sldId="503"/>
        </pc:sldMkLst>
        <pc:spChg chg="mod">
          <ac:chgData name="Kohn, Darcy" userId="S::darcy.kohn@edelman.com::7ab41b32-389a-4499-8ac8-d0498c3da392" providerId="AD" clId="Web-{39660790-2C4A-41B9-998B-232AE6910E00}" dt="2020-05-01T11:35:52.050" v="4" actId="20577"/>
          <ac:spMkLst>
            <pc:docMk/>
            <pc:sldMk cId="2243239735" sldId="503"/>
            <ac:spMk id="3" creationId="{B51C9D35-8FA3-41CE-9CA3-9180EE1A99DC}"/>
          </ac:spMkLst>
        </pc:spChg>
      </pc:sldChg>
    </pc:docChg>
  </pc:docChgLst>
  <pc:docChgLst>
    <pc:chgData name="Drain, Amanda" userId="S::amanda.drain@edelman.com::8d0eef54-3ffd-45b8-b5a7-cd58b567f0b0" providerId="AD" clId="Web-{1C1F6BC3-FE7E-F351-55F9-3401FFB6FACB}"/>
    <pc:docChg chg="modSld">
      <pc:chgData name="Drain, Amanda" userId="S::amanda.drain@edelman.com::8d0eef54-3ffd-45b8-b5a7-cd58b567f0b0" providerId="AD" clId="Web-{1C1F6BC3-FE7E-F351-55F9-3401FFB6FACB}" dt="2020-04-30T17:13:39.721" v="11" actId="20577"/>
      <pc:docMkLst>
        <pc:docMk/>
      </pc:docMkLst>
      <pc:sldChg chg="modSp">
        <pc:chgData name="Drain, Amanda" userId="S::amanda.drain@edelman.com::8d0eef54-3ffd-45b8-b5a7-cd58b567f0b0" providerId="AD" clId="Web-{1C1F6BC3-FE7E-F351-55F9-3401FFB6FACB}" dt="2020-04-30T17:13:39.721" v="11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1C1F6BC3-FE7E-F351-55F9-3401FFB6FACB}" dt="2020-04-30T17:13:39.721" v="11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Cherry, Allison" userId="323b9801-8644-4837-a2e8-c780fba0bb73" providerId="ADAL" clId="{ACA6F6C0-0662-4BBE-8CDB-595B47F24095}"/>
    <pc:docChg chg="modSld modMainMaster">
      <pc:chgData name="Cherry, Allison" userId="323b9801-8644-4837-a2e8-c780fba0bb73" providerId="ADAL" clId="{ACA6F6C0-0662-4BBE-8CDB-595B47F24095}" dt="2020-05-01T17:22:08.095" v="29"/>
      <pc:docMkLst>
        <pc:docMk/>
      </pc:docMkLst>
      <pc:sldChg chg="modCm">
        <pc:chgData name="Cherry, Allison" userId="323b9801-8644-4837-a2e8-c780fba0bb73" providerId="ADAL" clId="{ACA6F6C0-0662-4BBE-8CDB-595B47F24095}" dt="2020-05-01T17:20:38.709" v="0"/>
        <pc:sldMkLst>
          <pc:docMk/>
          <pc:sldMk cId="791995182" sldId="256"/>
        </pc:sldMkLst>
      </pc:sldChg>
      <pc:sldMasterChg chg="modSldLayout">
        <pc:chgData name="Cherry, Allison" userId="323b9801-8644-4837-a2e8-c780fba0bb73" providerId="ADAL" clId="{ACA6F6C0-0662-4BBE-8CDB-595B47F24095}" dt="2020-05-01T17:22:08.095" v="29"/>
        <pc:sldMasterMkLst>
          <pc:docMk/>
          <pc:sldMasterMk cId="3925175366" sldId="2147483660"/>
        </pc:sldMasterMkLst>
        <pc:sldLayoutChg chg="modSp">
          <pc:chgData name="Cherry, Allison" userId="323b9801-8644-4837-a2e8-c780fba0bb73" providerId="ADAL" clId="{ACA6F6C0-0662-4BBE-8CDB-595B47F24095}" dt="2020-05-01T17:21:36.187" v="7" actId="20577"/>
          <pc:sldLayoutMkLst>
            <pc:docMk/>
            <pc:sldMasterMk cId="3925175366" sldId="2147483660"/>
            <pc:sldLayoutMk cId="3589682189" sldId="2147483684"/>
          </pc:sldLayoutMkLst>
          <pc:spChg chg="mod">
            <ac:chgData name="Cherry, Allison" userId="323b9801-8644-4837-a2e8-c780fba0bb73" providerId="ADAL" clId="{ACA6F6C0-0662-4BBE-8CDB-595B47F24095}" dt="2020-05-01T17:21:36.187" v="7" actId="20577"/>
            <ac:spMkLst>
              <pc:docMk/>
              <pc:sldMasterMk cId="3925175366" sldId="2147483660"/>
              <pc:sldLayoutMk cId="3589682189" sldId="2147483684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44.246" v="11"/>
          <pc:sldLayoutMkLst>
            <pc:docMk/>
            <pc:sldMasterMk cId="3925175366" sldId="2147483660"/>
            <pc:sldLayoutMk cId="3798290872" sldId="2147483686"/>
          </pc:sldLayoutMkLst>
          <pc:spChg chg="mod">
            <ac:chgData name="Cherry, Allison" userId="323b9801-8644-4837-a2e8-c780fba0bb73" providerId="ADAL" clId="{ACA6F6C0-0662-4BBE-8CDB-595B47F24095}" dt="2020-05-01T17:21:44.246" v="11"/>
            <ac:spMkLst>
              <pc:docMk/>
              <pc:sldMasterMk cId="3925175366" sldId="2147483660"/>
              <pc:sldLayoutMk cId="3798290872" sldId="2147483686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55.697" v="19"/>
          <pc:sldLayoutMkLst>
            <pc:docMk/>
            <pc:sldMasterMk cId="3925175366" sldId="2147483660"/>
            <pc:sldLayoutMk cId="441230218" sldId="2147483690"/>
          </pc:sldLayoutMkLst>
          <pc:spChg chg="mod">
            <ac:chgData name="Cherry, Allison" userId="323b9801-8644-4837-a2e8-c780fba0bb73" providerId="ADAL" clId="{ACA6F6C0-0662-4BBE-8CDB-595B47F24095}" dt="2020-05-01T17:21:55.697" v="19"/>
            <ac:spMkLst>
              <pc:docMk/>
              <pc:sldMasterMk cId="3925175366" sldId="2147483660"/>
              <pc:sldLayoutMk cId="441230218" sldId="2147483690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49.801" v="15"/>
          <pc:sldLayoutMkLst>
            <pc:docMk/>
            <pc:sldMasterMk cId="3925175366" sldId="2147483660"/>
            <pc:sldLayoutMk cId="2071509598" sldId="2147483691"/>
          </pc:sldLayoutMkLst>
          <pc:spChg chg="mod">
            <ac:chgData name="Cherry, Allison" userId="323b9801-8644-4837-a2e8-c780fba0bb73" providerId="ADAL" clId="{ACA6F6C0-0662-4BBE-8CDB-595B47F24095}" dt="2020-05-01T17:21:49.801" v="15"/>
            <ac:spMkLst>
              <pc:docMk/>
              <pc:sldMasterMk cId="3925175366" sldId="2147483660"/>
              <pc:sldLayoutMk cId="2071509598" sldId="2147483691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2:03.305" v="25"/>
          <pc:sldLayoutMkLst>
            <pc:docMk/>
            <pc:sldMasterMk cId="3925175366" sldId="2147483660"/>
            <pc:sldLayoutMk cId="2882280043" sldId="2147483692"/>
          </pc:sldLayoutMkLst>
          <pc:spChg chg="mod">
            <ac:chgData name="Cherry, Allison" userId="323b9801-8644-4837-a2e8-c780fba0bb73" providerId="ADAL" clId="{ACA6F6C0-0662-4BBE-8CDB-595B47F24095}" dt="2020-05-01T17:22:03.305" v="25"/>
            <ac:spMkLst>
              <pc:docMk/>
              <pc:sldMasterMk cId="3925175366" sldId="2147483660"/>
              <pc:sldLayoutMk cId="2882280043" sldId="2147483692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2:08.095" v="29"/>
          <pc:sldLayoutMkLst>
            <pc:docMk/>
            <pc:sldMasterMk cId="3925175366" sldId="2147483660"/>
            <pc:sldLayoutMk cId="101974150" sldId="2147483694"/>
          </pc:sldLayoutMkLst>
          <pc:spChg chg="mod">
            <ac:chgData name="Cherry, Allison" userId="323b9801-8644-4837-a2e8-c780fba0bb73" providerId="ADAL" clId="{ACA6F6C0-0662-4BBE-8CDB-595B47F24095}" dt="2020-05-01T17:22:08.095" v="29"/>
            <ac:spMkLst>
              <pc:docMk/>
              <pc:sldMasterMk cId="3925175366" sldId="2147483660"/>
              <pc:sldLayoutMk cId="101974150" sldId="2147483694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41.500" v="9"/>
          <pc:sldLayoutMkLst>
            <pc:docMk/>
            <pc:sldMasterMk cId="3925175366" sldId="2147483660"/>
            <pc:sldLayoutMk cId="790808623" sldId="2147483696"/>
          </pc:sldLayoutMkLst>
          <pc:spChg chg="mod">
            <ac:chgData name="Cherry, Allison" userId="323b9801-8644-4837-a2e8-c780fba0bb73" providerId="ADAL" clId="{ACA6F6C0-0662-4BBE-8CDB-595B47F24095}" dt="2020-05-01T17:21:41.500" v="9"/>
            <ac:spMkLst>
              <pc:docMk/>
              <pc:sldMasterMk cId="3925175366" sldId="2147483660"/>
              <pc:sldLayoutMk cId="790808623" sldId="2147483696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46.925" v="13"/>
          <pc:sldLayoutMkLst>
            <pc:docMk/>
            <pc:sldMasterMk cId="3925175366" sldId="2147483660"/>
            <pc:sldLayoutMk cId="605655843" sldId="2147483697"/>
          </pc:sldLayoutMkLst>
          <pc:spChg chg="mod">
            <ac:chgData name="Cherry, Allison" userId="323b9801-8644-4837-a2e8-c780fba0bb73" providerId="ADAL" clId="{ACA6F6C0-0662-4BBE-8CDB-595B47F24095}" dt="2020-05-01T17:21:46.925" v="13"/>
            <ac:spMkLst>
              <pc:docMk/>
              <pc:sldMasterMk cId="3925175366" sldId="2147483660"/>
              <pc:sldLayoutMk cId="605655843" sldId="2147483697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53.333" v="17"/>
          <pc:sldLayoutMkLst>
            <pc:docMk/>
            <pc:sldMasterMk cId="3925175366" sldId="2147483660"/>
            <pc:sldLayoutMk cId="3228988539" sldId="2147483698"/>
          </pc:sldLayoutMkLst>
          <pc:spChg chg="mod">
            <ac:chgData name="Cherry, Allison" userId="323b9801-8644-4837-a2e8-c780fba0bb73" providerId="ADAL" clId="{ACA6F6C0-0662-4BBE-8CDB-595B47F24095}" dt="2020-05-01T17:21:53.333" v="17"/>
            <ac:spMkLst>
              <pc:docMk/>
              <pc:sldMasterMk cId="3925175366" sldId="2147483660"/>
              <pc:sldLayoutMk cId="3228988539" sldId="2147483698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58.017" v="21"/>
          <pc:sldLayoutMkLst>
            <pc:docMk/>
            <pc:sldMasterMk cId="3925175366" sldId="2147483660"/>
            <pc:sldLayoutMk cId="1064218682" sldId="2147483699"/>
          </pc:sldLayoutMkLst>
          <pc:spChg chg="mod">
            <ac:chgData name="Cherry, Allison" userId="323b9801-8644-4837-a2e8-c780fba0bb73" providerId="ADAL" clId="{ACA6F6C0-0662-4BBE-8CDB-595B47F24095}" dt="2020-05-01T17:21:58.017" v="21"/>
            <ac:spMkLst>
              <pc:docMk/>
              <pc:sldMasterMk cId="3925175366" sldId="2147483660"/>
              <pc:sldLayoutMk cId="1064218682" sldId="2147483699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2:00.401" v="23"/>
          <pc:sldLayoutMkLst>
            <pc:docMk/>
            <pc:sldMasterMk cId="3925175366" sldId="2147483660"/>
            <pc:sldLayoutMk cId="3994815337" sldId="2147483700"/>
          </pc:sldLayoutMkLst>
          <pc:spChg chg="mod">
            <ac:chgData name="Cherry, Allison" userId="323b9801-8644-4837-a2e8-c780fba0bb73" providerId="ADAL" clId="{ACA6F6C0-0662-4BBE-8CDB-595B47F24095}" dt="2020-05-01T17:22:00.401" v="23"/>
            <ac:spMkLst>
              <pc:docMk/>
              <pc:sldMasterMk cId="3925175366" sldId="2147483660"/>
              <pc:sldLayoutMk cId="3994815337" sldId="2147483700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2:05.734" v="27"/>
          <pc:sldLayoutMkLst>
            <pc:docMk/>
            <pc:sldMasterMk cId="3925175366" sldId="2147483660"/>
            <pc:sldLayoutMk cId="2302021912" sldId="2147483701"/>
          </pc:sldLayoutMkLst>
          <pc:spChg chg="mod">
            <ac:chgData name="Cherry, Allison" userId="323b9801-8644-4837-a2e8-c780fba0bb73" providerId="ADAL" clId="{ACA6F6C0-0662-4BBE-8CDB-595B47F24095}" dt="2020-05-01T17:22:05.734" v="27"/>
            <ac:spMkLst>
              <pc:docMk/>
              <pc:sldMasterMk cId="3925175366" sldId="2147483660"/>
              <pc:sldLayoutMk cId="2302021912" sldId="2147483701"/>
              <ac:spMk id="15" creationId="{494EA73B-7836-9F4D-B09E-C16B2872AAB5}"/>
            </ac:spMkLst>
          </pc:spChg>
        </pc:sldLayoutChg>
      </pc:sldMasterChg>
    </pc:docChg>
  </pc:docChgLst>
  <pc:docChgLst>
    <pc:chgData name="Fox, Amy" userId="51c6b977-c9d3-4a0d-9a87-944a4c8cd4f4" providerId="ADAL" clId="{C6C9AE52-E2E7-4ADB-BE04-2181B37A34DC}"/>
    <pc:docChg chg="custSel modSld">
      <pc:chgData name="Fox, Amy" userId="51c6b977-c9d3-4a0d-9a87-944a4c8cd4f4" providerId="ADAL" clId="{C6C9AE52-E2E7-4ADB-BE04-2181B37A34DC}" dt="2020-06-05T11:31:10.354" v="214" actId="6549"/>
      <pc:docMkLst>
        <pc:docMk/>
      </pc:docMkLst>
      <pc:sldChg chg="modSp mod">
        <pc:chgData name="Fox, Amy" userId="51c6b977-c9d3-4a0d-9a87-944a4c8cd4f4" providerId="ADAL" clId="{C6C9AE52-E2E7-4ADB-BE04-2181B37A34DC}" dt="2020-06-05T11:31:10.354" v="214" actId="6549"/>
        <pc:sldMkLst>
          <pc:docMk/>
          <pc:sldMk cId="390624561" sldId="501"/>
        </pc:sldMkLst>
        <pc:spChg chg="mod">
          <ac:chgData name="Fox, Amy" userId="51c6b977-c9d3-4a0d-9a87-944a4c8cd4f4" providerId="ADAL" clId="{C6C9AE52-E2E7-4ADB-BE04-2181B37A34DC}" dt="2020-06-05T11:18:50.612" v="20" actId="113"/>
          <ac:spMkLst>
            <pc:docMk/>
            <pc:sldMk cId="390624561" sldId="501"/>
            <ac:spMk id="3" creationId="{858374D1-107F-BE4A-B981-AD0B3631ACE9}"/>
          </ac:spMkLst>
        </pc:spChg>
        <pc:spChg chg="mod">
          <ac:chgData name="Fox, Amy" userId="51c6b977-c9d3-4a0d-9a87-944a4c8cd4f4" providerId="ADAL" clId="{C6C9AE52-E2E7-4ADB-BE04-2181B37A34DC}" dt="2020-06-05T11:31:10.354" v="214" actId="6549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Cherry, Allison" userId="S::allison.cherry@edelman.com::323b9801-8644-4837-a2e8-c780fba0bb73" providerId="AD" clId="Web-{722C0A42-4F74-6B48-0A0F-E5CCB492BA30}"/>
    <pc:docChg chg="">
      <pc:chgData name="Cherry, Allison" userId="S::allison.cherry@edelman.com::323b9801-8644-4837-a2e8-c780fba0bb73" providerId="AD" clId="Web-{722C0A42-4F74-6B48-0A0F-E5CCB492BA30}" dt="2020-05-28T21:49:59.824" v="0"/>
      <pc:docMkLst>
        <pc:docMk/>
      </pc:docMkLst>
      <pc:sldChg chg="addCm">
        <pc:chgData name="Cherry, Allison" userId="S::allison.cherry@edelman.com::323b9801-8644-4837-a2e8-c780fba0bb73" providerId="AD" clId="Web-{722C0A42-4F74-6B48-0A0F-E5CCB492BA30}" dt="2020-05-28T21:49:59.824" v="0"/>
        <pc:sldMkLst>
          <pc:docMk/>
          <pc:sldMk cId="2243239735" sldId="503"/>
        </pc:sldMkLst>
      </pc:sldChg>
    </pc:docChg>
  </pc:docChgLst>
  <pc:docChgLst>
    <pc:chgData name="Blum, Philip" userId="22bc03cb-108c-4835-8329-cb195ddb6792" providerId="ADAL" clId="{3D62584D-B07B-8545-BC9B-A3FE52CA9088}"/>
    <pc:docChg chg="delSld modSld">
      <pc:chgData name="Blum, Philip" userId="22bc03cb-108c-4835-8329-cb195ddb6792" providerId="ADAL" clId="{3D62584D-B07B-8545-BC9B-A3FE52CA9088}" dt="2020-04-28T15:24:28.347" v="13"/>
      <pc:docMkLst>
        <pc:docMk/>
      </pc:docMkLst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791995182" sldId="256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791995182" sldId="256"/>
            <ac:spMk id="2" creationId="{F2DDD0B1-0980-3B44-9E43-AB184313D566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791995182" sldId="256"/>
            <ac:spMk id="3" creationId="{B7151983-A920-CB40-B5D8-B7F33E7D5C52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59023295" sldId="257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59023295" sldId="257"/>
            <ac:spMk id="2" creationId="{FCE2CACF-6B69-EC49-B95F-09E2639DE3D1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59023295" sldId="257"/>
            <ac:spMk id="3" creationId="{9FD15680-6727-A049-B3C7-86B32BE64D85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59023295" sldId="257"/>
            <ac:spMk id="4" creationId="{8BE63A9E-A72F-A54D-8160-BFDC49A33542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59023295" sldId="257"/>
            <ac:spMk id="5" creationId="{08676A4E-6775-754D-B5FA-609A5696A3AE}"/>
          </ac:spMkLst>
        </pc:spChg>
      </pc:sldChg>
      <pc:sldChg chg="del">
        <pc:chgData name="Blum, Philip" userId="22bc03cb-108c-4835-8329-cb195ddb6792" providerId="ADAL" clId="{3D62584D-B07B-8545-BC9B-A3FE52CA9088}" dt="2020-04-28T15:24:00.672" v="5" actId="2696"/>
        <pc:sldMkLst>
          <pc:docMk/>
          <pc:sldMk cId="1943979507" sldId="258"/>
        </pc:sldMkLst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1135816790" sldId="259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1135816790" sldId="259"/>
            <ac:spMk id="2" creationId="{AC6B8DB3-0453-2B46-939E-4A3AF1B754DF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1135816790" sldId="259"/>
            <ac:spMk id="3" creationId="{38B1E924-918C-304E-BF80-F714E5084F90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3505301352" sldId="260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3505301352" sldId="260"/>
            <ac:spMk id="2" creationId="{1DECB9C2-226A-FD43-9077-945B0472E65A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3505301352" sldId="260"/>
            <ac:spMk id="3" creationId="{7B1AD497-4B02-2742-A7E6-B1926C31ABBB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3505301352" sldId="260"/>
            <ac:spMk id="4" creationId="{9E3505DF-0345-AB48-8779-65E27041F79E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3505301352" sldId="260"/>
            <ac:spMk id="5" creationId="{CA50F121-FCCF-9E49-930A-52206395FE1F}"/>
          </ac:spMkLst>
        </pc:spChg>
      </pc:sldChg>
      <pc:sldChg chg="del">
        <pc:chgData name="Blum, Philip" userId="22bc03cb-108c-4835-8329-cb195ddb6792" providerId="ADAL" clId="{3D62584D-B07B-8545-BC9B-A3FE52CA9088}" dt="2020-04-28T15:24:00.670" v="4" actId="2696"/>
        <pc:sldMkLst>
          <pc:docMk/>
          <pc:sldMk cId="2325424036" sldId="261"/>
        </pc:sldMkLst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4124323048" sldId="262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4124323048" sldId="262"/>
            <ac:spMk id="2" creationId="{0EC82581-1136-4040-B86A-4118ECA066DA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4124323048" sldId="262"/>
            <ac:spMk id="3" creationId="{5C5D6659-1AE2-AD47-81F7-168086A8C3D3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891377892" sldId="263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891377892" sldId="263"/>
            <ac:spMk id="2" creationId="{8DF589A6-D072-E549-A173-C88B3B2E1C95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891377892" sldId="263"/>
            <ac:spMk id="3" creationId="{B8338E19-AFAD-9845-9C7D-6C06E02718CD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891377892" sldId="263"/>
            <ac:spMk id="4" creationId="{CBFFCB20-5E39-2945-A124-446568536671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891377892" sldId="263"/>
            <ac:spMk id="5" creationId="{734A94E2-E0F9-374A-9168-28F0FBC7D838}"/>
          </ac:spMkLst>
        </pc:spChg>
      </pc:sldChg>
      <pc:sldChg chg="del">
        <pc:chgData name="Blum, Philip" userId="22bc03cb-108c-4835-8329-cb195ddb6792" providerId="ADAL" clId="{3D62584D-B07B-8545-BC9B-A3FE52CA9088}" dt="2020-04-28T15:24:00.669" v="3" actId="2696"/>
        <pc:sldMkLst>
          <pc:docMk/>
          <pc:sldMk cId="1455837849" sldId="264"/>
        </pc:sldMkLst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1131072556" sldId="265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1131072556" sldId="265"/>
            <ac:spMk id="2" creationId="{456667EE-2C7B-E447-9255-4FCE7FD14DCA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1131072556" sldId="265"/>
            <ac:spMk id="3" creationId="{8FEFF833-F638-564B-AEE0-F03D931A230D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2398435086" sldId="266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2398435086" sldId="266"/>
            <ac:spMk id="2" creationId="{B3CD98D7-3F8C-0840-A028-5F4DA0BDDCD8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2398435086" sldId="266"/>
            <ac:spMk id="3" creationId="{9752C108-D9CD-3142-A9F0-7BFB6F5E51EE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2398435086" sldId="266"/>
            <ac:spMk id="4" creationId="{7E47C37D-D12C-5E4E-9BDB-59402F4F8504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2398435086" sldId="266"/>
            <ac:spMk id="5" creationId="{67870FC3-5F99-544E-B7DD-0E958D83D125}"/>
          </ac:spMkLst>
        </pc:spChg>
      </pc:sldChg>
      <pc:sldChg chg="del">
        <pc:chgData name="Blum, Philip" userId="22bc03cb-108c-4835-8329-cb195ddb6792" providerId="ADAL" clId="{3D62584D-B07B-8545-BC9B-A3FE52CA9088}" dt="2020-04-28T15:24:00.667" v="2" actId="2696"/>
        <pc:sldMkLst>
          <pc:docMk/>
          <pc:sldMk cId="1661219136" sldId="267"/>
        </pc:sldMkLst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3761976489" sldId="269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3761976489" sldId="269"/>
            <ac:spMk id="2" creationId="{FA8D9F44-E8EF-D741-B797-B865BA1EC1B5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3761976489" sldId="269"/>
            <ac:spMk id="3" creationId="{1BD7141E-D75E-344D-8BB0-696DFC36A704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1871794667" sldId="270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1871794667" sldId="270"/>
            <ac:spMk id="2" creationId="{F91FEE33-3276-A84F-B2B5-92384B8B08FA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1871794667" sldId="270"/>
            <ac:spMk id="3" creationId="{0A1C9904-AEDB-D24D-83C5-305E75B523DA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1871794667" sldId="270"/>
            <ac:spMk id="4" creationId="{E31022E4-B412-204C-9774-1405CAEF7E5F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1871794667" sldId="270"/>
            <ac:spMk id="5" creationId="{F5775A2E-004D-8342-8C5F-231D763E3CD2}"/>
          </ac:spMkLst>
        </pc:spChg>
      </pc:sldChg>
      <pc:sldChg chg="del">
        <pc:chgData name="Blum, Philip" userId="22bc03cb-108c-4835-8329-cb195ddb6792" providerId="ADAL" clId="{3D62584D-B07B-8545-BC9B-A3FE52CA9088}" dt="2020-04-28T15:24:00.666" v="1" actId="2696"/>
        <pc:sldMkLst>
          <pc:docMk/>
          <pc:sldMk cId="1297933253" sldId="271"/>
        </pc:sldMkLst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2842451703" sldId="272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2842451703" sldId="272"/>
            <ac:spMk id="2" creationId="{249F50E0-EE3B-534B-9FD6-6C479A5480A2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2842451703" sldId="272"/>
            <ac:spMk id="3" creationId="{F78CA13D-DDE4-5843-A798-42510CDDBFCE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4239476145" sldId="273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4239476145" sldId="273"/>
            <ac:spMk id="2" creationId="{69BC870E-D24B-1141-B9E1-F300BBF9D1F5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4239476145" sldId="273"/>
            <ac:spMk id="3" creationId="{D3409E0C-AA49-2041-A1C6-902766999E44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4239476145" sldId="273"/>
            <ac:spMk id="4" creationId="{1A07FCC5-4752-9947-9CEC-3173CA92B910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4239476145" sldId="273"/>
            <ac:spMk id="5" creationId="{80D555F6-7B45-8247-B9CC-EC947D72937F}"/>
          </ac:spMkLst>
        </pc:spChg>
      </pc:sldChg>
      <pc:sldChg chg="del">
        <pc:chgData name="Blum, Philip" userId="22bc03cb-108c-4835-8329-cb195ddb6792" providerId="ADAL" clId="{3D62584D-B07B-8545-BC9B-A3FE52CA9088}" dt="2020-04-28T15:24:00.665" v="0" actId="2696"/>
        <pc:sldMkLst>
          <pc:docMk/>
          <pc:sldMk cId="423123295" sldId="274"/>
        </pc:sldMkLst>
      </pc:sldChg>
      <pc:sldMasterChg chg="delSldLayout">
        <pc:chgData name="Blum, Philip" userId="22bc03cb-108c-4835-8329-cb195ddb6792" providerId="ADAL" clId="{3D62584D-B07B-8545-BC9B-A3FE52CA9088}" dt="2020-04-28T15:24:18.937" v="12" actId="2696"/>
        <pc:sldMasterMkLst>
          <pc:docMk/>
          <pc:sldMasterMk cId="3925175366" sldId="2147483660"/>
        </pc:sldMasterMkLst>
        <pc:sldLayoutChg chg="del">
          <pc:chgData name="Blum, Philip" userId="22bc03cb-108c-4835-8329-cb195ddb6792" providerId="ADAL" clId="{3D62584D-B07B-8545-BC9B-A3FE52CA9088}" dt="2020-04-28T15:24:10.201" v="6" actId="2696"/>
          <pc:sldLayoutMkLst>
            <pc:docMk/>
            <pc:sldMasterMk cId="3925175366" sldId="2147483660"/>
            <pc:sldLayoutMk cId="3997122358" sldId="2147483669"/>
          </pc:sldLayoutMkLst>
        </pc:sldLayoutChg>
        <pc:sldLayoutChg chg="del">
          <pc:chgData name="Blum, Philip" userId="22bc03cb-108c-4835-8329-cb195ddb6792" providerId="ADAL" clId="{3D62584D-B07B-8545-BC9B-A3FE52CA9088}" dt="2020-04-28T15:24:18.937" v="12" actId="2696"/>
          <pc:sldLayoutMkLst>
            <pc:docMk/>
            <pc:sldMasterMk cId="3925175366" sldId="2147483660"/>
            <pc:sldLayoutMk cId="1086410871" sldId="2147483685"/>
          </pc:sldLayoutMkLst>
        </pc:sldLayoutChg>
        <pc:sldLayoutChg chg="del">
          <pc:chgData name="Blum, Philip" userId="22bc03cb-108c-4835-8329-cb195ddb6792" providerId="ADAL" clId="{3D62584D-B07B-8545-BC9B-A3FE52CA9088}" dt="2020-04-28T15:24:18.903" v="11" actId="2696"/>
          <pc:sldLayoutMkLst>
            <pc:docMk/>
            <pc:sldMasterMk cId="3925175366" sldId="2147483660"/>
            <pc:sldLayoutMk cId="3692295070" sldId="2147483687"/>
          </pc:sldLayoutMkLst>
        </pc:sldLayoutChg>
        <pc:sldLayoutChg chg="del">
          <pc:chgData name="Blum, Philip" userId="22bc03cb-108c-4835-8329-cb195ddb6792" providerId="ADAL" clId="{3D62584D-B07B-8545-BC9B-A3FE52CA9088}" dt="2020-04-28T15:24:18.833" v="9" actId="2696"/>
          <pc:sldLayoutMkLst>
            <pc:docMk/>
            <pc:sldMasterMk cId="3925175366" sldId="2147483660"/>
            <pc:sldLayoutMk cId="1392257338" sldId="2147483688"/>
          </pc:sldLayoutMkLst>
        </pc:sldLayoutChg>
        <pc:sldLayoutChg chg="del">
          <pc:chgData name="Blum, Philip" userId="22bc03cb-108c-4835-8329-cb195ddb6792" providerId="ADAL" clId="{3D62584D-B07B-8545-BC9B-A3FE52CA9088}" dt="2020-04-28T15:24:18.868" v="10" actId="2696"/>
          <pc:sldLayoutMkLst>
            <pc:docMk/>
            <pc:sldMasterMk cId="3925175366" sldId="2147483660"/>
            <pc:sldLayoutMk cId="4181266508" sldId="2147483689"/>
          </pc:sldLayoutMkLst>
        </pc:sldLayoutChg>
        <pc:sldLayoutChg chg="del">
          <pc:chgData name="Blum, Philip" userId="22bc03cb-108c-4835-8329-cb195ddb6792" providerId="ADAL" clId="{3D62584D-B07B-8545-BC9B-A3FE52CA9088}" dt="2020-04-28T15:24:18.799" v="8" actId="2696"/>
          <pc:sldLayoutMkLst>
            <pc:docMk/>
            <pc:sldMasterMk cId="3925175366" sldId="2147483660"/>
            <pc:sldLayoutMk cId="3641230664" sldId="2147483693"/>
          </pc:sldLayoutMkLst>
        </pc:sldLayoutChg>
        <pc:sldLayoutChg chg="del">
          <pc:chgData name="Blum, Philip" userId="22bc03cb-108c-4835-8329-cb195ddb6792" providerId="ADAL" clId="{3D62584D-B07B-8545-BC9B-A3FE52CA9088}" dt="2020-04-28T15:24:18.757" v="7" actId="2696"/>
          <pc:sldLayoutMkLst>
            <pc:docMk/>
            <pc:sldMasterMk cId="3925175366" sldId="2147483660"/>
            <pc:sldLayoutMk cId="140053194" sldId="2147483695"/>
          </pc:sldLayoutMkLst>
        </pc:sldLayoutChg>
      </pc:sldMasterChg>
    </pc:docChg>
  </pc:docChgLst>
  <pc:docChgLst>
    <pc:chgData name="Drain, Amanda" userId="S::amanda.drain@edelman.com::8d0eef54-3ffd-45b8-b5a7-cd58b567f0b0" providerId="AD" clId="Web-{1C63939A-C045-0EAC-5E82-FDF14468E009}"/>
    <pc:docChg chg="modSld">
      <pc:chgData name="Drain, Amanda" userId="S::amanda.drain@edelman.com::8d0eef54-3ffd-45b8-b5a7-cd58b567f0b0" providerId="AD" clId="Web-{1C63939A-C045-0EAC-5E82-FDF14468E009}" dt="2020-04-30T17:23:27.038" v="55" actId="20577"/>
      <pc:docMkLst>
        <pc:docMk/>
      </pc:docMkLst>
      <pc:sldChg chg="modSp">
        <pc:chgData name="Drain, Amanda" userId="S::amanda.drain@edelman.com::8d0eef54-3ffd-45b8-b5a7-cd58b567f0b0" providerId="AD" clId="Web-{1C63939A-C045-0EAC-5E82-FDF14468E009}" dt="2020-04-30T17:23:27.038" v="55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1C63939A-C045-0EAC-5E82-FDF14468E009}" dt="2020-04-30T17:23:27.038" v="55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Kohn, Darcy" userId="7ab41b32-389a-4499-8ac8-d0498c3da392" providerId="ADAL" clId="{47E234DA-5351-4AA6-8139-E1AE42EC43CD}"/>
    <pc:docChg chg="modSld">
      <pc:chgData name="Kohn, Darcy" userId="7ab41b32-389a-4499-8ac8-d0498c3da392" providerId="ADAL" clId="{47E234DA-5351-4AA6-8139-E1AE42EC43CD}" dt="2020-04-30T18:39:27.333" v="22" actId="20577"/>
      <pc:docMkLst>
        <pc:docMk/>
      </pc:docMkLst>
      <pc:sldChg chg="modSp">
        <pc:chgData name="Kohn, Darcy" userId="7ab41b32-389a-4499-8ac8-d0498c3da392" providerId="ADAL" clId="{47E234DA-5351-4AA6-8139-E1AE42EC43CD}" dt="2020-04-30T18:39:07.043" v="7" actId="20577"/>
        <pc:sldMkLst>
          <pc:docMk/>
          <pc:sldMk cId="390624561" sldId="501"/>
        </pc:sldMkLst>
        <pc:spChg chg="mod">
          <ac:chgData name="Kohn, Darcy" userId="7ab41b32-389a-4499-8ac8-d0498c3da392" providerId="ADAL" clId="{47E234DA-5351-4AA6-8139-E1AE42EC43CD}" dt="2020-04-30T18:39:07.043" v="7" actId="20577"/>
          <ac:spMkLst>
            <pc:docMk/>
            <pc:sldMk cId="390624561" sldId="501"/>
            <ac:spMk id="4" creationId="{4865EF9B-CD1F-46D1-BE3E-6757B8E3B3BD}"/>
          </ac:spMkLst>
        </pc:spChg>
      </pc:sldChg>
      <pc:sldChg chg="modSp">
        <pc:chgData name="Kohn, Darcy" userId="7ab41b32-389a-4499-8ac8-d0498c3da392" providerId="ADAL" clId="{47E234DA-5351-4AA6-8139-E1AE42EC43CD}" dt="2020-04-30T18:39:27.333" v="22" actId="20577"/>
        <pc:sldMkLst>
          <pc:docMk/>
          <pc:sldMk cId="2243239735" sldId="503"/>
        </pc:sldMkLst>
        <pc:spChg chg="mod">
          <ac:chgData name="Kohn, Darcy" userId="7ab41b32-389a-4499-8ac8-d0498c3da392" providerId="ADAL" clId="{47E234DA-5351-4AA6-8139-E1AE42EC43CD}" dt="2020-04-30T18:39:27.333" v="22" actId="20577"/>
          <ac:spMkLst>
            <pc:docMk/>
            <pc:sldMk cId="2243239735" sldId="503"/>
            <ac:spMk id="3" creationId="{B51C9D35-8FA3-41CE-9CA3-9180EE1A99DC}"/>
          </ac:spMkLst>
        </pc:spChg>
      </pc:sldChg>
    </pc:docChg>
  </pc:docChgLst>
  <pc:docChgLst>
    <pc:chgData name="Drain, Amanda" userId="S::amanda.drain@edelman.com::8d0eef54-3ffd-45b8-b5a7-cd58b567f0b0" providerId="AD" clId="Web-{0C51CA35-EA11-F447-288F-8EEC5D51F2A0}"/>
    <pc:docChg chg="">
      <pc:chgData name="Drain, Amanda" userId="S::amanda.drain@edelman.com::8d0eef54-3ffd-45b8-b5a7-cd58b567f0b0" providerId="AD" clId="Web-{0C51CA35-EA11-F447-288F-8EEC5D51F2A0}" dt="2020-04-30T17:16:25.642" v="0"/>
      <pc:docMkLst>
        <pc:docMk/>
      </pc:docMkLst>
      <pc:sldChg chg="delCm">
        <pc:chgData name="Drain, Amanda" userId="S::amanda.drain@edelman.com::8d0eef54-3ffd-45b8-b5a7-cd58b567f0b0" providerId="AD" clId="Web-{0C51CA35-EA11-F447-288F-8EEC5D51F2A0}" dt="2020-04-30T17:16:25.642" v="0"/>
        <pc:sldMkLst>
          <pc:docMk/>
          <pc:sldMk cId="390624561" sldId="501"/>
        </pc:sldMkLst>
      </pc:sldChg>
    </pc:docChg>
  </pc:docChgLst>
  <pc:docChgLst>
    <pc:chgData name="Kohn, Darcy" userId="S::darcy.kohn@edelman.com::7ab41b32-389a-4499-8ac8-d0498c3da392" providerId="AD" clId="Web-{E9DD4243-7D86-A17E-D4C0-76019217EC24}"/>
    <pc:docChg chg="modSld">
      <pc:chgData name="Kohn, Darcy" userId="S::darcy.kohn@edelman.com::7ab41b32-389a-4499-8ac8-d0498c3da392" providerId="AD" clId="Web-{E9DD4243-7D86-A17E-D4C0-76019217EC24}" dt="2020-04-30T18:45:51.948" v="27" actId="20577"/>
      <pc:docMkLst>
        <pc:docMk/>
      </pc:docMkLst>
      <pc:sldChg chg="modSp">
        <pc:chgData name="Kohn, Darcy" userId="S::darcy.kohn@edelman.com::7ab41b32-389a-4499-8ac8-d0498c3da392" providerId="AD" clId="Web-{E9DD4243-7D86-A17E-D4C0-76019217EC24}" dt="2020-04-30T18:45:51.948" v="26" actId="20577"/>
        <pc:sldMkLst>
          <pc:docMk/>
          <pc:sldMk cId="2243239735" sldId="503"/>
        </pc:sldMkLst>
        <pc:spChg chg="mod">
          <ac:chgData name="Kohn, Darcy" userId="S::darcy.kohn@edelman.com::7ab41b32-389a-4499-8ac8-d0498c3da392" providerId="AD" clId="Web-{E9DD4243-7D86-A17E-D4C0-76019217EC24}" dt="2020-04-30T18:45:51.948" v="26" actId="20577"/>
          <ac:spMkLst>
            <pc:docMk/>
            <pc:sldMk cId="2243239735" sldId="503"/>
            <ac:spMk id="3" creationId="{B51C9D35-8FA3-41CE-9CA3-9180EE1A99DC}"/>
          </ac:spMkLst>
        </pc:spChg>
      </pc:sldChg>
    </pc:docChg>
  </pc:docChgLst>
  <pc:docChgLst>
    <pc:chgData name="Drain, Amanda" userId="S::amanda.drain@edelman.com::8d0eef54-3ffd-45b8-b5a7-cd58b567f0b0" providerId="AD" clId="Web-{C3493333-F912-9C03-F14C-474F19A5F7FD}"/>
    <pc:docChg chg="">
      <pc:chgData name="Drain, Amanda" userId="S::amanda.drain@edelman.com::8d0eef54-3ffd-45b8-b5a7-cd58b567f0b0" providerId="AD" clId="Web-{C3493333-F912-9C03-F14C-474F19A5F7FD}" dt="2020-05-01T19:39:16.023" v="0"/>
      <pc:docMkLst>
        <pc:docMk/>
      </pc:docMkLst>
      <pc:sldChg chg="delCm">
        <pc:chgData name="Drain, Amanda" userId="S::amanda.drain@edelman.com::8d0eef54-3ffd-45b8-b5a7-cd58b567f0b0" providerId="AD" clId="Web-{C3493333-F912-9C03-F14C-474F19A5F7FD}" dt="2020-05-01T19:39:16.023" v="0"/>
        <pc:sldMkLst>
          <pc:docMk/>
          <pc:sldMk cId="791995182" sldId="256"/>
        </pc:sldMkLst>
      </pc:sldChg>
    </pc:docChg>
  </pc:docChgLst>
  <pc:docChgLst>
    <pc:chgData name="Drain, Amanda" userId="8d0eef54-3ffd-45b8-b5a7-cd58b567f0b0" providerId="ADAL" clId="{722F3BB0-6B36-4AF5-8212-E0657E13E7FB}"/>
    <pc:docChg chg="undo custSel addSld delSld modSld modSection">
      <pc:chgData name="Drain, Amanda" userId="8d0eef54-3ffd-45b8-b5a7-cd58b567f0b0" providerId="ADAL" clId="{722F3BB0-6B36-4AF5-8212-E0657E13E7FB}" dt="2020-06-01T16:19:43.510" v="138" actId="1592"/>
      <pc:docMkLst>
        <pc:docMk/>
      </pc:docMkLst>
      <pc:sldChg chg="modSp mod">
        <pc:chgData name="Drain, Amanda" userId="8d0eef54-3ffd-45b8-b5a7-cd58b567f0b0" providerId="ADAL" clId="{722F3BB0-6B36-4AF5-8212-E0657E13E7FB}" dt="2020-05-28T18:24:31.528" v="82" actId="20577"/>
        <pc:sldMkLst>
          <pc:docMk/>
          <pc:sldMk cId="390624561" sldId="501"/>
        </pc:sldMkLst>
        <pc:spChg chg="mod">
          <ac:chgData name="Drain, Amanda" userId="8d0eef54-3ffd-45b8-b5a7-cd58b567f0b0" providerId="ADAL" clId="{722F3BB0-6B36-4AF5-8212-E0657E13E7FB}" dt="2020-05-28T18:24:31.528" v="82" actId="20577"/>
          <ac:spMkLst>
            <pc:docMk/>
            <pc:sldMk cId="390624561" sldId="501"/>
            <ac:spMk id="4" creationId="{4865EF9B-CD1F-46D1-BE3E-6757B8E3B3BD}"/>
          </ac:spMkLst>
        </pc:spChg>
      </pc:sldChg>
      <pc:sldChg chg="modSp mod addCm delCm modCm">
        <pc:chgData name="Drain, Amanda" userId="8d0eef54-3ffd-45b8-b5a7-cd58b567f0b0" providerId="ADAL" clId="{722F3BB0-6B36-4AF5-8212-E0657E13E7FB}" dt="2020-06-01T16:19:13.278" v="115" actId="20577"/>
        <pc:sldMkLst>
          <pc:docMk/>
          <pc:sldMk cId="2243239735" sldId="503"/>
        </pc:sldMkLst>
        <pc:spChg chg="mod">
          <ac:chgData name="Drain, Amanda" userId="8d0eef54-3ffd-45b8-b5a7-cd58b567f0b0" providerId="ADAL" clId="{722F3BB0-6B36-4AF5-8212-E0657E13E7FB}" dt="2020-06-01T16:19:13.278" v="115" actId="20577"/>
          <ac:spMkLst>
            <pc:docMk/>
            <pc:sldMk cId="2243239735" sldId="503"/>
            <ac:spMk id="3" creationId="{B51C9D35-8FA3-41CE-9CA3-9180EE1A99DC}"/>
          </ac:spMkLst>
        </pc:spChg>
      </pc:sldChg>
      <pc:sldChg chg="modSp mod">
        <pc:chgData name="Drain, Amanda" userId="8d0eef54-3ffd-45b8-b5a7-cd58b567f0b0" providerId="ADAL" clId="{722F3BB0-6B36-4AF5-8212-E0657E13E7FB}" dt="2020-06-01T16:19:32.471" v="137" actId="20577"/>
        <pc:sldMkLst>
          <pc:docMk/>
          <pc:sldMk cId="1854939624" sldId="504"/>
        </pc:sldMkLst>
        <pc:spChg chg="mod">
          <ac:chgData name="Drain, Amanda" userId="8d0eef54-3ffd-45b8-b5a7-cd58b567f0b0" providerId="ADAL" clId="{722F3BB0-6B36-4AF5-8212-E0657E13E7FB}" dt="2020-06-01T16:19:32.471" v="137" actId="20577"/>
          <ac:spMkLst>
            <pc:docMk/>
            <pc:sldMk cId="1854939624" sldId="504"/>
            <ac:spMk id="3" creationId="{81E4E84F-F9E2-489D-AFFA-B1B27C666B9C}"/>
          </ac:spMkLst>
        </pc:spChg>
      </pc:sldChg>
      <pc:sldChg chg="modSp mod addCm delCm modCm">
        <pc:chgData name="Drain, Amanda" userId="8d0eef54-3ffd-45b8-b5a7-cd58b567f0b0" providerId="ADAL" clId="{722F3BB0-6B36-4AF5-8212-E0657E13E7FB}" dt="2020-06-01T16:19:43.510" v="138" actId="1592"/>
        <pc:sldMkLst>
          <pc:docMk/>
          <pc:sldMk cId="3011168803" sldId="506"/>
        </pc:sldMkLst>
        <pc:spChg chg="mod">
          <ac:chgData name="Drain, Amanda" userId="8d0eef54-3ffd-45b8-b5a7-cd58b567f0b0" providerId="ADAL" clId="{722F3BB0-6B36-4AF5-8212-E0657E13E7FB}" dt="2020-05-29T17:59:48.568" v="97" actId="20577"/>
          <ac:spMkLst>
            <pc:docMk/>
            <pc:sldMk cId="3011168803" sldId="506"/>
            <ac:spMk id="2" creationId="{3E68015C-DF6E-496C-9930-39F6A3654685}"/>
          </ac:spMkLst>
        </pc:spChg>
        <pc:spChg chg="mod">
          <ac:chgData name="Drain, Amanda" userId="8d0eef54-3ffd-45b8-b5a7-cd58b567f0b0" providerId="ADAL" clId="{722F3BB0-6B36-4AF5-8212-E0657E13E7FB}" dt="2020-05-29T17:59:51.446" v="98" actId="20577"/>
          <ac:spMkLst>
            <pc:docMk/>
            <pc:sldMk cId="3011168803" sldId="506"/>
            <ac:spMk id="5" creationId="{57F6CB7E-17D2-478A-95E8-D2B4D66BA048}"/>
          </ac:spMkLst>
        </pc:spChg>
      </pc:sldChg>
      <pc:sldChg chg="addCm modCm">
        <pc:chgData name="Drain, Amanda" userId="8d0eef54-3ffd-45b8-b5a7-cd58b567f0b0" providerId="ADAL" clId="{722F3BB0-6B36-4AF5-8212-E0657E13E7FB}" dt="2020-05-28T18:29:21.568" v="85"/>
        <pc:sldMkLst>
          <pc:docMk/>
          <pc:sldMk cId="1285763126" sldId="508"/>
        </pc:sldMkLst>
      </pc:sldChg>
      <pc:sldChg chg="new del">
        <pc:chgData name="Drain, Amanda" userId="8d0eef54-3ffd-45b8-b5a7-cd58b567f0b0" providerId="ADAL" clId="{722F3BB0-6B36-4AF5-8212-E0657E13E7FB}" dt="2020-05-28T18:24:28.393" v="79" actId="680"/>
        <pc:sldMkLst>
          <pc:docMk/>
          <pc:sldMk cId="1016977899" sldId="510"/>
        </pc:sldMkLst>
      </pc:sldChg>
    </pc:docChg>
  </pc:docChgLst>
  <pc:docChgLst>
    <pc:chgData name="Blum, Philip" userId="22bc03cb-108c-4835-8329-cb195ddb6792" providerId="ADAL" clId="{B417F1D6-E0B2-B240-95BB-AC8860E85347}"/>
    <pc:docChg chg="delSld modSld">
      <pc:chgData name="Blum, Philip" userId="22bc03cb-108c-4835-8329-cb195ddb6792" providerId="ADAL" clId="{B417F1D6-E0B2-B240-95BB-AC8860E85347}" dt="2020-04-27T01:38:31.272" v="2"/>
      <pc:docMkLst>
        <pc:docMk/>
      </pc:docMkLst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791995182" sldId="256"/>
        </pc:sldMkLst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791995182" sldId="256"/>
            <ac:spMk id="2" creationId="{D418042B-DB6D-1A43-84FB-4D6D8BC5AFEC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791995182" sldId="256"/>
            <ac:spMk id="2" creationId="{F2DDD0B1-0980-3B44-9E43-AB184313D566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791995182" sldId="256"/>
            <ac:spMk id="3" creationId="{E0671F76-10EB-774F-AB58-0CADDE05BBB8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59023295" sldId="257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59023295" sldId="257"/>
            <ac:spMk id="2" creationId="{E55838EF-6A18-1F41-86AC-2797D75D7BD5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59023295" sldId="257"/>
            <ac:spMk id="3" creationId="{E58F5880-2F11-C64C-B22B-6797B8BAA073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59023295" sldId="257"/>
            <ac:spMk id="4" creationId="{67A52D03-E0D5-BC49-AF73-A3A257018D09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59023295" sldId="257"/>
            <ac:spMk id="4" creationId="{8BE63A9E-A72F-A54D-8160-BFDC49A33542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59023295" sldId="257"/>
            <ac:spMk id="5" creationId="{08676A4E-6775-754D-B5FA-609A5696A3AE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59023295" sldId="257"/>
            <ac:spMk id="5" creationId="{E37A2237-D7B8-1649-A7DB-D3F0E6CE39C0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943979507" sldId="258"/>
        </pc:sldMkLst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2" creationId="{76E146F5-EE69-8A43-9049-5B183787FF35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943979507" sldId="258"/>
            <ac:spMk id="2" creationId="{C15DB815-09DE-9A4D-8A0E-0B86F722220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3" creationId="{232A1044-0892-7146-9592-481482CCAB62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943979507" sldId="258"/>
            <ac:spMk id="3" creationId="{D09DBE9C-34A6-E54C-903C-E9053980C410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943979507" sldId="258"/>
            <ac:spMk id="4" creationId="{1ED1EDF9-9B8E-E64D-A993-A36BBC5E84BE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4" creationId="{A0232550-A4D9-A94C-9DF8-8306EB3E2F2F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5" creationId="{C175831A-47A2-5B41-8998-5A9EB987DAE9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6" creationId="{613B4A2B-59FE-F944-940A-DB09EE19BBBE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7" creationId="{42A94F17-8F72-D04D-A2E8-3CDA602301EF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135816790" sldId="259"/>
        </pc:sldMkLst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135816790" sldId="259"/>
            <ac:spMk id="2" creationId="{8504B9A8-B835-2A4E-8968-60FACE010943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135816790" sldId="259"/>
            <ac:spMk id="2" creationId="{AC6B8DB3-0453-2B46-939E-4A3AF1B754DF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135816790" sldId="259"/>
            <ac:spMk id="3" creationId="{AF1F7375-E58D-294A-84AE-C34FAD85B436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3505301352" sldId="260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3505301352" sldId="260"/>
            <ac:spMk id="2" creationId="{BAAD5A97-5703-B847-878B-4139A1E10F5A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3505301352" sldId="260"/>
            <ac:spMk id="3" creationId="{3F455E8B-694C-1240-8C29-3489A6227D26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3505301352" sldId="260"/>
            <ac:spMk id="4" creationId="{09331F1A-91C3-7B47-84C2-FB4AC5CA4477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3505301352" sldId="260"/>
            <ac:spMk id="4" creationId="{9E3505DF-0345-AB48-8779-65E27041F79E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3505301352" sldId="260"/>
            <ac:spMk id="5" creationId="{CA50F121-FCCF-9E49-930A-52206395FE1F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3505301352" sldId="260"/>
            <ac:spMk id="5" creationId="{F28D6A03-729C-4447-9D05-C616A2C5F961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2325424036" sldId="261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2" creationId="{09C994CD-15C5-7749-B372-A89CFA495BC3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3" creationId="{7AA23136-F330-9C46-8D51-F07494948F81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4" creationId="{2F902246-2FCC-8A40-883D-5CB4BCFEE2B2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5" creationId="{DFED39C2-DEA5-4842-BC7E-FCEA4D8E7A6B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325424036" sldId="261"/>
            <ac:spMk id="5" creationId="{E5B3842B-1AD5-D946-BAC6-74607AC672DA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325424036" sldId="261"/>
            <ac:spMk id="6" creationId="{71FF1508-B8BA-B14E-813C-FC8D62393C76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6" creationId="{8217013F-3C2A-1048-AD8E-19F38AEE4743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325424036" sldId="261"/>
            <ac:spMk id="7" creationId="{417A4FEB-C5E1-8547-87C0-AAEA75ED5231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7" creationId="{C13232DE-9D9C-ED4F-86AC-6CC8B8F7BEA1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4124323048" sldId="262"/>
        </pc:sldMkLst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124323048" sldId="262"/>
            <ac:spMk id="2" creationId="{0EC82581-1136-4040-B86A-4118ECA066DA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124323048" sldId="262"/>
            <ac:spMk id="2" creationId="{470F8ECE-FCCC-9B41-BBB1-59D6B86C6C41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124323048" sldId="262"/>
            <ac:spMk id="3" creationId="{EE5665C7-8F35-FB4B-B99B-26182F952B64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891377892" sldId="263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891377892" sldId="263"/>
            <ac:spMk id="2" creationId="{2A70F9C6-7C61-DF4B-BEB2-9C60782EE2C6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891377892" sldId="263"/>
            <ac:spMk id="3" creationId="{EF10B890-F301-064A-98D3-75BAA3FA6730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891377892" sldId="263"/>
            <ac:spMk id="4" creationId="{A634D356-CFEA-F442-A431-70E8D6F0B4B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891377892" sldId="263"/>
            <ac:spMk id="4" creationId="{CBFFCB20-5E39-2945-A124-446568536671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891377892" sldId="263"/>
            <ac:spMk id="5" creationId="{1DDD14ED-616C-464F-A4E7-C34E0F192B53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891377892" sldId="263"/>
            <ac:spMk id="5" creationId="{734A94E2-E0F9-374A-9168-28F0FBC7D838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455837849" sldId="264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2" creationId="{8C13FF78-8650-BB4C-81CE-967081EAB704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3" creationId="{A701C11D-A226-2C4F-88C0-2C0969CA82AB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4" creationId="{AE4DAE90-36C5-9B47-8388-2A2AB362570D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455837849" sldId="264"/>
            <ac:spMk id="4" creationId="{B18AB7BF-D557-9246-953A-D87CDDFC2571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5" creationId="{14AC9FC2-10CF-6240-90FB-1F2EE176097E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455837849" sldId="264"/>
            <ac:spMk id="5" creationId="{92DB720F-E07E-A24A-83EA-626A3288A981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6" creationId="{58EE4DCB-6851-094B-A310-CE3826A67B0C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455837849" sldId="264"/>
            <ac:spMk id="6" creationId="{D7F17B8D-45A7-A14F-9E33-7AB34E1459E3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7" creationId="{E8912D0A-2DC0-0341-9253-5297CD66E79A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131072556" sldId="265"/>
        </pc:sldMkLst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131072556" sldId="265"/>
            <ac:spMk id="2" creationId="{456667EE-2C7B-E447-9255-4FCE7FD14DCA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131072556" sldId="265"/>
            <ac:spMk id="2" creationId="{62979C36-2526-5947-B323-B1B06C7D3ACE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131072556" sldId="265"/>
            <ac:spMk id="3" creationId="{3EEFE28E-D89B-4E49-9E52-46A7B237486A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2398435086" sldId="266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398435086" sldId="266"/>
            <ac:spMk id="2" creationId="{4E97C6FC-1C66-3244-ABE9-495C4FF8658C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398435086" sldId="266"/>
            <ac:spMk id="3" creationId="{8A8381D8-BEBB-5648-B863-64B6065ABCFE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398435086" sldId="266"/>
            <ac:spMk id="4" creationId="{7E47C37D-D12C-5E4E-9BDB-59402F4F8504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398435086" sldId="266"/>
            <ac:spMk id="4" creationId="{D88029BC-A64B-4440-A390-126E7DCC7125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398435086" sldId="266"/>
            <ac:spMk id="5" creationId="{67870FC3-5F99-544E-B7DD-0E958D83D125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398435086" sldId="266"/>
            <ac:spMk id="5" creationId="{C79E72A8-EEF4-5148-AB46-6B82DF8832B6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661219136" sldId="267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2" creationId="{96943908-9F76-FC40-AB43-AF2E52D30AE6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3" creationId="{044186C2-040E-4D4A-B125-6115DC294CD2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4" creationId="{6B48FE76-0B28-674C-89D7-E881A04D4351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661219136" sldId="267"/>
            <ac:spMk id="5" creationId="{5E46096E-B923-5745-9419-549DCD7DF043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5" creationId="{8C7E9E60-86F1-BE48-A095-F84BE1FEB806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661219136" sldId="267"/>
            <ac:spMk id="6" creationId="{8BE6A363-129D-C54F-B439-9B552A1B56E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6" creationId="{E95A6AAE-98A9-EB4C-935F-A46937DBFAE4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661219136" sldId="267"/>
            <ac:spMk id="7" creationId="{29AEC18B-FD7E-2B42-8632-DD95D5F3EFF3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7" creationId="{855D5447-FB96-4145-9048-B0877EE0ABFA}"/>
          </ac:spMkLst>
        </pc:spChg>
      </pc:sldChg>
      <pc:sldChg chg="del">
        <pc:chgData name="Blum, Philip" userId="22bc03cb-108c-4835-8329-cb195ddb6792" providerId="ADAL" clId="{B417F1D6-E0B2-B240-95BB-AC8860E85347}" dt="2020-04-27T01:38:02.596" v="0" actId="2696"/>
        <pc:sldMkLst>
          <pc:docMk/>
          <pc:sldMk cId="3177973726" sldId="268"/>
        </pc:sldMkLst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3761976489" sldId="269"/>
        </pc:sldMkLst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3761976489" sldId="269"/>
            <ac:spMk id="2" creationId="{E7542603-5467-5748-84CF-94A6F0DC878C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3761976489" sldId="269"/>
            <ac:spMk id="2" creationId="{FA8D9F44-E8EF-D741-B797-B865BA1EC1B5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3761976489" sldId="269"/>
            <ac:spMk id="3" creationId="{1A7B830F-D2FC-0741-8B2D-347A23C6D750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871794667" sldId="270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871794667" sldId="270"/>
            <ac:spMk id="2" creationId="{CD97D38D-F95E-9D49-96A3-BDDEDA620167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871794667" sldId="270"/>
            <ac:spMk id="3" creationId="{9C2640A3-202B-B34E-BC36-5F2938F5B62B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871794667" sldId="270"/>
            <ac:spMk id="4" creationId="{E31022E4-B412-204C-9774-1405CAEF7E5F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871794667" sldId="270"/>
            <ac:spMk id="4" creationId="{FD5E38AA-F17D-A044-8571-B199CA744131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871794667" sldId="270"/>
            <ac:spMk id="5" creationId="{7A357B6C-F2F3-704B-87FE-963BF974CFD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871794667" sldId="270"/>
            <ac:spMk id="5" creationId="{F5775A2E-004D-8342-8C5F-231D763E3CD2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297933253" sldId="271"/>
        </pc:sldMkLst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297933253" sldId="271"/>
            <ac:spMk id="2" creationId="{4156B066-A0D6-1F49-9388-D2CCF2BF752E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2" creationId="{9EA886A5-FFE9-C048-80CE-388EAB951615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3" creationId="{14A8747D-2665-7B43-8F36-F7D5161DAD06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297933253" sldId="271"/>
            <ac:spMk id="3" creationId="{B16E74DE-B9C8-9949-BBEA-106588F3084C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4" creationId="{6F5DD15F-DC2B-8540-B64E-745205A3C1BE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297933253" sldId="271"/>
            <ac:spMk id="4" creationId="{8706C843-9ED7-FF45-AACC-E04618DBCC06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5" creationId="{1ACB8BFE-76A4-A84B-AFEC-8C37FE202FF4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6" creationId="{A350F9EB-36E0-7049-A168-CFF27E73987B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7" creationId="{C7F1A4D1-8092-7044-AF49-6DF3B9C27DA3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2842451703" sldId="272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842451703" sldId="272"/>
            <ac:spMk id="2" creationId="{4CB91A33-8B1C-D041-B7F8-C01CE34DD6A1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842451703" sldId="272"/>
            <ac:spMk id="3" creationId="{5D53E400-4BD3-804B-A9EA-82BF1D057E34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842451703" sldId="272"/>
            <ac:spMk id="3" creationId="{F78CA13D-DDE4-5843-A798-42510CDDBFCE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4239476145" sldId="273"/>
        </pc:sldMkLst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239476145" sldId="273"/>
            <ac:spMk id="2" creationId="{69BC870E-D24B-1141-B9E1-F300BBF9D1F5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239476145" sldId="273"/>
            <ac:spMk id="2" creationId="{949DCEDB-26EC-BF4E-A248-CE9D49C5B49D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239476145" sldId="273"/>
            <ac:spMk id="3" creationId="{D3409E0C-AA49-2041-A1C6-902766999E44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239476145" sldId="273"/>
            <ac:spMk id="3" creationId="{DDC07007-3188-3E45-B554-26FC44A94F67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239476145" sldId="273"/>
            <ac:spMk id="4" creationId="{A6187AC2-F56E-7445-A7D5-FA75C6108E00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239476145" sldId="273"/>
            <ac:spMk id="5" creationId="{880A4ADE-F767-344A-9EDD-A8C91E475D7F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423123295" sldId="274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2" creationId="{7EE4C5C8-8B72-8E4E-BBAE-53F02C199E0F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3" creationId="{683ED20A-9638-8E48-B1E4-E1EE12054AAE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4" creationId="{4EFB28A6-4F72-BE4D-808D-C4590A8D84F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5" creationId="{9E9C9B27-7132-6548-ACBF-EE0B06DF9081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23123295" sldId="274"/>
            <ac:spMk id="5" creationId="{EA835235-67CB-FA44-BC15-3069584F192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6" creationId="{35FD5E3F-CDF0-954A-9DE0-14012EB491E8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23123295" sldId="274"/>
            <ac:spMk id="6" creationId="{41D5E312-6A06-174A-AD5A-91A0AFFF517A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7" creationId="{5836C64E-50C6-5342-A62C-76F74FF896B6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23123295" sldId="274"/>
            <ac:spMk id="7" creationId="{BD7B2A59-3D85-E043-B687-899C7CEAC466}"/>
          </ac:spMkLst>
        </pc:spChg>
      </pc:sldChg>
    </pc:docChg>
  </pc:docChgLst>
  <pc:docChgLst>
    <pc:chgData name="Blum, Philip" userId="22bc03cb-108c-4835-8329-cb195ddb6792" providerId="ADAL" clId="{E678B336-B556-F147-9371-6AA4AD3D4E40}"/>
    <pc:docChg chg="custSel modSld modMainMaster">
      <pc:chgData name="Blum, Philip" userId="22bc03cb-108c-4835-8329-cb195ddb6792" providerId="ADAL" clId="{E678B336-B556-F147-9371-6AA4AD3D4E40}" dt="2020-05-01T18:12:07.198" v="26"/>
      <pc:docMkLst>
        <pc:docMk/>
      </pc:docMkLst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791995182" sldId="256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791995182" sldId="256"/>
            <ac:spMk id="2" creationId="{2161B10C-C14F-6644-80F9-1339B79C947D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791995182" sldId="256"/>
            <ac:spMk id="3" creationId="{01FE9CD6-5BDD-C544-AF9C-EF41BA3FD15C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59023295" sldId="257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59023295" sldId="257"/>
            <ac:spMk id="2" creationId="{AD86DF9B-9CE1-5F4B-8DC4-DF48F06CE3CF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59023295" sldId="257"/>
            <ac:spMk id="3" creationId="{7A108849-184E-E74F-9437-C866F8609A91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59023295" sldId="257"/>
            <ac:spMk id="4" creationId="{72C7BEC4-0DA0-BB4E-BCB8-E0A868AA3E19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59023295" sldId="257"/>
            <ac:spMk id="5" creationId="{C53CEF2F-356E-5942-9270-C8FBCA8AA3B0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1135816790" sldId="259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1135816790" sldId="259"/>
            <ac:spMk id="2" creationId="{9BA4E1E6-BA0C-E54F-A3F3-5E8D0E11D073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1135816790" sldId="259"/>
            <ac:spMk id="3" creationId="{3DBDF7BF-E7E1-C549-BC91-B86C40E05808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3505301352" sldId="260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3505301352" sldId="260"/>
            <ac:spMk id="2" creationId="{3D44DDDD-63BA-F543-8E49-1412506D3C60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3505301352" sldId="260"/>
            <ac:spMk id="3" creationId="{39B55191-9C5E-7C4C-9321-9B7C1E213DC4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3505301352" sldId="260"/>
            <ac:spMk id="4" creationId="{D256C24D-BC06-6047-9559-0C0B1E1F5801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3505301352" sldId="260"/>
            <ac:spMk id="5" creationId="{2AA1D7BC-FCA1-EB47-8D0C-7DE0274C5447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4124323048" sldId="262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4124323048" sldId="262"/>
            <ac:spMk id="2" creationId="{5666F2F4-EC7A-6E44-83AC-EF02E8A4604E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4124323048" sldId="262"/>
            <ac:spMk id="3" creationId="{B5EADCED-FB1B-9545-A2FE-0E106C3273D1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891377892" sldId="263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891377892" sldId="263"/>
            <ac:spMk id="2" creationId="{AE469F0F-946B-1744-8A7B-B1E17F57E1F1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891377892" sldId="263"/>
            <ac:spMk id="3" creationId="{D50F501B-93A5-6D49-B9F1-8C891AC08279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891377892" sldId="263"/>
            <ac:spMk id="4" creationId="{C2DBE9D4-F4C1-EB4F-ABF1-04A355626E2F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891377892" sldId="263"/>
            <ac:spMk id="5" creationId="{A870AC51-85C2-7E47-AF97-0AA409B58801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1131072556" sldId="265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1131072556" sldId="265"/>
            <ac:spMk id="2" creationId="{29EC6830-B9D6-4A45-9C68-8928A8E6A7CB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1131072556" sldId="265"/>
            <ac:spMk id="3" creationId="{49267AB2-4F29-C743-8294-9DF6E7A213B2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2398435086" sldId="266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2398435086" sldId="266"/>
            <ac:spMk id="2" creationId="{23020DBC-E18E-0B43-A087-2DB4A6A52128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2398435086" sldId="266"/>
            <ac:spMk id="3" creationId="{E15A3014-F34F-6A46-84F2-AE4D466681AF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2398435086" sldId="266"/>
            <ac:spMk id="4" creationId="{3167B913-B250-3C48-9C31-FDA86E91675F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2398435086" sldId="266"/>
            <ac:spMk id="5" creationId="{C6221AFE-80A6-4549-8F46-3D6FD2DE3CC9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3761976489" sldId="269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3761976489" sldId="269"/>
            <ac:spMk id="2" creationId="{6E50038D-E352-7C40-A8DC-AB2A61C539AA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3761976489" sldId="269"/>
            <ac:spMk id="3" creationId="{6C7BE0C0-828F-5442-8B06-97E8D60C4AAD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1871794667" sldId="270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1871794667" sldId="270"/>
            <ac:spMk id="2" creationId="{456D0466-D89D-294B-9A72-E91142E6793E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1871794667" sldId="270"/>
            <ac:spMk id="3" creationId="{76F8CA20-293E-5040-851A-BB03DD2CCDDB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1871794667" sldId="270"/>
            <ac:spMk id="4" creationId="{0B476EC6-A72B-D747-A154-7F0ABA75269A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1871794667" sldId="270"/>
            <ac:spMk id="5" creationId="{5C1DEAC2-BBFE-544F-BBBB-8670C68E89AC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2842451703" sldId="272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2842451703" sldId="272"/>
            <ac:spMk id="2" creationId="{FE8F1661-B0E3-5944-A6CC-7D71E88D9548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2842451703" sldId="272"/>
            <ac:spMk id="3" creationId="{6771DB03-738B-0244-9806-1AD0A4EB4D9D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4239476145" sldId="273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4239476145" sldId="273"/>
            <ac:spMk id="2" creationId="{4468FC71-BC80-A446-813C-A038079BF9A6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4239476145" sldId="273"/>
            <ac:spMk id="3" creationId="{EE0F0B69-35EC-5B4E-89C4-F27006888B62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4239476145" sldId="273"/>
            <ac:spMk id="4" creationId="{48A837B9-DEB9-9B44-9D5B-D2D4A6BBC5CD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4239476145" sldId="273"/>
            <ac:spMk id="5" creationId="{52AE1AD5-B569-0A42-B0C1-74447567D4B1}"/>
          </ac:spMkLst>
        </pc:spChg>
      </pc:sldChg>
      <pc:sldMasterChg chg="modSldLayout">
        <pc:chgData name="Blum, Philip" userId="22bc03cb-108c-4835-8329-cb195ddb6792" providerId="ADAL" clId="{E678B336-B556-F147-9371-6AA4AD3D4E40}" dt="2020-05-01T18:11:59.461" v="25"/>
        <pc:sldMasterMkLst>
          <pc:docMk/>
          <pc:sldMasterMk cId="3925175366" sldId="2147483660"/>
        </pc:sldMasterMkLst>
        <pc:sldLayoutChg chg="addSp delSp modSp">
          <pc:chgData name="Blum, Philip" userId="22bc03cb-108c-4835-8329-cb195ddb6792" providerId="ADAL" clId="{E678B336-B556-F147-9371-6AA4AD3D4E40}" dt="2020-05-01T18:11:19.733" v="3" actId="962"/>
          <pc:sldLayoutMkLst>
            <pc:docMk/>
            <pc:sldMasterMk cId="3925175366" sldId="2147483660"/>
            <pc:sldLayoutMk cId="3589682189" sldId="2147483684"/>
          </pc:sldLayoutMkLst>
          <pc:picChg chg="del">
            <ac:chgData name="Blum, Philip" userId="22bc03cb-108c-4835-8329-cb195ddb6792" providerId="ADAL" clId="{E678B336-B556-F147-9371-6AA4AD3D4E40}" dt="2020-05-01T18:11:12.283" v="0" actId="478"/>
            <ac:picMkLst>
              <pc:docMk/>
              <pc:sldMasterMk cId="3925175366" sldId="2147483660"/>
              <pc:sldLayoutMk cId="3589682189" sldId="2147483684"/>
              <ac:picMk id="3" creationId="{1FB6E696-9F65-5F43-9A0A-83F293C84D1C}"/>
            </ac:picMkLst>
          </pc:picChg>
          <pc:picChg chg="add mod">
            <ac:chgData name="Blum, Philip" userId="22bc03cb-108c-4835-8329-cb195ddb6792" providerId="ADAL" clId="{E678B336-B556-F147-9371-6AA4AD3D4E40}" dt="2020-05-01T18:11:19.733" v="3" actId="962"/>
            <ac:picMkLst>
              <pc:docMk/>
              <pc:sldMasterMk cId="3925175366" sldId="2147483660"/>
              <pc:sldLayoutMk cId="3589682189" sldId="2147483684"/>
              <ac:picMk id="5" creationId="{94A93EA5-2760-584D-9D2E-C5EDD225ED37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28.781" v="7"/>
          <pc:sldLayoutMkLst>
            <pc:docMk/>
            <pc:sldMasterMk cId="3925175366" sldId="2147483660"/>
            <pc:sldLayoutMk cId="3798290872" sldId="2147483686"/>
          </pc:sldLayoutMkLst>
          <pc:picChg chg="del">
            <ac:chgData name="Blum, Philip" userId="22bc03cb-108c-4835-8329-cb195ddb6792" providerId="ADAL" clId="{E678B336-B556-F147-9371-6AA4AD3D4E40}" dt="2020-05-01T18:11:28.124" v="6" actId="478"/>
            <ac:picMkLst>
              <pc:docMk/>
              <pc:sldMasterMk cId="3925175366" sldId="2147483660"/>
              <pc:sldLayoutMk cId="3798290872" sldId="2147483686"/>
              <ac:picMk id="6" creationId="{1E35EE3A-9C5B-A44A-BC79-CF5998A1C593}"/>
            </ac:picMkLst>
          </pc:picChg>
          <pc:picChg chg="add mod">
            <ac:chgData name="Blum, Philip" userId="22bc03cb-108c-4835-8329-cb195ddb6792" providerId="ADAL" clId="{E678B336-B556-F147-9371-6AA4AD3D4E40}" dt="2020-05-01T18:11:28.781" v="7"/>
            <ac:picMkLst>
              <pc:docMk/>
              <pc:sldMasterMk cId="3925175366" sldId="2147483660"/>
              <pc:sldLayoutMk cId="3798290872" sldId="2147483686"/>
              <ac:picMk id="7" creationId="{264443F6-0995-C245-86AA-D3607F68D8B6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41.599" v="15"/>
          <pc:sldLayoutMkLst>
            <pc:docMk/>
            <pc:sldMasterMk cId="3925175366" sldId="2147483660"/>
            <pc:sldLayoutMk cId="441230218" sldId="2147483690"/>
          </pc:sldLayoutMkLst>
          <pc:picChg chg="del">
            <ac:chgData name="Blum, Philip" userId="22bc03cb-108c-4835-8329-cb195ddb6792" providerId="ADAL" clId="{E678B336-B556-F147-9371-6AA4AD3D4E40}" dt="2020-05-01T18:11:40.995" v="14" actId="478"/>
            <ac:picMkLst>
              <pc:docMk/>
              <pc:sldMasterMk cId="3925175366" sldId="2147483660"/>
              <pc:sldLayoutMk cId="441230218" sldId="2147483690"/>
              <ac:picMk id="6" creationId="{B5D32EA7-5777-5B4C-B868-AAB08504C7C8}"/>
            </ac:picMkLst>
          </pc:picChg>
          <pc:picChg chg="add mod">
            <ac:chgData name="Blum, Philip" userId="22bc03cb-108c-4835-8329-cb195ddb6792" providerId="ADAL" clId="{E678B336-B556-F147-9371-6AA4AD3D4E40}" dt="2020-05-01T18:11:41.599" v="15"/>
            <ac:picMkLst>
              <pc:docMk/>
              <pc:sldMasterMk cId="3925175366" sldId="2147483660"/>
              <pc:sldLayoutMk cId="441230218" sldId="2147483690"/>
              <ac:picMk id="7" creationId="{94841D67-C6D8-2A4D-9A65-7677E2D7889E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35.126" v="11"/>
          <pc:sldLayoutMkLst>
            <pc:docMk/>
            <pc:sldMasterMk cId="3925175366" sldId="2147483660"/>
            <pc:sldLayoutMk cId="2071509598" sldId="2147483691"/>
          </pc:sldLayoutMkLst>
          <pc:picChg chg="del">
            <ac:chgData name="Blum, Philip" userId="22bc03cb-108c-4835-8329-cb195ddb6792" providerId="ADAL" clId="{E678B336-B556-F147-9371-6AA4AD3D4E40}" dt="2020-05-01T18:11:34.587" v="10" actId="478"/>
            <ac:picMkLst>
              <pc:docMk/>
              <pc:sldMasterMk cId="3925175366" sldId="2147483660"/>
              <pc:sldLayoutMk cId="2071509598" sldId="2147483691"/>
              <ac:picMk id="6" creationId="{CDD013A3-86A0-014E-8FA3-776D5E1BB504}"/>
            </ac:picMkLst>
          </pc:picChg>
          <pc:picChg chg="add mod">
            <ac:chgData name="Blum, Philip" userId="22bc03cb-108c-4835-8329-cb195ddb6792" providerId="ADAL" clId="{E678B336-B556-F147-9371-6AA4AD3D4E40}" dt="2020-05-01T18:11:35.126" v="11"/>
            <ac:picMkLst>
              <pc:docMk/>
              <pc:sldMasterMk cId="3925175366" sldId="2147483660"/>
              <pc:sldLayoutMk cId="2071509598" sldId="2147483691"/>
              <ac:picMk id="7" creationId="{82A70516-C808-9D4C-B66F-FBC29F998252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51.102" v="21"/>
          <pc:sldLayoutMkLst>
            <pc:docMk/>
            <pc:sldMasterMk cId="3925175366" sldId="2147483660"/>
            <pc:sldLayoutMk cId="2882280043" sldId="2147483692"/>
          </pc:sldLayoutMkLst>
          <pc:picChg chg="del">
            <ac:chgData name="Blum, Philip" userId="22bc03cb-108c-4835-8329-cb195ddb6792" providerId="ADAL" clId="{E678B336-B556-F147-9371-6AA4AD3D4E40}" dt="2020-05-01T18:11:50.526" v="20" actId="478"/>
            <ac:picMkLst>
              <pc:docMk/>
              <pc:sldMasterMk cId="3925175366" sldId="2147483660"/>
              <pc:sldLayoutMk cId="2882280043" sldId="2147483692"/>
              <ac:picMk id="8" creationId="{2595AA7E-37DF-A949-9B52-5E3D000C851B}"/>
            </ac:picMkLst>
          </pc:picChg>
          <pc:picChg chg="add mod">
            <ac:chgData name="Blum, Philip" userId="22bc03cb-108c-4835-8329-cb195ddb6792" providerId="ADAL" clId="{E678B336-B556-F147-9371-6AA4AD3D4E40}" dt="2020-05-01T18:11:51.102" v="21"/>
            <ac:picMkLst>
              <pc:docMk/>
              <pc:sldMasterMk cId="3925175366" sldId="2147483660"/>
              <pc:sldLayoutMk cId="2882280043" sldId="2147483692"/>
              <ac:picMk id="9" creationId="{5403FB03-DAF1-6E42-8410-799378FF6280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59.461" v="25"/>
          <pc:sldLayoutMkLst>
            <pc:docMk/>
            <pc:sldMasterMk cId="3925175366" sldId="2147483660"/>
            <pc:sldLayoutMk cId="101974150" sldId="2147483694"/>
          </pc:sldLayoutMkLst>
          <pc:picChg chg="del">
            <ac:chgData name="Blum, Philip" userId="22bc03cb-108c-4835-8329-cb195ddb6792" providerId="ADAL" clId="{E678B336-B556-F147-9371-6AA4AD3D4E40}" dt="2020-05-01T18:11:58.690" v="24" actId="478"/>
            <ac:picMkLst>
              <pc:docMk/>
              <pc:sldMasterMk cId="3925175366" sldId="2147483660"/>
              <pc:sldLayoutMk cId="101974150" sldId="2147483694"/>
              <ac:picMk id="8" creationId="{7806E572-C545-6D41-8F1D-454E2018BD17}"/>
            </ac:picMkLst>
          </pc:picChg>
          <pc:picChg chg="add mod">
            <ac:chgData name="Blum, Philip" userId="22bc03cb-108c-4835-8329-cb195ddb6792" providerId="ADAL" clId="{E678B336-B556-F147-9371-6AA4AD3D4E40}" dt="2020-05-01T18:11:59.461" v="25"/>
            <ac:picMkLst>
              <pc:docMk/>
              <pc:sldMasterMk cId="3925175366" sldId="2147483660"/>
              <pc:sldLayoutMk cId="101974150" sldId="2147483694"/>
              <ac:picMk id="9" creationId="{CFAA7189-A9B9-F04B-806E-3B0C9EEDF752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25.608" v="5"/>
          <pc:sldLayoutMkLst>
            <pc:docMk/>
            <pc:sldMasterMk cId="3925175366" sldId="2147483660"/>
            <pc:sldLayoutMk cId="790808623" sldId="2147483696"/>
          </pc:sldLayoutMkLst>
          <pc:picChg chg="del">
            <ac:chgData name="Blum, Philip" userId="22bc03cb-108c-4835-8329-cb195ddb6792" providerId="ADAL" clId="{E678B336-B556-F147-9371-6AA4AD3D4E40}" dt="2020-05-01T18:11:24.987" v="4" actId="478"/>
            <ac:picMkLst>
              <pc:docMk/>
              <pc:sldMasterMk cId="3925175366" sldId="2147483660"/>
              <pc:sldLayoutMk cId="790808623" sldId="2147483696"/>
              <ac:picMk id="8" creationId="{1D5398F8-80C6-EC41-9DDA-A41CE17DE8AE}"/>
            </ac:picMkLst>
          </pc:picChg>
          <pc:picChg chg="add mod">
            <ac:chgData name="Blum, Philip" userId="22bc03cb-108c-4835-8329-cb195ddb6792" providerId="ADAL" clId="{E678B336-B556-F147-9371-6AA4AD3D4E40}" dt="2020-05-01T18:11:25.608" v="5"/>
            <ac:picMkLst>
              <pc:docMk/>
              <pc:sldMasterMk cId="3925175366" sldId="2147483660"/>
              <pc:sldLayoutMk cId="790808623" sldId="2147483696"/>
              <ac:picMk id="9" creationId="{B86B9228-0761-3E4C-B41E-A9167A5EC46B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31.859" v="9"/>
          <pc:sldLayoutMkLst>
            <pc:docMk/>
            <pc:sldMasterMk cId="3925175366" sldId="2147483660"/>
            <pc:sldLayoutMk cId="605655843" sldId="2147483697"/>
          </pc:sldLayoutMkLst>
          <pc:picChg chg="del">
            <ac:chgData name="Blum, Philip" userId="22bc03cb-108c-4835-8329-cb195ddb6792" providerId="ADAL" clId="{E678B336-B556-F147-9371-6AA4AD3D4E40}" dt="2020-05-01T18:11:31.243" v="8" actId="478"/>
            <ac:picMkLst>
              <pc:docMk/>
              <pc:sldMasterMk cId="3925175366" sldId="2147483660"/>
              <pc:sldLayoutMk cId="605655843" sldId="2147483697"/>
              <ac:picMk id="8" creationId="{E9F5B014-3C39-DE48-95DF-15BB4A01912A}"/>
            </ac:picMkLst>
          </pc:picChg>
          <pc:picChg chg="add mod">
            <ac:chgData name="Blum, Philip" userId="22bc03cb-108c-4835-8329-cb195ddb6792" providerId="ADAL" clId="{E678B336-B556-F147-9371-6AA4AD3D4E40}" dt="2020-05-01T18:11:31.859" v="9"/>
            <ac:picMkLst>
              <pc:docMk/>
              <pc:sldMasterMk cId="3925175366" sldId="2147483660"/>
              <pc:sldLayoutMk cId="605655843" sldId="2147483697"/>
              <ac:picMk id="9" creationId="{18E57144-6E23-234A-BA66-1140EEA2008D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38.049" v="13"/>
          <pc:sldLayoutMkLst>
            <pc:docMk/>
            <pc:sldMasterMk cId="3925175366" sldId="2147483660"/>
            <pc:sldLayoutMk cId="3228988539" sldId="2147483698"/>
          </pc:sldLayoutMkLst>
          <pc:picChg chg="del">
            <ac:chgData name="Blum, Philip" userId="22bc03cb-108c-4835-8329-cb195ddb6792" providerId="ADAL" clId="{E678B336-B556-F147-9371-6AA4AD3D4E40}" dt="2020-05-01T18:11:37.483" v="12" actId="478"/>
            <ac:picMkLst>
              <pc:docMk/>
              <pc:sldMasterMk cId="3925175366" sldId="2147483660"/>
              <pc:sldLayoutMk cId="3228988539" sldId="2147483698"/>
              <ac:picMk id="8" creationId="{25E90854-64CB-A94B-A14D-D5852AB34777}"/>
            </ac:picMkLst>
          </pc:picChg>
          <pc:picChg chg="add mod">
            <ac:chgData name="Blum, Philip" userId="22bc03cb-108c-4835-8329-cb195ddb6792" providerId="ADAL" clId="{E678B336-B556-F147-9371-6AA4AD3D4E40}" dt="2020-05-01T18:11:38.049" v="13"/>
            <ac:picMkLst>
              <pc:docMk/>
              <pc:sldMasterMk cId="3925175366" sldId="2147483660"/>
              <pc:sldLayoutMk cId="3228988539" sldId="2147483698"/>
              <ac:picMk id="9" creationId="{1777B964-6FC3-4C4E-A0DD-F6B47712BF42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44.527" v="17"/>
          <pc:sldLayoutMkLst>
            <pc:docMk/>
            <pc:sldMasterMk cId="3925175366" sldId="2147483660"/>
            <pc:sldLayoutMk cId="1064218682" sldId="2147483699"/>
          </pc:sldLayoutMkLst>
          <pc:picChg chg="del">
            <ac:chgData name="Blum, Philip" userId="22bc03cb-108c-4835-8329-cb195ddb6792" providerId="ADAL" clId="{E678B336-B556-F147-9371-6AA4AD3D4E40}" dt="2020-05-01T18:11:43.939" v="16" actId="478"/>
            <ac:picMkLst>
              <pc:docMk/>
              <pc:sldMasterMk cId="3925175366" sldId="2147483660"/>
              <pc:sldLayoutMk cId="1064218682" sldId="2147483699"/>
              <ac:picMk id="8" creationId="{C8BD0F19-D39C-854A-B4D4-D2462C6F3AE6}"/>
            </ac:picMkLst>
          </pc:picChg>
          <pc:picChg chg="add mod">
            <ac:chgData name="Blum, Philip" userId="22bc03cb-108c-4835-8329-cb195ddb6792" providerId="ADAL" clId="{E678B336-B556-F147-9371-6AA4AD3D4E40}" dt="2020-05-01T18:11:44.527" v="17"/>
            <ac:picMkLst>
              <pc:docMk/>
              <pc:sldMasterMk cId="3925175366" sldId="2147483660"/>
              <pc:sldLayoutMk cId="1064218682" sldId="2147483699"/>
              <ac:picMk id="9" creationId="{34B96C05-DE7B-9D4F-80AF-96F3CFE3DFF6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47.649" v="19"/>
          <pc:sldLayoutMkLst>
            <pc:docMk/>
            <pc:sldMasterMk cId="3925175366" sldId="2147483660"/>
            <pc:sldLayoutMk cId="3994815337" sldId="2147483700"/>
          </pc:sldLayoutMkLst>
          <pc:picChg chg="del">
            <ac:chgData name="Blum, Philip" userId="22bc03cb-108c-4835-8329-cb195ddb6792" providerId="ADAL" clId="{E678B336-B556-F147-9371-6AA4AD3D4E40}" dt="2020-05-01T18:11:47.043" v="18" actId="478"/>
            <ac:picMkLst>
              <pc:docMk/>
              <pc:sldMasterMk cId="3925175366" sldId="2147483660"/>
              <pc:sldLayoutMk cId="3994815337" sldId="2147483700"/>
              <ac:picMk id="6" creationId="{D4DF09AC-3456-2F46-BAA0-3504FC8F622D}"/>
            </ac:picMkLst>
          </pc:picChg>
          <pc:picChg chg="add mod">
            <ac:chgData name="Blum, Philip" userId="22bc03cb-108c-4835-8329-cb195ddb6792" providerId="ADAL" clId="{E678B336-B556-F147-9371-6AA4AD3D4E40}" dt="2020-05-01T18:11:47.649" v="19"/>
            <ac:picMkLst>
              <pc:docMk/>
              <pc:sldMasterMk cId="3925175366" sldId="2147483660"/>
              <pc:sldLayoutMk cId="3994815337" sldId="2147483700"/>
              <ac:picMk id="7" creationId="{ED0D5494-E822-A843-88DE-0BF1718E5225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54.904" v="23"/>
          <pc:sldLayoutMkLst>
            <pc:docMk/>
            <pc:sldMasterMk cId="3925175366" sldId="2147483660"/>
            <pc:sldLayoutMk cId="2302021912" sldId="2147483701"/>
          </pc:sldLayoutMkLst>
          <pc:picChg chg="del">
            <ac:chgData name="Blum, Philip" userId="22bc03cb-108c-4835-8329-cb195ddb6792" providerId="ADAL" clId="{E678B336-B556-F147-9371-6AA4AD3D4E40}" dt="2020-05-01T18:11:54.355" v="22" actId="478"/>
            <ac:picMkLst>
              <pc:docMk/>
              <pc:sldMasterMk cId="3925175366" sldId="2147483660"/>
              <pc:sldLayoutMk cId="2302021912" sldId="2147483701"/>
              <ac:picMk id="6" creationId="{E6948C5F-09E5-0F40-BFD2-892B7048344B}"/>
            </ac:picMkLst>
          </pc:picChg>
          <pc:picChg chg="add mod">
            <ac:chgData name="Blum, Philip" userId="22bc03cb-108c-4835-8329-cb195ddb6792" providerId="ADAL" clId="{E678B336-B556-F147-9371-6AA4AD3D4E40}" dt="2020-05-01T18:11:54.904" v="23"/>
            <ac:picMkLst>
              <pc:docMk/>
              <pc:sldMasterMk cId="3925175366" sldId="2147483660"/>
              <pc:sldLayoutMk cId="2302021912" sldId="2147483701"/>
              <ac:picMk id="7" creationId="{878136E3-D769-D24B-8003-EF816C819826}"/>
            </ac:picMkLst>
          </pc:picChg>
        </pc:sldLayoutChg>
      </pc:sldMasterChg>
    </pc:docChg>
  </pc:docChgLst>
  <pc:docChgLst>
    <pc:chgData name="Cherry, Allison" userId="323b9801-8644-4837-a2e8-c780fba0bb73" providerId="ADAL" clId="{31B8088C-98C0-48C2-AA71-46C0C42B2AB8}"/>
    <pc:docChg chg="custSel delSld modSld modSection">
      <pc:chgData name="Cherry, Allison" userId="323b9801-8644-4837-a2e8-c780fba0bb73" providerId="ADAL" clId="{31B8088C-98C0-48C2-AA71-46C0C42B2AB8}" dt="2020-05-29T18:08:28.083" v="3" actId="1589"/>
      <pc:docMkLst>
        <pc:docMk/>
      </pc:docMkLst>
      <pc:sldChg chg="modSp mod addCm">
        <pc:chgData name="Cherry, Allison" userId="323b9801-8644-4837-a2e8-c780fba0bb73" providerId="ADAL" clId="{31B8088C-98C0-48C2-AA71-46C0C42B2AB8}" dt="2020-05-29T18:08:28.083" v="3" actId="1589"/>
        <pc:sldMkLst>
          <pc:docMk/>
          <pc:sldMk cId="3011168803" sldId="506"/>
        </pc:sldMkLst>
        <pc:spChg chg="mod">
          <ac:chgData name="Cherry, Allison" userId="323b9801-8644-4837-a2e8-c780fba0bb73" providerId="ADAL" clId="{31B8088C-98C0-48C2-AA71-46C0C42B2AB8}" dt="2020-05-29T18:06:53.417" v="2" actId="11"/>
          <ac:spMkLst>
            <pc:docMk/>
            <pc:sldMk cId="3011168803" sldId="506"/>
            <ac:spMk id="2" creationId="{3E68015C-DF6E-496C-9930-39F6A3654685}"/>
          </ac:spMkLst>
        </pc:spChg>
      </pc:sldChg>
      <pc:sldChg chg="del addCm">
        <pc:chgData name="Cherry, Allison" userId="323b9801-8644-4837-a2e8-c780fba0bb73" providerId="ADAL" clId="{31B8088C-98C0-48C2-AA71-46C0C42B2AB8}" dt="2020-05-28T21:36:20.256" v="1" actId="47"/>
        <pc:sldMkLst>
          <pc:docMk/>
          <pc:sldMk cId="1285763126" sldId="508"/>
        </pc:sldMkLst>
      </pc:sldChg>
      <pc:sldChg chg="del">
        <pc:chgData name="Cherry, Allison" userId="323b9801-8644-4837-a2e8-c780fba0bb73" providerId="ADAL" clId="{31B8088C-98C0-48C2-AA71-46C0C42B2AB8}" dt="2020-05-28T21:36:20.256" v="1" actId="47"/>
        <pc:sldMkLst>
          <pc:docMk/>
          <pc:sldMk cId="2136919932" sldId="5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2959C-ECCE-46C5-A09A-6E73EEFF09C2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143000"/>
            <a:ext cx="5895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0F1DC-DADF-4589-BCB3-C296EE7D3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09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B0F1DC-DADF-4589-BCB3-C296EE7D35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58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91728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C803C3B2-B376-C347-BD99-A0F7D60103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622" y="5020928"/>
            <a:ext cx="1406756" cy="80454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682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CB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98" y="5020928"/>
            <a:ext cx="1406756" cy="80454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3">
            <a:extLst>
              <a:ext uri="{FF2B5EF4-FFF2-40B4-BE49-F238E27FC236}">
                <a16:creationId xmlns="" xmlns:a16="http://schemas.microsoft.com/office/drawing/2014/main" id="{8729F03A-0753-074A-B5E0-ACA7F9A38E0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280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722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A3E68521-26FE-0E4B-8805-6B4DEA04CE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622" y="5020928"/>
            <a:ext cx="1406756" cy="80454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021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722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98" y="5020928"/>
            <a:ext cx="1406756" cy="80454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3">
            <a:extLst>
              <a:ext uri="{FF2B5EF4-FFF2-40B4-BE49-F238E27FC236}">
                <a16:creationId xmlns="" xmlns:a16="http://schemas.microsoft.com/office/drawing/2014/main" id="{795E5CC3-4291-314F-A39F-9D483C04F52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74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667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475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91728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C803C3B2-B376-C347-BD99-A0F7D60103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98" y="5020928"/>
            <a:ext cx="1406756" cy="80454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F3C66189-1063-BA40-BF9D-603A5A2EB59F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0CEF04B4-AFF2-6F48-88D9-103A3E4F6E2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808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78B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775A5DF-C47E-C345-BD59-D529EA1EE9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622" y="5020928"/>
            <a:ext cx="1406756" cy="80454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290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78B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98" y="5020928"/>
            <a:ext cx="1406756" cy="80454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3">
            <a:extLst>
              <a:ext uri="{FF2B5EF4-FFF2-40B4-BE49-F238E27FC236}">
                <a16:creationId xmlns="" xmlns:a16="http://schemas.microsoft.com/office/drawing/2014/main" id="{76B56CED-7A3C-3944-85F4-30DEE5F12E3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655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CB6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22D25C2-00F9-1443-9DB2-2393BA5DD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622" y="5020928"/>
            <a:ext cx="1406756" cy="80454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509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CB6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98" y="5020928"/>
            <a:ext cx="1406756" cy="80454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3">
            <a:extLst>
              <a:ext uri="{FF2B5EF4-FFF2-40B4-BE49-F238E27FC236}">
                <a16:creationId xmlns="" xmlns:a16="http://schemas.microsoft.com/office/drawing/2014/main" id="{43A8AAE4-400B-3A4D-9BFC-652BE8BD2A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98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007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78F8468-FB42-D949-8C5D-51A0AE9912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622" y="5020928"/>
            <a:ext cx="1406756" cy="80454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230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007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98" y="5020928"/>
            <a:ext cx="1406756" cy="80454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3">
            <a:extLst>
              <a:ext uri="{FF2B5EF4-FFF2-40B4-BE49-F238E27FC236}">
                <a16:creationId xmlns="" xmlns:a16="http://schemas.microsoft.com/office/drawing/2014/main" id="{2B022CFA-BEE2-3D43-89BE-5C4FAF75847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21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CB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=""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4F6C223-99A1-3C4C-91E6-EC8EC65AF0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622" y="5020928"/>
            <a:ext cx="1406756" cy="80454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1516" y="267425"/>
            <a:ext cx="114284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b="0" i="0" u="none" strike="noStrike" kern="1200" baseline="0" dirty="0" smtClean="0">
                <a:solidFill>
                  <a:schemeClr val="bg1"/>
                </a:solidFill>
                <a:latin typeface="Azo Sans Bk" pitchFamily="50" charset="0"/>
                <a:ea typeface="+mn-ea"/>
                <a:cs typeface="+mn-cs"/>
              </a:rPr>
              <a:t>PTA POR SUS HIJOS</a:t>
            </a:r>
            <a:endParaRPr lang="en-US" sz="4600" dirty="0">
              <a:solidFill>
                <a:schemeClr val="bg1"/>
              </a:solidFill>
              <a:latin typeface="Azo Sans B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81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96" r:id="rId2"/>
    <p:sldLayoutId id="2147483686" r:id="rId3"/>
    <p:sldLayoutId id="2147483697" r:id="rId4"/>
    <p:sldLayoutId id="2147483691" r:id="rId5"/>
    <p:sldLayoutId id="2147483698" r:id="rId6"/>
    <p:sldLayoutId id="2147483690" r:id="rId7"/>
    <p:sldLayoutId id="2147483699" r:id="rId8"/>
    <p:sldLayoutId id="2147483700" r:id="rId9"/>
    <p:sldLayoutId id="2147483692" r:id="rId10"/>
    <p:sldLayoutId id="2147483701" r:id="rId11"/>
    <p:sldLayoutId id="2147483694" r:id="rId12"/>
    <p:sldLayoutId id="2147483713" r:id="rId13"/>
    <p:sldLayoutId id="2147483714" r:id="rId14"/>
  </p:sldLayoutIdLst>
  <p:txStyles>
    <p:titleStyle>
      <a:lvl1pPr algn="l" defTabSz="797357" rtl="0" eaLnBrk="1" latinLnBrk="0" hangingPunct="1">
        <a:lnSpc>
          <a:spcPct val="90000"/>
        </a:lnSpc>
        <a:spcBef>
          <a:spcPct val="0"/>
        </a:spcBef>
        <a:buNone/>
        <a:defRPr sz="38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339" indent="-199339" algn="l" defTabSz="797357" rtl="0" eaLnBrk="1" latinLnBrk="0" hangingPunct="1">
        <a:lnSpc>
          <a:spcPct val="90000"/>
        </a:lnSpc>
        <a:spcBef>
          <a:spcPts val="872"/>
        </a:spcBef>
        <a:buFont typeface="Arial" panose="020B0604020202020204" pitchFamily="34" charset="0"/>
        <a:buChar char="•"/>
        <a:defRPr sz="2442" kern="1200">
          <a:solidFill>
            <a:schemeClr val="tx1"/>
          </a:solidFill>
          <a:latin typeface="+mn-lt"/>
          <a:ea typeface="+mn-ea"/>
          <a:cs typeface="+mn-cs"/>
        </a:defRPr>
      </a:lvl1pPr>
      <a:lvl2pPr marL="59801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95374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794053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2192731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591410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99008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38876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1pPr>
      <a:lvl2pPr marL="398678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2pPr>
      <a:lvl3pPr marL="79735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3pPr>
      <a:lvl4pPr marL="1196035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594714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1993392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39207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790749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18942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358775"/>
            <a:ext cx="10928350" cy="1012825"/>
          </a:xfrm>
        </p:spPr>
        <p:txBody>
          <a:bodyPr/>
          <a:lstStyle/>
          <a:p>
            <a:pPr algn="ctr"/>
            <a:r>
              <a:rPr lang="es" sz="2800" b="1" i="0" dirty="0">
                <a:solidFill>
                  <a:srgbClr val="44546A"/>
                </a:solidFill>
              </a:rPr>
              <a:t>Las Publicaciones para las Redes Sociales: PTA Por Sus Hijos</a:t>
            </a:r>
          </a:p>
        </p:txBody>
      </p:sp>
      <p:sp>
        <p:nvSpPr>
          <p:cNvPr id="4" name="Title 2">
            <a:extLst>
              <a:ext uri="{FF2B5EF4-FFF2-40B4-BE49-F238E27FC236}">
                <a16:creationId xmlns=""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410517" y="1411293"/>
            <a:ext cx="4729849" cy="46329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57200" marR="0" lvl="0" indent="-45720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" sz="1400" b="0" i="0" u="none" spc="0" dirty="0">
                <a:solidFill>
                  <a:srgbClr val="44546A"/>
                </a:solidFill>
              </a:rPr>
              <a:t>Tamaño: 1200x628</a:t>
            </a:r>
          </a:p>
          <a:p>
            <a:pPr marR="0" lvl="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400" i="0" u="none" strike="noStrike" kern="1200" cap="none" spc="0" normalizeH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57200" marR="0" lvl="0" indent="-45720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" sz="1400" b="0" i="0" u="none" spc="0" dirty="0">
                <a:solidFill>
                  <a:srgbClr val="44546A"/>
                </a:solidFill>
              </a:rPr>
              <a:t>Canales de Redes Sociales: Twitter.</a:t>
            </a:r>
            <a:r>
              <a:rPr lang="en" sz="1400" spc="0" dirty="0"/>
              <a:t/>
            </a:r>
            <a:br>
              <a:rPr lang="en" sz="1400" spc="0" dirty="0"/>
            </a:br>
            <a:endParaRPr lang="en" sz="1400" spc="0" dirty="0"/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" sz="1400" b="0" i="0" spc="0" dirty="0">
                <a:solidFill>
                  <a:srgbClr val="44546A"/>
                </a:solidFill>
              </a:rPr>
              <a:t>Personalización: Personalice las publicaciones de redes sociales para usar imágenes que destaquen los logros y prioridades de su PTA en su escuela.</a:t>
            </a:r>
          </a:p>
          <a:p>
            <a:pPr>
              <a:lnSpc>
                <a:spcPct val="100000"/>
              </a:lnSpc>
            </a:pPr>
            <a:endParaRPr lang="en-US" sz="1400" b="0" i="0" u="none" strike="noStrike" kern="1200" cap="none" spc="0" normalizeH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s" sz="1400" b="0" i="0" spc="0" dirty="0">
                <a:solidFill>
                  <a:srgbClr val="44546A"/>
                </a:solidFill>
              </a:rPr>
              <a:t>Texto para Publicar en las Redes Sociales: Cuando publique estas gráficas en las redes sociales, incluya siempre una llamada a la acción en el texto de las publicaciones. Le recomendamos incluir: "¡Únase Hoy a &lt;INSERTE EL URL DE LA PTA LOCAL&gt;!"</a:t>
            </a: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s" sz="1400" b="0" i="0" spc="0" dirty="0">
                <a:solidFill>
                  <a:srgbClr val="44546A"/>
                </a:solidFill>
              </a:rPr>
              <a:t>Otras indicaciones: En las diapositivas 7-10, encontrará instrucciones de cómo descargar y usar los gráficos.</a:t>
            </a:r>
            <a:r>
              <a:rPr lang="en" sz="1400" spc="0" dirty="0"/>
              <a:t/>
            </a:r>
            <a:br>
              <a:rPr lang="en" sz="1400" spc="0" dirty="0"/>
            </a:br>
            <a:endParaRPr lang="en" sz="1400" spc="0" dirty="0"/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0" marR="0" lvl="0" indent="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noProof="0" dirty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>
              <a:lnSpc>
                <a:spcPct val="100000"/>
              </a:lnSpc>
              <a:defRPr/>
            </a:pPr>
            <a:endParaRPr lang="en-US" sz="4400" spc="0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="" xmlns:a16="http://schemas.microsoft.com/office/drawing/2014/main" id="{6DEA0184-89E5-426D-B977-72E87B773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376" y="1976946"/>
            <a:ext cx="5326618" cy="27831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37133" y="3512309"/>
            <a:ext cx="154910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rgbClr val="FF0000"/>
                </a:solidFill>
                <a:latin typeface="Azo Sans Md" pitchFamily="50" charset="0"/>
              </a:rPr>
              <a:t>EJEMPLO</a:t>
            </a:r>
          </a:p>
        </p:txBody>
      </p:sp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1575" y="-92578"/>
            <a:ext cx="11233230" cy="3160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63081" marR="0" lvl="4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/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9395" marR="0" lvl="0" indent="-179395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lang="es" sz="1300" b="1" i="0" u="none" dirty="0">
                <a:solidFill>
                  <a:srgbClr val="000000"/>
                </a:solidFill>
              </a:rPr>
              <a:t>Cómo Guardar un Gráfico Entero para Usarlo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Asegúrese de que su PowerPoint esté en la diapositiva que desea exportar como gráfica final.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Haga clic en "Archivo" y "Guardar Como". 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Escoja la ubicación en su computadora para guardarlo.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Escriba el nombre del archivo.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Justo debajo del recuadro del nombre del archivo, hay un menú desplegable con la opción "Guardar como tipo", actualmente completado con "Presentación de PowerPoint".</a:t>
            </a:r>
          </a:p>
          <a:p>
            <a:pPr marL="358790" lvl="1" indent="-119597" defTabSz="239193">
              <a:buFont typeface="+mj-lt"/>
              <a:buAutoNum type="arabicPeriod"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Haga clic en la flecha hacia abajo y escoja "Formato de Intercambio de Archivos JPEG (*jpg)"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u="none" dirty="0">
                <a:solidFill>
                  <a:srgbClr val="000000"/>
                </a:solidFill>
              </a:rPr>
              <a:t> Haga clic en "Guardar".</a:t>
            </a:r>
          </a:p>
          <a:p>
            <a:pPr marL="358790" lvl="1" indent="-119597" defTabSz="239193">
              <a:buFont typeface="+mj-lt"/>
              <a:buAutoNum type="arabicPeriod"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Luego, aparecerá un cuadro de diálogo indicándole qué escoja qué diapositivas desea exportar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u="none">
                <a:solidFill>
                  <a:srgbClr val="000000"/>
                </a:solidFill>
              </a:rPr>
              <a:t> </a:t>
            </a:r>
            <a:r>
              <a:rPr lang="es" sz="1200" b="0" i="0" u="none" dirty="0">
                <a:solidFill>
                  <a:srgbClr val="000000"/>
                </a:solidFill>
              </a:rPr>
              <a:t>Haga clic en "Solo Esta" (los usuarios de Mac deben escoger "Solo la Diapositiva Actual").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Encuentre el archivo donde lo guardó, y la imagen ya estará lista para usar en las redes sociales.</a:t>
            </a:r>
            <a:r>
              <a:rPr lang="en" sz="1200" dirty="0"/>
              <a:t/>
            </a:r>
            <a:br>
              <a:rPr lang="en" sz="1200" dirty="0"/>
            </a:br>
            <a:endParaRPr lang="en" sz="1200" dirty="0"/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98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/>
            </a:r>
            <a:br>
              <a:rPr kumimoji="0" lang="en-US" sz="69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69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4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986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15153" y="188259"/>
            <a:ext cx="10972800" cy="12557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" sz="1800" b="1" i="0" u="none" dirty="0">
                <a:solidFill>
                  <a:srgbClr val="003C71"/>
                </a:solidFill>
              </a:rPr>
              <a:t>Las siguientes diapositivas pueden personalizarse en estas áreas:</a:t>
            </a:r>
          </a:p>
          <a:p>
            <a:pPr marL="257175" indent="-257175" defTabSz="4114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600" b="0" i="0" dirty="0">
                <a:solidFill>
                  <a:srgbClr val="003C71"/>
                </a:solidFill>
              </a:rPr>
              <a:t>Foto personalizada - use sus propias fotos de su PTA en acción.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rgbClr val="003C71"/>
                </a:solidFill>
              </a:rPr>
              <a:t>Logotipos personalizados - opciones para usar una combinación de logotipos</a:t>
            </a:r>
            <a:r>
              <a:rPr lang="es" sz="1600" b="0" i="0" dirty="0">
                <a:solidFill>
                  <a:srgbClr val="003C71"/>
                </a:solidFill>
              </a:rPr>
              <a:t>:</a:t>
            </a:r>
            <a:r>
              <a:rPr lang="es" sz="1600" b="0" i="0" u="none" dirty="0">
                <a:solidFill>
                  <a:srgbClr val="003C71"/>
                </a:solidFill>
              </a:rPr>
              <a:t> Logotipo de National PTA, PTA del estado, PTA local</a:t>
            </a:r>
            <a:r>
              <a:rPr lang="es" sz="1600" u="none" dirty="0">
                <a:solidFill>
                  <a:srgbClr val="003C71"/>
                </a:solidFill>
              </a:rPr>
              <a:t>.</a:t>
            </a:r>
            <a:endParaRPr lang="es" sz="1600" b="0" i="0" dirty="0">
              <a:solidFill>
                <a:srgbClr val="003C71"/>
              </a:solidFill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" sz="1400" b="1" i="1" u="none" dirty="0">
                <a:solidFill>
                  <a:srgbClr val="003C71"/>
                </a:solidFill>
              </a:rPr>
              <a:t>Si necesita instrucciones para cada paso, revise las diapositivas </a:t>
            </a:r>
            <a:r>
              <a:rPr lang="es" sz="1400" b="1" i="1" dirty="0">
                <a:solidFill>
                  <a:srgbClr val="003C71"/>
                </a:solidFill>
              </a:rPr>
              <a:t>7</a:t>
            </a:r>
            <a:r>
              <a:rPr lang="es" sz="1400" b="1" i="1" u="none" dirty="0">
                <a:solidFill>
                  <a:srgbClr val="003C71"/>
                </a:solidFill>
              </a:rPr>
              <a:t>-10</a:t>
            </a:r>
            <a:r>
              <a:rPr lang="es" b="0" i="0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238D576-62AF-4904-8DFA-E74BE958D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3" y="1541007"/>
            <a:ext cx="5581362" cy="28980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395B060-27E1-45FD-9CA1-7CFAB1A04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797" y="2877101"/>
            <a:ext cx="5581360" cy="289809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838BF72-7C90-E546-8787-EF2EB1CAEFE2}"/>
              </a:ext>
            </a:extLst>
          </p:cNvPr>
          <p:cNvSpPr/>
          <p:nvPr/>
        </p:nvSpPr>
        <p:spPr>
          <a:xfrm>
            <a:off x="8628845" y="5267459"/>
            <a:ext cx="656823" cy="476518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>
            <a:extLst>
              <a:ext uri="{FF2B5EF4-FFF2-40B4-BE49-F238E27FC236}">
                <a16:creationId xmlns="" xmlns:a16="http://schemas.microsoft.com/office/drawing/2014/main" id="{040CC045-3262-904F-8D0C-8C3F96E4EC9D}"/>
              </a:ext>
            </a:extLst>
          </p:cNvPr>
          <p:cNvSpPr/>
          <p:nvPr/>
        </p:nvSpPr>
        <p:spPr>
          <a:xfrm>
            <a:off x="8590209" y="3593206"/>
            <a:ext cx="695459" cy="1403797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749F7BF-5D32-C446-8B33-72486A69D417}"/>
              </a:ext>
            </a:extLst>
          </p:cNvPr>
          <p:cNvSpPr/>
          <p:nvPr/>
        </p:nvSpPr>
        <p:spPr>
          <a:xfrm>
            <a:off x="838200" y="2086377"/>
            <a:ext cx="4364865" cy="184167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43FFCAFC-53E3-C942-8157-6ECF14624E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91995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1301ED35-50C5-B743-B319-A6C813CF3C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A67000A1-EA7D-7D47-BEEC-21BE0A4E12C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59023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3DBBF7D-2C32-B946-8D2B-D7EE6FA68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124323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CFC26D20-6B0C-2540-B570-24AEA35243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AAD741EB-E14E-EB49-B0AA-3F5E2008D09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891377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266218" y="100001"/>
            <a:ext cx="10428790" cy="57015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239193">
              <a:lnSpc>
                <a:spcPct val="90000"/>
              </a:lnSpc>
            </a:pPr>
            <a:r>
              <a:rPr lang="es" sz="1400" b="1" i="1" dirty="0">
                <a:solidFill>
                  <a:srgbClr val="000000"/>
                </a:solidFill>
              </a:rPr>
              <a:t>Los siguientes pasos son para usuarios de Windows y de Mac.</a:t>
            </a:r>
          </a:p>
          <a:p>
            <a:pPr defTabSz="239193">
              <a:lnSpc>
                <a:spcPct val="90000"/>
              </a:lnSpc>
            </a:pPr>
            <a:r>
              <a:rPr lang="en" sz="1400" dirty="0"/>
              <a:t/>
            </a:r>
            <a:br>
              <a:rPr lang="en" sz="1400" dirty="0"/>
            </a:br>
            <a:r>
              <a:rPr lang="es" sz="1400" b="1" i="0" dirty="0">
                <a:solidFill>
                  <a:srgbClr val="000000"/>
                </a:solidFill>
              </a:rPr>
              <a:t>Asegúrese de que la Configuración de PowerPoint sea Mantener fotos de calidad: (Este paso es solo para usuarios de Windows).</a:t>
            </a:r>
          </a:p>
          <a:p>
            <a:pPr marL="149496" indent="-149496" defTabSz="23919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</a:rPr>
              <a:t>En PowerPoint, vaya a "Archivo"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" sz="1200" b="0" i="0" dirty="0">
                <a:solidFill>
                  <a:srgbClr val="000000"/>
                </a:solidFill>
              </a:rPr>
              <a:t> "Opciones".</a:t>
            </a:r>
          </a:p>
          <a:p>
            <a:pPr marL="149496" indent="-149496" defTabSz="23919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</a:rPr>
              <a:t>Haga clic en "Avanzado".</a:t>
            </a:r>
          </a:p>
          <a:p>
            <a:pPr marL="149496" indent="-149496" defTabSz="23919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</a:rPr>
              <a:t>En "Tamaño y calidad de la imagen", asegúrese de que esté seleccionado "Alta fidelidad" para la "Resolución por defecto".</a:t>
            </a:r>
          </a:p>
          <a:p>
            <a:pPr marL="149496" indent="-149496" defTabSz="23919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" sz="1200" b="0" i="0" dirty="0">
                <a:solidFill>
                  <a:srgbClr val="000000"/>
                </a:solidFill>
              </a:rPr>
              <a:t>Solo tiene que verificar esta configuración en PowerPoint una vez, luego, quedará guardada para el futuro.</a:t>
            </a:r>
          </a:p>
          <a:p>
            <a:pPr defTabSz="239193">
              <a:lnSpc>
                <a:spcPct val="90000"/>
              </a:lnSpc>
            </a:pPr>
            <a:endParaRPr lang="en-US" sz="1200" u="sng" dirty="0">
              <a:solidFill>
                <a:prstClr val="black"/>
              </a:solidFill>
              <a:latin typeface="Arial" panose="020B0604020202020204"/>
            </a:endParaRPr>
          </a:p>
          <a:p>
            <a:pPr defTabSz="239193">
              <a:lnSpc>
                <a:spcPct val="90000"/>
              </a:lnSpc>
            </a:pPr>
            <a:r>
              <a:rPr lang="es" sz="1200" b="0" i="0" u="sng" dirty="0">
                <a:solidFill>
                  <a:srgbClr val="000000"/>
                </a:solidFill>
              </a:rPr>
              <a:t>Solo estas áreas pueden personalizarse. Todas las otras secciones permanecen tal cual están, sin cambios.</a:t>
            </a:r>
            <a:r>
              <a:rPr lang="en" sz="1200" dirty="0"/>
              <a:t/>
            </a:r>
            <a:br>
              <a:rPr lang="en" sz="1200" dirty="0"/>
            </a:br>
            <a:endParaRPr lang="en" sz="1200" dirty="0"/>
          </a:p>
          <a:p>
            <a:pPr marL="179395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300" b="1" i="0" dirty="0">
                <a:solidFill>
                  <a:srgbClr val="000000"/>
                </a:solidFill>
              </a:rPr>
              <a:t>Cómo colocar un logotipo personalizado:</a:t>
            </a:r>
          </a:p>
          <a:p>
            <a:pPr defTabSz="239193">
              <a:lnSpc>
                <a:spcPct val="90000"/>
              </a:lnSpc>
            </a:pPr>
            <a:r>
              <a:rPr lang="es" sz="1200" b="0" i="1" dirty="0">
                <a:solidFill>
                  <a:srgbClr val="000000"/>
                </a:solidFill>
              </a:rPr>
              <a:t>Use las diapositivas 3, 5 si desea usar solo el logotipo de National PTA, no logotipos personalizados de PTA local o del estado.</a:t>
            </a:r>
          </a:p>
          <a:p>
            <a:pPr defTabSz="239193">
              <a:lnSpc>
                <a:spcPct val="90000"/>
              </a:lnSpc>
            </a:pPr>
            <a:endParaRPr lang="en-US" sz="1200" i="1" dirty="0">
              <a:solidFill>
                <a:prstClr val="black"/>
              </a:solidFill>
              <a:latin typeface="Arial" panose="020B0604020202020204"/>
            </a:endParaRPr>
          </a:p>
          <a:p>
            <a:pPr defTabSz="239193">
              <a:lnSpc>
                <a:spcPct val="90000"/>
              </a:lnSpc>
            </a:pPr>
            <a:r>
              <a:rPr lang="es" sz="1200" b="0" i="1" dirty="0">
                <a:solidFill>
                  <a:srgbClr val="000000"/>
                </a:solidFill>
              </a:rPr>
              <a:t>Use las diapositivas 4, 6 si desea usar su logotipo de PTA del estado O el logotipo de su PTA local junto con el de National PTA.</a:t>
            </a:r>
            <a:r>
              <a:rPr lang="en" sz="1200" dirty="0"/>
              <a:t/>
            </a:r>
            <a:br>
              <a:rPr lang="en" sz="1200" dirty="0"/>
            </a:br>
            <a:endParaRPr lang="en" sz="1200" dirty="0"/>
          </a:p>
          <a:p>
            <a:pPr marL="418588" lvl="1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Use la opción "haga clic en el ícono para añadirlo" que está abajo para incluir el logotipo de su PTA. </a:t>
            </a:r>
          </a:p>
          <a:p>
            <a:pPr marL="418588" lvl="1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Aparecerá un cuadro de diálogo pidiéndole que seleccione un archivo de su computadora. </a:t>
            </a:r>
          </a:p>
          <a:p>
            <a:pPr marL="418588" lvl="1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Encuentre el archivo del logotipo que desea escoger. 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u="sng" dirty="0">
                <a:solidFill>
                  <a:srgbClr val="000000"/>
                </a:solidFill>
              </a:rPr>
              <a:t>Observación:</a:t>
            </a:r>
            <a:r>
              <a:rPr lang="es" sz="1200" b="0" i="0" dirty="0">
                <a:solidFill>
                  <a:srgbClr val="000000"/>
                </a:solidFill>
              </a:rPr>
              <a:t> para que no quede un recuadro blanco alrededor del logotipo, debe usar un archivo PNG del logotipo. Los archivos PNG garantizan que el fondo sea transparente y evitan que aparezca un recuadro blanco alrededor del logotipo. 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u="sng" dirty="0">
                <a:solidFill>
                  <a:srgbClr val="000000"/>
                </a:solidFill>
              </a:rPr>
              <a:t>Observación</a:t>
            </a:r>
            <a:r>
              <a:rPr lang="es" sz="1200" b="0" i="0" dirty="0">
                <a:solidFill>
                  <a:srgbClr val="000000"/>
                </a:solidFill>
              </a:rPr>
              <a:t> el archivo de su logotipo debe tener una resolución alta, de 72 dpi. Para conocer la resolución de su logotipo, siga los pasos descritos en 2.3 (próxima diapositiva).</a:t>
            </a:r>
          </a:p>
          <a:p>
            <a:pPr marL="418588" lvl="1" indent="-179395" defTabSz="239193">
              <a:lnSpc>
                <a:spcPct val="90000"/>
              </a:lnSpc>
              <a:buFont typeface="+mj-lt"/>
              <a:buAutoNum type="arabicPeriod" startAt="4"/>
            </a:pPr>
            <a:r>
              <a:rPr lang="es" sz="1200" b="0" i="0" dirty="0">
                <a:solidFill>
                  <a:srgbClr val="000000"/>
                </a:solidFill>
              </a:rPr>
              <a:t>Si su logotipo está recortado, puede ajustar el tamaño directamente en PowerPoint siguiendo estos pasos: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Una vez que haya subido su logotipo al PowerPoint, aparecerá la barra de herramientas "Formato de imagen" en la parte superior. 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Haga clic en "Recortar". 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Comience ajustando el tamaño usando las cuatro esquinas. 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Asegúrese de que todo el logotipo quede visible dentro del recuadro negro grueso, que muestra el área visible.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Una vez que haya adaptado el tamaño, haga clic con el cursor lejos del logotipo. 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Es probable que necesite mover el logotipo para alinearlo con el de PTA. 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Pase el cursor por encima del logotipo, haga clic y continúe sosteniéndolo.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Mueva el logotipo para alinearlo. Deberían aparecer las guías, unas líneas rojas punteadas que ayudan con la alineación.</a:t>
            </a:r>
          </a:p>
          <a:p>
            <a:pPr marL="657782" lvl="2" indent="-179395" defTabSz="239193">
              <a:lnSpc>
                <a:spcPct val="90000"/>
              </a:lnSpc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Mantenga el tamaño de su logotipo parejo con el de National PTA</a:t>
            </a:r>
            <a:r>
              <a:rPr lang="es" sz="1200" b="0" i="0" dirty="0" smtClean="0">
                <a:solidFill>
                  <a:srgbClr val="000000"/>
                </a:solidFill>
              </a:rPr>
              <a:t>.</a:t>
            </a:r>
            <a:endParaRPr lang="en-US" sz="698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96770" y="266242"/>
            <a:ext cx="11233230" cy="464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39193"/>
            <a:endParaRPr lang="en-US" sz="628" dirty="0">
              <a:solidFill>
                <a:prstClr val="black"/>
              </a:solidFill>
              <a:latin typeface="Arial" panose="020B0604020202020204"/>
            </a:endParaRPr>
          </a:p>
          <a:p>
            <a:pPr marL="132885" indent="-132885" defTabSz="265770">
              <a:buFont typeface="+mj-lt"/>
              <a:buAutoNum type="arabicPeriod" startAt="2"/>
            </a:pPr>
            <a:r>
              <a:rPr lang="es" sz="1300" b="1" i="0" dirty="0">
                <a:solidFill>
                  <a:srgbClr val="000000"/>
                </a:solidFill>
              </a:rPr>
              <a:t>Cómo Colocar una Foto Personalizada: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Use la herramienta "haga clic para añadir una imagen” que está a la derecha del gráfico para escoger la foto que va a usar. 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Aparecerá un cuadro de diálogo pidiéndole que seleccione un archivo de foto de su computadora. 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s" sz="1200" b="0" i="0" u="sng" dirty="0">
                <a:solidFill>
                  <a:srgbClr val="000000"/>
                </a:solidFill>
              </a:rPr>
              <a:t>Observación:</a:t>
            </a:r>
            <a:r>
              <a:rPr lang="es" sz="1200" b="0" i="0" dirty="0">
                <a:solidFill>
                  <a:srgbClr val="000000"/>
                </a:solidFill>
              </a:rPr>
              <a:t> si necesita enviar una foto desde su teléfono inteligente a su computadora, siga estos pasos: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Ubique la foto en su teléfono inteligente.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Seleccione la opción para enviar un archivo.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Escoja correo electrónico. Use su dirección de correo electrónico para enviarse la foto.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Haga clic en "enviar".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Si le preguntan por el tamaño de la imagen, asegúrese de seleccionar "Tamaño real", que garantiza la máxima resolución (72 dpi).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Encuentre la foto que desea escoger. 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s" sz="1200" b="0" i="0" u="sng" dirty="0">
                <a:solidFill>
                  <a:srgbClr val="000000"/>
                </a:solidFill>
              </a:rPr>
              <a:t>Observación:</a:t>
            </a:r>
            <a:r>
              <a:rPr lang="es" sz="1200" b="0" i="0" dirty="0">
                <a:solidFill>
                  <a:srgbClr val="000000"/>
                </a:solidFill>
              </a:rPr>
              <a:t> asegúrese de que el tamaño de la foto sea en alta resolución</a:t>
            </a:r>
            <a:r>
              <a:rPr lang="en" sz="1200" dirty="0"/>
              <a:t/>
            </a:r>
            <a:br>
              <a:rPr lang="en" sz="1200" dirty="0"/>
            </a:br>
            <a:r>
              <a:rPr lang="es" sz="1200" b="0" i="0" dirty="0">
                <a:solidFill>
                  <a:srgbClr val="000000"/>
                </a:solidFill>
              </a:rPr>
              <a:t>para que no aparezca borrosa</a:t>
            </a:r>
            <a:r>
              <a:rPr lang="es" b="0" i="0" dirty="0"/>
              <a:t>.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FF0000"/>
                </a:solidFill>
              </a:rPr>
              <a:t>Usuarios de Windows, </a:t>
            </a:r>
            <a:r>
              <a:rPr lang="es" sz="1200" b="0" i="0" dirty="0">
                <a:solidFill>
                  <a:srgbClr val="000000"/>
                </a:solidFill>
              </a:rPr>
              <a:t>para lograrlo, sigan estos pasos: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Haga clic con el botón derecho en el archivo de la foto.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Seleccione "Propiedades".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Cambie la pestaña que está en la parte superior de "General" a "Detalles".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Desplácese hacia abajo para ver la sección "Imagen".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Junto a "Resolución horizontal" y "Resolución vertical", está "dpi". 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Su foto debe tener, como mínimo, 72 dpi para que pueda usarla.</a:t>
            </a:r>
          </a:p>
          <a:p>
            <a:pPr marL="664426" lvl="2" indent="-132885" defTabSz="265770">
              <a:buFont typeface="+mj-lt"/>
              <a:buAutoNum type="arabicPeriod" startAt="3"/>
            </a:pPr>
            <a:r>
              <a:rPr lang="es" sz="1200" b="0" i="0" u="sng" dirty="0">
                <a:solidFill>
                  <a:srgbClr val="000000"/>
                </a:solidFill>
              </a:rPr>
              <a:t>Observación:</a:t>
            </a:r>
            <a:r>
              <a:rPr lang="es" sz="1200" b="0" i="0" dirty="0">
                <a:solidFill>
                  <a:srgbClr val="000000"/>
                </a:solidFill>
              </a:rPr>
              <a:t> quizás tenga que adaptar el tamaño de la imagen para que no se </a:t>
            </a:r>
            <a:r>
              <a:rPr lang="en" sz="1200" dirty="0"/>
              <a:t/>
            </a:r>
            <a:br>
              <a:rPr lang="en" sz="1200" dirty="0"/>
            </a:br>
            <a:r>
              <a:rPr lang="es" sz="1200" b="0" i="0" dirty="0">
                <a:solidFill>
                  <a:srgbClr val="000000"/>
                </a:solidFill>
              </a:rPr>
              <a:t>recorte automáticamente al importarla. Primero, verifique el tamaño actual de la foto.</a:t>
            </a:r>
          </a:p>
          <a:p>
            <a:pPr defTabSz="239193"/>
            <a:endParaRPr lang="en-US" sz="698" b="1" dirty="0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r>
              <a:rPr lang="en-US" sz="698" dirty="0">
                <a:solidFill>
                  <a:prstClr val="black"/>
                </a:solidFill>
                <a:latin typeface="Arial" panose="020B0604020202020204"/>
              </a:rPr>
              <a:t/>
            </a:r>
            <a:br>
              <a:rPr lang="en-US" sz="698" dirty="0">
                <a:solidFill>
                  <a:prstClr val="black"/>
                </a:solidFill>
                <a:latin typeface="Arial" panose="020B0604020202020204"/>
              </a:rPr>
            </a:br>
            <a:endParaRPr lang="en-US" sz="698" dirty="0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endParaRPr lang="en-US" sz="942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EFF5AE3-651A-4335-B363-771EDC080162}"/>
              </a:ext>
            </a:extLst>
          </p:cNvPr>
          <p:cNvSpPr txBox="1"/>
          <p:nvPr/>
        </p:nvSpPr>
        <p:spPr>
          <a:xfrm>
            <a:off x="7008900" y="2661008"/>
            <a:ext cx="3429016" cy="189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9597" indent="-119597" defTabSz="239193">
              <a:buFont typeface="+mj-lt"/>
              <a:buAutoNum type="arabicPeriod" startAt="2"/>
            </a:pPr>
            <a:r>
              <a:rPr lang="es" sz="1200" b="0" i="0" dirty="0">
                <a:solidFill>
                  <a:srgbClr val="FF0000"/>
                </a:solidFill>
              </a:rPr>
              <a:t>Usuarios de Mac, </a:t>
            </a:r>
            <a:r>
              <a:rPr lang="es" sz="1200" b="0" i="0" dirty="0">
                <a:solidFill>
                  <a:srgbClr val="000000"/>
                </a:solidFill>
              </a:rPr>
              <a:t>sigan estos pasos: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Abra el archivo de la foto en Preview (opción por defecto de Mac).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Haga clic en "Herramientas".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Haga clic en "Ajustar tamaño".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Se abrirá un cuadro de diálogo.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Mire la "Resolución", que son los "dpi".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s" sz="1200" b="0" i="0" dirty="0">
                <a:solidFill>
                  <a:srgbClr val="000000"/>
                </a:solidFill>
              </a:rPr>
              <a:t>Su foto debe tener, como mínimo, 72 dpi para que pueda usarla.</a:t>
            </a:r>
          </a:p>
          <a:p>
            <a:pPr defTabSz="239193"/>
            <a:endParaRPr lang="en-US" sz="942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1574" y="-92578"/>
            <a:ext cx="6958569" cy="6010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2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32885" marR="0" lvl="0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lang="es" sz="1300" b="1" i="0" u="none" dirty="0">
                <a:solidFill>
                  <a:srgbClr val="000000"/>
                </a:solidFill>
              </a:rPr>
              <a:t>Cómo Colocar una Foto Personalizada (Cont.):</a:t>
            </a:r>
          </a:p>
          <a:p>
            <a:pPr marL="760141" marR="0" lvl="2" indent="-228600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lang="es" sz="1200" b="0" i="0" u="none" dirty="0">
                <a:solidFill>
                  <a:srgbClr val="FF0000"/>
                </a:solidFill>
              </a:rPr>
              <a:t>Usuarios de Windows, </a:t>
            </a:r>
            <a:r>
              <a:rPr lang="es" sz="1200" b="0" i="0" u="none" dirty="0">
                <a:solidFill>
                  <a:srgbClr val="000000"/>
                </a:solidFill>
              </a:rPr>
              <a:t>para verificar el tamaño actual de la foto, </a:t>
            </a:r>
            <a:r>
              <a:rPr lang="en" sz="1200" dirty="0"/>
              <a:t/>
            </a:r>
            <a:br>
              <a:rPr lang="en" sz="1200" dirty="0"/>
            </a:br>
            <a:r>
              <a:rPr lang="es" sz="1200" b="0" i="0" u="none" dirty="0">
                <a:solidFill>
                  <a:srgbClr val="000000"/>
                </a:solidFill>
              </a:rPr>
              <a:t>sigan estos pasos:</a:t>
            </a:r>
          </a:p>
          <a:p>
            <a:pPr marL="930196" marR="0" lvl="3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Haga clic con el botón derecho en el archivo de la foto.</a:t>
            </a:r>
          </a:p>
          <a:p>
            <a:pPr marL="930196" marR="0" lvl="3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Seleccione "Propiedades". </a:t>
            </a:r>
          </a:p>
          <a:p>
            <a:pPr marL="930196" marR="0" lvl="3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Cambie la pestaña que está en la parte superior de "General" a "Detalles".</a:t>
            </a:r>
          </a:p>
          <a:p>
            <a:pPr marL="930196" marR="0" lvl="3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Desplácese hacia abajo para ver la sección "Imagen".</a:t>
            </a:r>
          </a:p>
          <a:p>
            <a:pPr marL="930196" marR="0" lvl="3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Junto a "Dimensiones", están "Ancho" y "Alto", donde </a:t>
            </a:r>
            <a:r>
              <a:rPr lang="es" sz="1200" b="0" i="0" u="none" dirty="0" smtClean="0">
                <a:solidFill>
                  <a:srgbClr val="000000"/>
                </a:solidFill>
              </a:rPr>
              <a:t>encontrará </a:t>
            </a:r>
            <a:r>
              <a:rPr lang="es" sz="1200" b="0" i="0" u="none" dirty="0">
                <a:solidFill>
                  <a:srgbClr val="000000"/>
                </a:solidFill>
              </a:rPr>
              <a:t>el tamaño en </a:t>
            </a:r>
            <a:r>
              <a:rPr lang="es" sz="1200" b="0" i="0" u="none" dirty="0" smtClean="0">
                <a:solidFill>
                  <a:srgbClr val="000000"/>
                </a:solidFill>
              </a:rPr>
              <a:t/>
            </a:r>
            <a:br>
              <a:rPr lang="es" sz="1200" b="0" i="0" u="none" dirty="0" smtClean="0">
                <a:solidFill>
                  <a:srgbClr val="000000"/>
                </a:solidFill>
              </a:rPr>
            </a:br>
            <a:r>
              <a:rPr lang="es" sz="1200" b="0" i="0" u="none" dirty="0" smtClean="0">
                <a:solidFill>
                  <a:srgbClr val="000000"/>
                </a:solidFill>
              </a:rPr>
              <a:t>pixeles </a:t>
            </a:r>
            <a:r>
              <a:rPr lang="es" sz="1200" b="0" i="0" u="none" dirty="0">
                <a:solidFill>
                  <a:srgbClr val="000000"/>
                </a:solidFill>
              </a:rPr>
              <a:t>de la foto.</a:t>
            </a:r>
          </a:p>
          <a:p>
            <a:pPr marL="930196" marR="0" lvl="3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Las fotos deben tener 494x520, o algo similar.</a:t>
            </a:r>
          </a:p>
          <a:p>
            <a:pPr marL="664426" marR="0" lvl="2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Para adaptar el tamaño de la foto, siga estos pasos:</a:t>
            </a:r>
          </a:p>
          <a:p>
            <a:pPr marL="930196" marR="0" lvl="3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Encuentre el archivo de la foto en su computadora.</a:t>
            </a:r>
          </a:p>
          <a:p>
            <a:pPr marL="1195967" marR="0" lvl="4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Haga clic con el botón derecho y encuentre "Abrir con". Coloque el cursor </a:t>
            </a:r>
            <a:r>
              <a:rPr lang="es" sz="1200" b="0" i="0" u="none" dirty="0" smtClean="0">
                <a:solidFill>
                  <a:srgbClr val="000000"/>
                </a:solidFill>
              </a:rPr>
              <a:t/>
            </a:r>
            <a:br>
              <a:rPr lang="es" sz="1200" b="0" i="0" u="none" dirty="0" smtClean="0">
                <a:solidFill>
                  <a:srgbClr val="000000"/>
                </a:solidFill>
              </a:rPr>
            </a:br>
            <a:r>
              <a:rPr lang="es" sz="1200" b="0" i="0" u="none" dirty="0" smtClean="0">
                <a:solidFill>
                  <a:srgbClr val="000000"/>
                </a:solidFill>
              </a:rPr>
              <a:t>por </a:t>
            </a:r>
            <a:r>
              <a:rPr lang="es" sz="1200" b="0" i="0" u="none" dirty="0">
                <a:solidFill>
                  <a:srgbClr val="000000"/>
                </a:solidFill>
              </a:rPr>
              <a:t>encima. </a:t>
            </a:r>
          </a:p>
          <a:p>
            <a:pPr marL="1195967" marR="0" lvl="4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Verá la aplicación "Paint" como una de las opciones. Haga clic. </a:t>
            </a:r>
          </a:p>
          <a:p>
            <a:pPr marL="1461737" marR="0" lvl="5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Si no ve la aplicación "Paint" como una de las opciones, </a:t>
            </a:r>
            <a:r>
              <a:rPr lang="en" sz="1200" dirty="0"/>
              <a:t/>
            </a:r>
            <a:br>
              <a:rPr lang="en" sz="1200" dirty="0"/>
            </a:br>
            <a:r>
              <a:rPr lang="es" sz="1200" b="0" i="0" u="none" dirty="0">
                <a:solidFill>
                  <a:srgbClr val="000000"/>
                </a:solidFill>
              </a:rPr>
              <a:t>busque "escoger otra aplicación".</a:t>
            </a:r>
          </a:p>
          <a:p>
            <a:pPr marL="1461737" marR="0" lvl="5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Desplácese por las distintas aplicaciones o haga clic en </a:t>
            </a:r>
            <a:r>
              <a:rPr lang="en" sz="1200" dirty="0"/>
              <a:t/>
            </a:r>
            <a:br>
              <a:rPr lang="en" sz="1200" dirty="0"/>
            </a:br>
            <a:r>
              <a:rPr lang="es" sz="1200" b="0" i="0" u="none" dirty="0">
                <a:solidFill>
                  <a:srgbClr val="000000"/>
                </a:solidFill>
              </a:rPr>
              <a:t>"Más aplicaciones" para encontrar "Paint".</a:t>
            </a:r>
          </a:p>
          <a:p>
            <a:pPr marL="1262409" marR="0" lvl="4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La foto se abrirá en "Paint".</a:t>
            </a:r>
          </a:p>
          <a:p>
            <a:pPr marL="1262409" marR="0" lvl="4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En la parte superior, dentro de la sección "Imagen", busque "Ajustar </a:t>
            </a:r>
            <a:r>
              <a:rPr lang="es" sz="1200" b="0" i="0" u="none" dirty="0" smtClean="0">
                <a:solidFill>
                  <a:srgbClr val="000000"/>
                </a:solidFill>
              </a:rPr>
              <a:t/>
            </a:r>
            <a:br>
              <a:rPr lang="es" sz="1200" b="0" i="0" u="none" dirty="0" smtClean="0">
                <a:solidFill>
                  <a:srgbClr val="000000"/>
                </a:solidFill>
              </a:rPr>
            </a:br>
            <a:r>
              <a:rPr lang="es" sz="1200" b="0" i="0" u="none" dirty="0" smtClean="0">
                <a:solidFill>
                  <a:srgbClr val="000000"/>
                </a:solidFill>
              </a:rPr>
              <a:t>el </a:t>
            </a:r>
            <a:r>
              <a:rPr lang="es" sz="1200" b="0" i="0" u="none" dirty="0">
                <a:solidFill>
                  <a:srgbClr val="000000"/>
                </a:solidFill>
              </a:rPr>
              <a:t>tamaño de la imagen" </a:t>
            </a:r>
            <a:r>
              <a:rPr lang="es" sz="1200" b="0" i="0" u="none" dirty="0" smtClean="0">
                <a:solidFill>
                  <a:srgbClr val="000000"/>
                </a:solidFill>
              </a:rPr>
              <a:t>y </a:t>
            </a:r>
            <a:r>
              <a:rPr lang="es" sz="1200" b="0" i="0" u="none" dirty="0">
                <a:solidFill>
                  <a:srgbClr val="000000"/>
                </a:solidFill>
              </a:rPr>
              <a:t>haga clic.</a:t>
            </a:r>
          </a:p>
          <a:p>
            <a:pPr marL="1262409" marR="0" lvl="4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Se abrirá un cuadro de diálogo.</a:t>
            </a:r>
          </a:p>
          <a:p>
            <a:pPr marL="1262409" marR="0" lvl="4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Seleccione "pixeles".</a:t>
            </a:r>
          </a:p>
          <a:p>
            <a:pPr marL="1262409" marR="0" lvl="4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Edite los pixeles horizontales (ancho) a 494.</a:t>
            </a:r>
          </a:p>
          <a:p>
            <a:pPr marL="1262409" marR="0" lvl="4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Edite los pixeles verticales (alto) a 520. </a:t>
            </a:r>
          </a:p>
          <a:p>
            <a:pPr marL="1528180" marR="0" lvl="5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Es posible que los números se ajusten solos.</a:t>
            </a:r>
          </a:p>
          <a:p>
            <a:pPr marL="1528180" marR="0" lvl="5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Es importante que esté marcada la opción "Mantener relación de aspecto".</a:t>
            </a:r>
          </a:p>
          <a:p>
            <a:pPr marL="1528180" marR="0" lvl="5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El ajuste automático de los números garantiza que la escala sea </a:t>
            </a:r>
            <a:r>
              <a:rPr lang="es" sz="1200" b="0" i="0" u="none" dirty="0" smtClean="0">
                <a:solidFill>
                  <a:srgbClr val="000000"/>
                </a:solidFill>
              </a:rPr>
              <a:t>la adecuada</a:t>
            </a:r>
            <a:r>
              <a:rPr lang="es" sz="1200" b="0" i="0" u="none" dirty="0">
                <a:solidFill>
                  <a:srgbClr val="000000"/>
                </a:solidFill>
              </a:rPr>
              <a:t>. </a:t>
            </a:r>
          </a:p>
          <a:p>
            <a:pPr marL="1528180" marR="0" lvl="5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Permita que los números se ajusten automáticamente.</a:t>
            </a:r>
          </a:p>
          <a:p>
            <a:pPr marL="1262409" marR="0" lvl="4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Haga clic en "OK".</a:t>
            </a:r>
          </a:p>
          <a:p>
            <a:pPr marL="1262409" marR="0" lvl="4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Haga clic en "Archivo" y "Guardar como" para guardar esta versión adaptada de su foto.</a:t>
            </a:r>
          </a:p>
          <a:p>
            <a:pPr marL="1262409" marR="0" lvl="4" indent="-199328" algn="l" defTabSz="23919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Comience el paso 2, 1 (diapositiva 8</a:t>
            </a:r>
            <a:r>
              <a:rPr lang="es" sz="1200" b="0" i="0" u="none" dirty="0" smtClean="0">
                <a:solidFill>
                  <a:srgbClr val="000000"/>
                </a:solidFill>
              </a:rPr>
              <a:t>).</a:t>
            </a:r>
            <a:endParaRPr kumimoji="0" lang="en-US" sz="94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7F6CB7E-17D2-478A-95E8-D2B4D66BA048}"/>
              </a:ext>
            </a:extLst>
          </p:cNvPr>
          <p:cNvSpPr txBox="1"/>
          <p:nvPr/>
        </p:nvSpPr>
        <p:spPr>
          <a:xfrm>
            <a:off x="6365483" y="160510"/>
            <a:ext cx="4952344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2885" marR="0" lvl="0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lang="es" sz="1200" b="0" i="0" u="none" dirty="0">
                <a:solidFill>
                  <a:srgbClr val="FF0000"/>
                </a:solidFill>
              </a:rPr>
              <a:t>Usuarios de Mac, </a:t>
            </a:r>
            <a:r>
              <a:rPr lang="es" sz="1200" b="0" i="0" u="none" dirty="0">
                <a:solidFill>
                  <a:srgbClr val="000000"/>
                </a:solidFill>
              </a:rPr>
              <a:t>para verificar el tamaño actual de la foto, sigan estos pasos:</a:t>
            </a:r>
          </a:p>
          <a:p>
            <a:pPr marL="398656" marR="0" lvl="1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Abra el archivo de la foto en Preview (opción por defecto de Mac).</a:t>
            </a:r>
          </a:p>
          <a:p>
            <a:pPr marL="398656" marR="0" lvl="1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Haga clic en "Herramientas".</a:t>
            </a:r>
          </a:p>
          <a:p>
            <a:pPr marL="398656" marR="0" lvl="1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Haga clic en "Ajustar tamaño", y se abrirá un cuadro de diálogo.</a:t>
            </a:r>
          </a:p>
          <a:p>
            <a:pPr marL="398656" marR="0" lvl="1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Junto a "Ancho" y "Alto", verá el tamaño actual medido en "Pulgadas".</a:t>
            </a:r>
          </a:p>
          <a:p>
            <a:pPr marL="398656" marR="0" lvl="1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Cambie "Pulgadas" por "Pixeles".</a:t>
            </a:r>
          </a:p>
          <a:p>
            <a:pPr marL="398656" marR="0" lvl="1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Las fotos deben tener 494x520, o algo similar.</a:t>
            </a:r>
          </a:p>
          <a:p>
            <a:pPr marL="132885" marR="0" lvl="0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Para adaptar el tamaño de la foto, siga estos pasos:</a:t>
            </a:r>
          </a:p>
          <a:p>
            <a:pPr marL="398656" marR="0" lvl="1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Siga los pasos 4, 1-5 mencionados anteriormente.</a:t>
            </a:r>
          </a:p>
          <a:p>
            <a:pPr marL="664426" marR="0" lvl="2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Ajuste el "Ancho" y el "Alto" manualmente a 494x520.</a:t>
            </a:r>
          </a:p>
          <a:p>
            <a:pPr marL="664426" marR="0" lvl="2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Es posible que note que el "Alto" complete automáticamente un tamaño de pixel en función del "Ancho" que haya ingresado. </a:t>
            </a:r>
          </a:p>
          <a:p>
            <a:pPr marL="664426" marR="0" lvl="2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Al cambiar el "Alto", es posible que note que el "Ancho" adopte automáticamente un nuevo tamaño de pixel.</a:t>
            </a:r>
          </a:p>
          <a:p>
            <a:pPr marL="664426" marR="0" lvl="2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Conserve marcada la opción "Escalar proporcionalmente". </a:t>
            </a:r>
          </a:p>
          <a:p>
            <a:pPr marL="664426" marR="0" lvl="2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Permita que los números se ajusten automáticamente. </a:t>
            </a:r>
          </a:p>
          <a:p>
            <a:pPr marL="664426" marR="0" lvl="2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Haga clic en "OK".</a:t>
            </a:r>
          </a:p>
          <a:p>
            <a:pPr marL="664426" marR="0" lvl="2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Haga clic en "Archivo" y "Guardar como" para guardar esta versión adaptada de su foto.</a:t>
            </a:r>
          </a:p>
          <a:p>
            <a:pPr marL="664426" marR="0" lvl="2" indent="-132885" algn="l" defTabSz="2657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" sz="1200" b="0" i="0" u="none" dirty="0">
                <a:solidFill>
                  <a:srgbClr val="000000"/>
                </a:solidFill>
              </a:rPr>
              <a:t>Comience el paso 2, 1 (diapositiva 8</a:t>
            </a:r>
            <a:r>
              <a:rPr lang="es" sz="1200" b="0" i="0" u="none" dirty="0" smtClean="0">
                <a:solidFill>
                  <a:srgbClr val="000000"/>
                </a:solidFill>
              </a:rPr>
              <a:t>).</a:t>
            </a:r>
            <a:endParaRPr kumimoji="0" lang="en-US" sz="69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168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CC43910-6480-4F6B-A228-4D512BD926A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9B79B0A-2571-4A99-BB01-4B87798BD4DA}"/>
</file>

<file path=customXml/itemProps3.xml><?xml version="1.0" encoding="utf-8"?>
<ds:datastoreItem xmlns:ds="http://schemas.openxmlformats.org/officeDocument/2006/customXml" ds:itemID="{0C3EA020-EEBE-4B8E-85C7-F953AD6E3511}">
  <ds:schemaRefs>
    <ds:schemaRef ds:uri="db613e52-d29e-48be-9dab-b77cf859024b"/>
    <ds:schemaRef ds:uri="http://schemas.microsoft.com/office/2006/metadata/properties"/>
    <ds:schemaRef ds:uri="http://purl.org/dc/terms/"/>
    <ds:schemaRef ds:uri="aaf12ef8-83df-4ac1-8570-146fbceeae8d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529</Words>
  <Application>Microsoft Office PowerPoint</Application>
  <PresentationFormat>Custom</PresentationFormat>
  <Paragraphs>130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Las Publicaciones para las Redes Sociales: PTA Por Sus Hijos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Aishun Li</cp:lastModifiedBy>
  <cp:revision>22</cp:revision>
  <dcterms:created xsi:type="dcterms:W3CDTF">2020-04-14T15:06:47Z</dcterms:created>
  <dcterms:modified xsi:type="dcterms:W3CDTF">2020-07-20T17:56:41Z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