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672" r:id="rId5"/>
  </p:sldMasterIdLst>
  <p:handoutMasterIdLst>
    <p:handoutMasterId r:id="rId13"/>
  </p:handoutMasterIdLst>
  <p:sldIdLst>
    <p:sldId id="501" r:id="rId6"/>
    <p:sldId id="502" r:id="rId7"/>
    <p:sldId id="503" r:id="rId8"/>
    <p:sldId id="504" r:id="rId9"/>
    <p:sldId id="505" r:id="rId10"/>
    <p:sldId id="266" r:id="rId11"/>
    <p:sldId id="267" r:id="rId12"/>
  </p:sldIdLst>
  <p:sldSz cx="7927975" cy="109696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346" userDrawn="1">
          <p15:clr>
            <a:srgbClr val="A4A3A4"/>
          </p15:clr>
        </p15:guide>
        <p15:guide id="2" pos="2497" userDrawn="1">
          <p15:clr>
            <a:srgbClr val="A4A3A4"/>
          </p15:clr>
        </p15:guide>
      </p15:sldGuideLst>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rain, Amanda" initials="DA" lastIdx="3"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A333A"/>
    <a:srgbClr val="72246D"/>
    <a:srgbClr val="78BE20"/>
    <a:srgbClr val="04406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13B71E5-74E9-422C-8674-EE6867626262}" v="191" dt="2020-06-04T18:31:43.840"/>
    <p1510:client id="{72E0E99B-5267-4085-8559-331053DC1A5B}" v="24" dt="2020-06-05T17:18:14.022"/>
    <p1510:client id="{322A0824-DD0A-98AF-27E2-6E80B8A8CDE2}" v="43" dt="2020-06-05T14:13:21.04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432"/>
    <p:restoredTop sz="94630"/>
  </p:normalViewPr>
  <p:slideViewPr>
    <p:cSldViewPr snapToGrid="0">
      <p:cViewPr>
        <p:scale>
          <a:sx n="160" d="100"/>
          <a:sy n="160" d="100"/>
        </p:scale>
        <p:origin x="144" y="-1764"/>
      </p:cViewPr>
      <p:guideLst>
        <p:guide orient="horz" pos="346"/>
        <p:guide pos="2497"/>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5.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ox, Amy" userId="S::amy.fox@edelman.com::51c6b977-c9d3-4a0d-9a87-944a4c8cd4f4" providerId="AD" clId="Web-{72E0E99B-5267-4085-8559-331053DC1A5B}"/>
    <pc:docChg chg="modSld">
      <pc:chgData name="Fox, Amy" userId="S::amy.fox@edelman.com::51c6b977-c9d3-4a0d-9a87-944a4c8cd4f4" providerId="AD" clId="Web-{72E0E99B-5267-4085-8559-331053DC1A5B}" dt="2020-06-05T17:18:14.022" v="23" actId="1076"/>
      <pc:docMkLst>
        <pc:docMk/>
      </pc:docMkLst>
      <pc:sldChg chg="modSp">
        <pc:chgData name="Fox, Amy" userId="S::amy.fox@edelman.com::51c6b977-c9d3-4a0d-9a87-944a4c8cd4f4" providerId="AD" clId="Web-{72E0E99B-5267-4085-8559-331053DC1A5B}" dt="2020-06-05T17:18:14.022" v="23" actId="1076"/>
        <pc:sldMkLst>
          <pc:docMk/>
          <pc:sldMk cId="4071269920" sldId="267"/>
        </pc:sldMkLst>
        <pc:spChg chg="mod">
          <ac:chgData name="Fox, Amy" userId="S::amy.fox@edelman.com::51c6b977-c9d3-4a0d-9a87-944a4c8cd4f4" providerId="AD" clId="Web-{72E0E99B-5267-4085-8559-331053DC1A5B}" dt="2020-06-05T17:18:14.022" v="23" actId="1076"/>
          <ac:spMkLst>
            <pc:docMk/>
            <pc:sldMk cId="4071269920" sldId="267"/>
            <ac:spMk id="2" creationId="{7724AC06-4EAB-486C-AE5E-87F676BD0080}"/>
          </ac:spMkLst>
        </pc:spChg>
      </pc:sldChg>
    </pc:docChg>
  </pc:docChgLst>
  <pc:docChgLst>
    <pc:chgData name="Drain, Amanda" userId="S::amanda.drain@edelman.com::8d0eef54-3ffd-45b8-b5a7-cd58b567f0b0" providerId="AD" clId="Web-{322A0824-DD0A-98AF-27E2-6E80B8A8CDE2}"/>
    <pc:docChg chg="modSld">
      <pc:chgData name="Drain, Amanda" userId="S::amanda.drain@edelman.com::8d0eef54-3ffd-45b8-b5a7-cd58b567f0b0" providerId="AD" clId="Web-{322A0824-DD0A-98AF-27E2-6E80B8A8CDE2}" dt="2020-06-05T14:13:21.045" v="39" actId="1076"/>
      <pc:docMkLst>
        <pc:docMk/>
      </pc:docMkLst>
      <pc:sldChg chg="modSp">
        <pc:chgData name="Drain, Amanda" userId="S::amanda.drain@edelman.com::8d0eef54-3ffd-45b8-b5a7-cd58b567f0b0" providerId="AD" clId="Web-{322A0824-DD0A-98AF-27E2-6E80B8A8CDE2}" dt="2020-06-05T14:13:07.826" v="38" actId="1076"/>
        <pc:sldMkLst>
          <pc:docMk/>
          <pc:sldMk cId="4071269920" sldId="267"/>
        </pc:sldMkLst>
        <pc:spChg chg="mod">
          <ac:chgData name="Drain, Amanda" userId="S::amanda.drain@edelman.com::8d0eef54-3ffd-45b8-b5a7-cd58b567f0b0" providerId="AD" clId="Web-{322A0824-DD0A-98AF-27E2-6E80B8A8CDE2}" dt="2020-06-05T14:13:07.826" v="38" actId="1076"/>
          <ac:spMkLst>
            <pc:docMk/>
            <pc:sldMk cId="4071269920" sldId="267"/>
            <ac:spMk id="2" creationId="{7724AC06-4EAB-486C-AE5E-87F676BD0080}"/>
          </ac:spMkLst>
        </pc:spChg>
      </pc:sldChg>
      <pc:sldChg chg="modSp">
        <pc:chgData name="Drain, Amanda" userId="S::amanda.drain@edelman.com::8d0eef54-3ffd-45b8-b5a7-cd58b567f0b0" providerId="AD" clId="Web-{322A0824-DD0A-98AF-27E2-6E80B8A8CDE2}" dt="2020-06-05T14:13:21.045" v="39" actId="1076"/>
        <pc:sldMkLst>
          <pc:docMk/>
          <pc:sldMk cId="390624561" sldId="501"/>
        </pc:sldMkLst>
        <pc:spChg chg="mod">
          <ac:chgData name="Drain, Amanda" userId="S::amanda.drain@edelman.com::8d0eef54-3ffd-45b8-b5a7-cd58b567f0b0" providerId="AD" clId="Web-{322A0824-DD0A-98AF-27E2-6E80B8A8CDE2}" dt="2020-06-05T14:13:21.045" v="39" actId="1076"/>
          <ac:spMkLst>
            <pc:docMk/>
            <pc:sldMk cId="390624561" sldId="501"/>
            <ac:spMk id="3" creationId="{858374D1-107F-BE4A-B981-AD0B3631ACE9}"/>
          </ac:spMkLst>
        </pc:spChg>
        <pc:spChg chg="mod">
          <ac:chgData name="Drain, Amanda" userId="S::amanda.drain@edelman.com::8d0eef54-3ffd-45b8-b5a7-cd58b567f0b0" providerId="AD" clId="Web-{322A0824-DD0A-98AF-27E2-6E80B8A8CDE2}" dt="2020-06-05T14:12:26.777" v="16" actId="20577"/>
          <ac:spMkLst>
            <pc:docMk/>
            <pc:sldMk cId="390624561" sldId="501"/>
            <ac:spMk id="4" creationId="{4865EF9B-CD1F-46D1-BE3E-6757B8E3B3BD}"/>
          </ac:spMkLst>
        </pc:spChg>
      </pc:sldChg>
    </pc:docChg>
  </pc:docChgLst>
  <pc:docChgLst>
    <pc:chgData name="Drain, Amanda" userId="8d0eef54-3ffd-45b8-b5a7-cd58b567f0b0" providerId="ADAL" clId="{C13B71E5-74E9-422C-8674-EE6867626262}"/>
    <pc:docChg chg="custSel modSld">
      <pc:chgData name="Drain, Amanda" userId="8d0eef54-3ffd-45b8-b5a7-cd58b567f0b0" providerId="ADAL" clId="{C13B71E5-74E9-422C-8674-EE6867626262}" dt="2020-06-04T18:35:15.196" v="215" actId="1592"/>
      <pc:docMkLst>
        <pc:docMk/>
      </pc:docMkLst>
      <pc:sldChg chg="addSp modSp mod addCm delCm modCm">
        <pc:chgData name="Drain, Amanda" userId="8d0eef54-3ffd-45b8-b5a7-cd58b567f0b0" providerId="ADAL" clId="{C13B71E5-74E9-422C-8674-EE6867626262}" dt="2020-06-04T18:35:15.196" v="215" actId="1592"/>
        <pc:sldMkLst>
          <pc:docMk/>
          <pc:sldMk cId="390624561" sldId="501"/>
        </pc:sldMkLst>
        <pc:spChg chg="mod">
          <ac:chgData name="Drain, Amanda" userId="8d0eef54-3ffd-45b8-b5a7-cd58b567f0b0" providerId="ADAL" clId="{C13B71E5-74E9-422C-8674-EE6867626262}" dt="2020-06-04T18:30:43.863" v="190" actId="14100"/>
          <ac:spMkLst>
            <pc:docMk/>
            <pc:sldMk cId="390624561" sldId="501"/>
            <ac:spMk id="4" creationId="{4865EF9B-CD1F-46D1-BE3E-6757B8E3B3BD}"/>
          </ac:spMkLst>
        </pc:spChg>
        <pc:spChg chg="add mod">
          <ac:chgData name="Drain, Amanda" userId="8d0eef54-3ffd-45b8-b5a7-cd58b567f0b0" providerId="ADAL" clId="{C13B71E5-74E9-422C-8674-EE6867626262}" dt="2020-06-04T18:32:16.160" v="214" actId="1076"/>
          <ac:spMkLst>
            <pc:docMk/>
            <pc:sldMk cId="390624561" sldId="501"/>
            <ac:spMk id="6" creationId="{0652203F-2577-46D2-BC78-6B1784F4242B}"/>
          </ac:spMkLst>
        </pc:spChg>
        <pc:picChg chg="add mod">
          <ac:chgData name="Drain, Amanda" userId="8d0eef54-3ffd-45b8-b5a7-cd58b567f0b0" providerId="ADAL" clId="{C13B71E5-74E9-422C-8674-EE6867626262}" dt="2020-06-04T18:32:00.525" v="211" actId="1076"/>
          <ac:picMkLst>
            <pc:docMk/>
            <pc:sldMk cId="390624561" sldId="501"/>
            <ac:picMk id="5" creationId="{EF14C61D-9236-44F5-9F35-359595602FB9}"/>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785F500B-2B8A-5E44-A1C5-9FBD35FED91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xmlns="" id="{69D4D612-126B-B14C-92E3-165B5BC8BC0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E3BC19D-88A6-FA4D-B41A-BC356C3920EF}" type="datetimeFigureOut">
              <a:t>7/15/2020</a:t>
            </a:fld>
            <a:endParaRPr lang="en-US"/>
          </a:p>
        </p:txBody>
      </p:sp>
      <p:sp>
        <p:nvSpPr>
          <p:cNvPr id="4" name="Footer Placeholder 3">
            <a:extLst>
              <a:ext uri="{FF2B5EF4-FFF2-40B4-BE49-F238E27FC236}">
                <a16:creationId xmlns:a16="http://schemas.microsoft.com/office/drawing/2014/main" xmlns="" id="{26D1B22F-9302-984B-84D9-669A8A9C61D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xmlns="" id="{145F7EF1-53D3-004E-BB6F-589D13BC71D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E4E0901-FD7D-454F-97F7-0A57005BCA63}" type="slidenum">
              <a:t>‹#›</a:t>
            </a:fld>
            <a:endParaRPr lang="en-US"/>
          </a:p>
        </p:txBody>
      </p:sp>
    </p:spTree>
    <p:extLst>
      <p:ext uri="{BB962C8B-B14F-4D97-AF65-F5344CB8AC3E}">
        <p14:creationId xmlns:p14="http://schemas.microsoft.com/office/powerpoint/2010/main" val="583243455"/>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12.emf"/><Relationship Id="rId4" Type="http://schemas.openxmlformats.org/officeDocument/2006/relationships/image" Target="../media/image11.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12.emf"/><Relationship Id="rId4" Type="http://schemas.openxmlformats.org/officeDocument/2006/relationships/image" Target="../media/image10.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png"/><Relationship Id="rId1" Type="http://schemas.openxmlformats.org/officeDocument/2006/relationships/slideMaster" Target="../slideMasters/slideMaster2.xml"/><Relationship Id="rId5" Type="http://schemas.openxmlformats.org/officeDocument/2006/relationships/image" Target="../media/image12.emf"/><Relationship Id="rId4" Type="http://schemas.openxmlformats.org/officeDocument/2006/relationships/image" Target="../media/image14.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12.emf"/><Relationship Id="rId4" Type="http://schemas.openxmlformats.org/officeDocument/2006/relationships/image" Target="../media/image1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Master" Target="../slideMasters/slideMaster2.xml"/><Relationship Id="rId5" Type="http://schemas.openxmlformats.org/officeDocument/2006/relationships/image" Target="../media/image12.emf"/><Relationship Id="rId4" Type="http://schemas.openxmlformats.org/officeDocument/2006/relationships/image" Target="../media/image16.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12.emf"/><Relationship Id="rId4" Type="http://schemas.openxmlformats.org/officeDocument/2006/relationships/image" Target="../media/image16.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7.png"/><Relationship Id="rId1" Type="http://schemas.openxmlformats.org/officeDocument/2006/relationships/slideMaster" Target="../slideMasters/slideMaster2.xml"/><Relationship Id="rId5" Type="http://schemas.openxmlformats.org/officeDocument/2006/relationships/image" Target="../media/image12.emf"/><Relationship Id="rId4" Type="http://schemas.openxmlformats.org/officeDocument/2006/relationships/image" Target="../media/image18.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12.emf"/><Relationship Id="rId4" Type="http://schemas.openxmlformats.org/officeDocument/2006/relationships/image" Target="../media/image18.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6687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157B05B7-30EF-EC46-8701-D7555F56166F}"/>
              </a:ext>
            </a:extLst>
          </p:cNvPr>
          <p:cNvSpPr/>
          <p:nvPr userDrawn="1"/>
        </p:nvSpPr>
        <p:spPr>
          <a:xfrm>
            <a:off x="0" y="0"/>
            <a:ext cx="7927975" cy="1096963"/>
          </a:xfrm>
          <a:prstGeom prst="rect">
            <a:avLst/>
          </a:prstGeom>
          <a:solidFill>
            <a:srgbClr val="6F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30">
              <a:solidFill>
                <a:srgbClr val="6F30A0"/>
              </a:solidFill>
            </a:endParaRPr>
          </a:p>
        </p:txBody>
      </p:sp>
      <p:pic>
        <p:nvPicPr>
          <p:cNvPr id="10" name="Picture 9" descr="A picture containing drawing&#10;&#10;Description automatically generated">
            <a:extLst>
              <a:ext uri="{FF2B5EF4-FFF2-40B4-BE49-F238E27FC236}">
                <a16:creationId xmlns:a16="http://schemas.microsoft.com/office/drawing/2014/main" xmlns="" id="{BB77E5B2-B423-EF44-BBF9-441B2F9CA76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653407" y="885983"/>
            <a:ext cx="1043700" cy="170314"/>
          </a:xfrm>
          <a:prstGeom prst="rect">
            <a:avLst/>
          </a:prstGeom>
        </p:spPr>
      </p:pic>
      <p:pic>
        <p:nvPicPr>
          <p:cNvPr id="14" name="Picture 13" descr="A picture containing drawing&#10;&#10;Description automatically generated">
            <a:extLst>
              <a:ext uri="{FF2B5EF4-FFF2-40B4-BE49-F238E27FC236}">
                <a16:creationId xmlns:a16="http://schemas.microsoft.com/office/drawing/2014/main" xmlns="" id="{6BF7128D-75DF-1B4B-BB1B-5B5E7D1E1A5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996806" y="121545"/>
            <a:ext cx="4035859" cy="853872"/>
          </a:xfrm>
          <a:prstGeom prst="rect">
            <a:avLst/>
          </a:prstGeom>
        </p:spPr>
      </p:pic>
      <p:sp>
        <p:nvSpPr>
          <p:cNvPr id="15" name="TextBox 14">
            <a:extLst>
              <a:ext uri="{FF2B5EF4-FFF2-40B4-BE49-F238E27FC236}">
                <a16:creationId xmlns:a16="http://schemas.microsoft.com/office/drawing/2014/main" xmlns="" id="{74910DCB-EFBF-134D-8F3C-B646260058BA}"/>
              </a:ext>
            </a:extLst>
          </p:cNvPr>
          <p:cNvSpPr txBox="1"/>
          <p:nvPr userDrawn="1"/>
        </p:nvSpPr>
        <p:spPr>
          <a:xfrm>
            <a:off x="385916" y="396677"/>
            <a:ext cx="3916941" cy="227755"/>
          </a:xfrm>
          <a:prstGeom prst="rect">
            <a:avLst/>
          </a:prstGeom>
          <a:noFill/>
        </p:spPr>
        <p:txBody>
          <a:bodyPr wrap="square" rtlCol="0">
            <a:spAutoFit/>
          </a:bodyPr>
          <a:lstStyle/>
          <a:p>
            <a:r>
              <a:rPr lang="en-US" sz="330">
                <a:solidFill>
                  <a:schemeClr val="bg1"/>
                </a:solidFill>
                <a:latin typeface="Arial" panose="020B0604020202020204" pitchFamily="34" charset="0"/>
                <a:cs typeface="Arial" panose="020B0604020202020204" pitchFamily="34" charset="0"/>
              </a:rPr>
              <a:t>Anything you can give – through membership dues and fundraising activities – directly funds essential resources and curriculum needs that benefit your child and </a:t>
            </a:r>
          </a:p>
          <a:p>
            <a:endParaRPr lang="en-US" sz="220" b="1">
              <a:solidFill>
                <a:schemeClr val="bg1"/>
              </a:solidFill>
              <a:latin typeface="Arial" panose="020B0604020202020204" pitchFamily="34" charset="0"/>
              <a:cs typeface="Arial" panose="020B0604020202020204" pitchFamily="34" charset="0"/>
            </a:endParaRPr>
          </a:p>
          <a:p>
            <a:r>
              <a:rPr lang="en-US" sz="330" b="1">
                <a:solidFill>
                  <a:schemeClr val="bg1"/>
                </a:solidFill>
                <a:latin typeface="Arial" panose="020B0604020202020204" pitchFamily="34" charset="0"/>
                <a:cs typeface="Arial" panose="020B0604020202020204" pitchFamily="34" charset="0"/>
              </a:rPr>
              <a:t>Your investment supports:</a:t>
            </a:r>
            <a:endParaRPr lang="en-US" sz="330">
              <a:solidFill>
                <a:schemeClr val="bg1"/>
              </a:solidFill>
              <a:latin typeface="Arial" panose="020B0604020202020204" pitchFamily="34" charset="0"/>
              <a:cs typeface="Arial" panose="020B0604020202020204" pitchFamily="34" charset="0"/>
            </a:endParaRPr>
          </a:p>
        </p:txBody>
      </p:sp>
      <p:sp>
        <p:nvSpPr>
          <p:cNvPr id="16" name="Text Placeholder 2">
            <a:extLst>
              <a:ext uri="{FF2B5EF4-FFF2-40B4-BE49-F238E27FC236}">
                <a16:creationId xmlns:a16="http://schemas.microsoft.com/office/drawing/2014/main" xmlns="" id="{FF38FD27-BE95-BA4C-BE77-5DFBDAC2FA76}"/>
              </a:ext>
            </a:extLst>
          </p:cNvPr>
          <p:cNvSpPr>
            <a:spLocks noGrp="1"/>
          </p:cNvSpPr>
          <p:nvPr>
            <p:ph type="body" sz="quarter" idx="14" hasCustomPrompt="1"/>
          </p:nvPr>
        </p:nvSpPr>
        <p:spPr>
          <a:xfrm>
            <a:off x="367329" y="707042"/>
            <a:ext cx="3607229" cy="262083"/>
          </a:xfrm>
          <a:prstGeom prst="rect">
            <a:avLst/>
          </a:prstGeom>
        </p:spPr>
        <p:txBody>
          <a:bodyPr/>
          <a:lstStyle>
            <a:lvl1pPr marL="0" indent="0">
              <a:lnSpc>
                <a:spcPts val="231"/>
              </a:lnSpc>
              <a:buNone/>
              <a:defRPr sz="330">
                <a:solidFill>
                  <a:schemeClr val="bg1"/>
                </a:solidFill>
              </a:defRPr>
            </a:lvl1pPr>
          </a:lstStyle>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p:txBody>
      </p:sp>
      <p:sp>
        <p:nvSpPr>
          <p:cNvPr id="17" name="Text Placeholder 13">
            <a:extLst>
              <a:ext uri="{FF2B5EF4-FFF2-40B4-BE49-F238E27FC236}">
                <a16:creationId xmlns:a16="http://schemas.microsoft.com/office/drawing/2014/main" xmlns="" id="{2D03959F-1F67-E545-9F86-64A8C5988D1C}"/>
              </a:ext>
            </a:extLst>
          </p:cNvPr>
          <p:cNvSpPr>
            <a:spLocks noGrp="1"/>
          </p:cNvSpPr>
          <p:nvPr>
            <p:ph type="body" sz="quarter" idx="15" hasCustomPrompt="1"/>
          </p:nvPr>
        </p:nvSpPr>
        <p:spPr>
          <a:xfrm>
            <a:off x="1067634" y="553286"/>
            <a:ext cx="3025844" cy="94350"/>
          </a:xfrm>
          <a:prstGeom prst="rect">
            <a:avLst/>
          </a:prstGeom>
        </p:spPr>
        <p:txBody>
          <a:bodyPr/>
          <a:lstStyle>
            <a:lvl1pPr marL="0" indent="0">
              <a:buNone/>
              <a:defRPr sz="330">
                <a:solidFill>
                  <a:schemeClr val="bg1"/>
                </a:solidFill>
              </a:defRPr>
            </a:lvl1pPr>
          </a:lstStyle>
          <a:p>
            <a:pPr lvl="0"/>
            <a:r>
              <a:rPr lang="en-US">
                <a:solidFill>
                  <a:schemeClr val="bg1"/>
                </a:solidFill>
                <a:latin typeface="Arial" panose="020B0604020202020204" pitchFamily="34" charset="0"/>
                <a:cs typeface="Arial" panose="020B0604020202020204" pitchFamily="34" charset="0"/>
              </a:rPr>
              <a:t>&lt;INSERT NAME OF SCHOOL&gt;.</a:t>
            </a:r>
            <a:endParaRPr lang="en-US"/>
          </a:p>
        </p:txBody>
      </p:sp>
      <p:pic>
        <p:nvPicPr>
          <p:cNvPr id="19" name="Picture 18" descr="A picture containing drawing&#10;&#10;Description automatically generated">
            <a:extLst>
              <a:ext uri="{FF2B5EF4-FFF2-40B4-BE49-F238E27FC236}">
                <a16:creationId xmlns:a16="http://schemas.microsoft.com/office/drawing/2014/main" xmlns="" id="{7E342AAE-425A-4D49-936D-6CECECA1DFF4}"/>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882116" y="221781"/>
            <a:ext cx="2586282" cy="141641"/>
          </a:xfrm>
          <a:prstGeom prst="rect">
            <a:avLst/>
          </a:prstGeom>
        </p:spPr>
      </p:pic>
      <p:pic>
        <p:nvPicPr>
          <p:cNvPr id="20" name="Picture 19">
            <a:extLst>
              <a:ext uri="{FF2B5EF4-FFF2-40B4-BE49-F238E27FC236}">
                <a16:creationId xmlns:a16="http://schemas.microsoft.com/office/drawing/2014/main" xmlns="" id="{A70CA722-EDA2-DE4A-AA3C-2DC63BEC41B0}"/>
              </a:ext>
            </a:extLst>
          </p:cNvPr>
          <p:cNvPicPr>
            <a:picLocks noChangeAspect="1"/>
          </p:cNvPicPr>
          <p:nvPr userDrawn="1"/>
        </p:nvPicPr>
        <p:blipFill>
          <a:blip r:embed="rId5"/>
          <a:stretch>
            <a:fillRect/>
          </a:stretch>
        </p:blipFill>
        <p:spPr>
          <a:xfrm>
            <a:off x="958493" y="131754"/>
            <a:ext cx="2433528" cy="45006"/>
          </a:xfrm>
          <a:prstGeom prst="rect">
            <a:avLst/>
          </a:prstGeom>
        </p:spPr>
      </p:pic>
    </p:spTree>
    <p:extLst>
      <p:ext uri="{BB962C8B-B14F-4D97-AF65-F5344CB8AC3E}">
        <p14:creationId xmlns:p14="http://schemas.microsoft.com/office/powerpoint/2010/main" val="38481777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157B05B7-30EF-EC46-8701-D7555F56166F}"/>
              </a:ext>
            </a:extLst>
          </p:cNvPr>
          <p:cNvSpPr/>
          <p:nvPr userDrawn="1"/>
        </p:nvSpPr>
        <p:spPr>
          <a:xfrm>
            <a:off x="0" y="0"/>
            <a:ext cx="7927975" cy="1096963"/>
          </a:xfrm>
          <a:prstGeom prst="rect">
            <a:avLst/>
          </a:prstGeom>
          <a:solidFill>
            <a:srgbClr val="6F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30">
              <a:solidFill>
                <a:srgbClr val="6F30A0"/>
              </a:solidFill>
            </a:endParaRPr>
          </a:p>
        </p:txBody>
      </p:sp>
      <p:pic>
        <p:nvPicPr>
          <p:cNvPr id="10" name="Picture 9" descr="A picture containing drawing&#10;&#10;Description automatically generated">
            <a:extLst>
              <a:ext uri="{FF2B5EF4-FFF2-40B4-BE49-F238E27FC236}">
                <a16:creationId xmlns:a16="http://schemas.microsoft.com/office/drawing/2014/main" xmlns="" id="{BB77E5B2-B423-EF44-BBF9-441B2F9CA76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036832" y="885983"/>
            <a:ext cx="1043700" cy="170314"/>
          </a:xfrm>
          <a:prstGeom prst="rect">
            <a:avLst/>
          </a:prstGeom>
        </p:spPr>
      </p:pic>
      <p:cxnSp>
        <p:nvCxnSpPr>
          <p:cNvPr id="11" name="Straight Connector 10">
            <a:extLst>
              <a:ext uri="{FF2B5EF4-FFF2-40B4-BE49-F238E27FC236}">
                <a16:creationId xmlns:a16="http://schemas.microsoft.com/office/drawing/2014/main" xmlns="" id="{14269F1C-F516-FB4B-8C07-67DBA021A473}"/>
              </a:ext>
            </a:extLst>
          </p:cNvPr>
          <p:cNvCxnSpPr/>
          <p:nvPr userDrawn="1"/>
        </p:nvCxnSpPr>
        <p:spPr>
          <a:xfrm>
            <a:off x="2198392" y="881225"/>
            <a:ext cx="0" cy="167733"/>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Picture Placeholder 2">
            <a:extLst>
              <a:ext uri="{FF2B5EF4-FFF2-40B4-BE49-F238E27FC236}">
                <a16:creationId xmlns:a16="http://schemas.microsoft.com/office/drawing/2014/main" xmlns="" id="{C91C9FC8-8806-C04F-9873-985B8FF3F44C}"/>
              </a:ext>
            </a:extLst>
          </p:cNvPr>
          <p:cNvSpPr>
            <a:spLocks noGrp="1"/>
          </p:cNvSpPr>
          <p:nvPr>
            <p:ph type="pic" sz="quarter" idx="4294967295" hasCustomPrompt="1"/>
          </p:nvPr>
        </p:nvSpPr>
        <p:spPr>
          <a:xfrm>
            <a:off x="2436582" y="886076"/>
            <a:ext cx="857374" cy="151034"/>
          </a:xfrm>
          <a:prstGeom prst="rect">
            <a:avLst/>
          </a:prstGeom>
          <a:solidFill>
            <a:schemeClr val="bg1"/>
          </a:solidFill>
        </p:spPr>
        <p:txBody>
          <a:bodyPr/>
          <a:lstStyle>
            <a:lvl1pPr marL="0" indent="0" algn="ctr">
              <a:buNone/>
              <a:defRPr lang="en-US" sz="257" b="0" i="0">
                <a:effectLst/>
                <a:latin typeface="+mj-lt"/>
              </a:defRPr>
            </a:lvl1pPr>
          </a:lstStyle>
          <a:p>
            <a:r>
              <a:rPr lang="en-US" b="0" i="0">
                <a:effectLst/>
                <a:latin typeface="Segoe UI"/>
              </a:rPr>
              <a:t>Click to add Local Unit Logo</a:t>
            </a:r>
          </a:p>
        </p:txBody>
      </p:sp>
      <p:pic>
        <p:nvPicPr>
          <p:cNvPr id="12" name="Picture 11" descr="A picture containing drawing&#10;&#10;Description automatically generated">
            <a:extLst>
              <a:ext uri="{FF2B5EF4-FFF2-40B4-BE49-F238E27FC236}">
                <a16:creationId xmlns:a16="http://schemas.microsoft.com/office/drawing/2014/main" xmlns="" id="{B07B4C9B-9824-404E-832F-9F9C5FD4F3E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882116" y="221781"/>
            <a:ext cx="2586282" cy="141641"/>
          </a:xfrm>
          <a:prstGeom prst="rect">
            <a:avLst/>
          </a:prstGeom>
        </p:spPr>
      </p:pic>
      <p:sp>
        <p:nvSpPr>
          <p:cNvPr id="8" name="TextBox 7">
            <a:extLst>
              <a:ext uri="{FF2B5EF4-FFF2-40B4-BE49-F238E27FC236}">
                <a16:creationId xmlns:a16="http://schemas.microsoft.com/office/drawing/2014/main" xmlns="" id="{B89B252E-4D62-5B47-84ED-830076E1B03E}"/>
              </a:ext>
            </a:extLst>
          </p:cNvPr>
          <p:cNvSpPr txBox="1"/>
          <p:nvPr userDrawn="1"/>
        </p:nvSpPr>
        <p:spPr>
          <a:xfrm>
            <a:off x="385916" y="396677"/>
            <a:ext cx="3916941" cy="227755"/>
          </a:xfrm>
          <a:prstGeom prst="rect">
            <a:avLst/>
          </a:prstGeom>
          <a:noFill/>
        </p:spPr>
        <p:txBody>
          <a:bodyPr wrap="square" rtlCol="0">
            <a:spAutoFit/>
          </a:bodyPr>
          <a:lstStyle/>
          <a:p>
            <a:r>
              <a:rPr lang="en-US" sz="330">
                <a:solidFill>
                  <a:schemeClr val="bg1"/>
                </a:solidFill>
                <a:latin typeface="Arial" panose="020B0604020202020204" pitchFamily="34" charset="0"/>
                <a:cs typeface="Arial" panose="020B0604020202020204" pitchFamily="34" charset="0"/>
              </a:rPr>
              <a:t>Anything you can give – through membership dues and fundraising activities – directly funds essential resources and curriculum needs that benefit your child and </a:t>
            </a:r>
          </a:p>
          <a:p>
            <a:endParaRPr lang="en-US" sz="220" b="1">
              <a:solidFill>
                <a:schemeClr val="bg1"/>
              </a:solidFill>
              <a:latin typeface="Arial" panose="020B0604020202020204" pitchFamily="34" charset="0"/>
              <a:cs typeface="Arial" panose="020B0604020202020204" pitchFamily="34" charset="0"/>
            </a:endParaRPr>
          </a:p>
          <a:p>
            <a:r>
              <a:rPr lang="en-US" sz="330" b="1">
                <a:solidFill>
                  <a:schemeClr val="bg1"/>
                </a:solidFill>
                <a:latin typeface="Arial" panose="020B0604020202020204" pitchFamily="34" charset="0"/>
                <a:cs typeface="Arial" panose="020B0604020202020204" pitchFamily="34" charset="0"/>
              </a:rPr>
              <a:t>Your investment supports:</a:t>
            </a:r>
            <a:endParaRPr lang="en-US" sz="330">
              <a:solidFill>
                <a:schemeClr val="bg1"/>
              </a:solidFill>
              <a:latin typeface="Arial" panose="020B0604020202020204" pitchFamily="34" charset="0"/>
              <a:cs typeface="Arial" panose="020B0604020202020204" pitchFamily="34" charset="0"/>
            </a:endParaRPr>
          </a:p>
        </p:txBody>
      </p:sp>
      <p:sp>
        <p:nvSpPr>
          <p:cNvPr id="9" name="Text Placeholder 2">
            <a:extLst>
              <a:ext uri="{FF2B5EF4-FFF2-40B4-BE49-F238E27FC236}">
                <a16:creationId xmlns:a16="http://schemas.microsoft.com/office/drawing/2014/main" xmlns="" id="{E6EF3C0C-1C90-E944-B50A-F683EE8C68BE}"/>
              </a:ext>
            </a:extLst>
          </p:cNvPr>
          <p:cNvSpPr>
            <a:spLocks noGrp="1"/>
          </p:cNvSpPr>
          <p:nvPr>
            <p:ph type="body" sz="quarter" idx="14" hasCustomPrompt="1"/>
          </p:nvPr>
        </p:nvSpPr>
        <p:spPr>
          <a:xfrm>
            <a:off x="367329" y="707042"/>
            <a:ext cx="3607229" cy="262083"/>
          </a:xfrm>
          <a:prstGeom prst="rect">
            <a:avLst/>
          </a:prstGeom>
        </p:spPr>
        <p:txBody>
          <a:bodyPr/>
          <a:lstStyle>
            <a:lvl1pPr marL="0" indent="0">
              <a:lnSpc>
                <a:spcPts val="231"/>
              </a:lnSpc>
              <a:buNone/>
              <a:defRPr sz="330">
                <a:solidFill>
                  <a:schemeClr val="bg1"/>
                </a:solidFill>
              </a:defRPr>
            </a:lvl1pPr>
          </a:lstStyle>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p:txBody>
      </p:sp>
      <p:sp>
        <p:nvSpPr>
          <p:cNvPr id="13" name="Text Placeholder 13">
            <a:extLst>
              <a:ext uri="{FF2B5EF4-FFF2-40B4-BE49-F238E27FC236}">
                <a16:creationId xmlns:a16="http://schemas.microsoft.com/office/drawing/2014/main" xmlns="" id="{F0E314D9-3CAD-7148-AD70-96D832D1E741}"/>
              </a:ext>
            </a:extLst>
          </p:cNvPr>
          <p:cNvSpPr>
            <a:spLocks noGrp="1"/>
          </p:cNvSpPr>
          <p:nvPr>
            <p:ph type="body" sz="quarter" idx="15" hasCustomPrompt="1"/>
          </p:nvPr>
        </p:nvSpPr>
        <p:spPr>
          <a:xfrm>
            <a:off x="1067634" y="553286"/>
            <a:ext cx="3025844" cy="94350"/>
          </a:xfrm>
          <a:prstGeom prst="rect">
            <a:avLst/>
          </a:prstGeom>
        </p:spPr>
        <p:txBody>
          <a:bodyPr/>
          <a:lstStyle>
            <a:lvl1pPr marL="0" indent="0">
              <a:buNone/>
              <a:defRPr sz="330">
                <a:solidFill>
                  <a:schemeClr val="bg1"/>
                </a:solidFill>
              </a:defRPr>
            </a:lvl1pPr>
          </a:lstStyle>
          <a:p>
            <a:pPr lvl="0"/>
            <a:r>
              <a:rPr lang="en-US">
                <a:solidFill>
                  <a:schemeClr val="bg1"/>
                </a:solidFill>
                <a:latin typeface="Arial" panose="020B0604020202020204" pitchFamily="34" charset="0"/>
                <a:cs typeface="Arial" panose="020B0604020202020204" pitchFamily="34" charset="0"/>
              </a:rPr>
              <a:t>&lt;INSERT NAME OF SCHOOL&gt;.</a:t>
            </a:r>
            <a:endParaRPr lang="en-US"/>
          </a:p>
        </p:txBody>
      </p:sp>
      <p:pic>
        <p:nvPicPr>
          <p:cNvPr id="14" name="Picture 13" descr="A picture containing drawing&#10;&#10;Description automatically generated">
            <a:extLst>
              <a:ext uri="{FF2B5EF4-FFF2-40B4-BE49-F238E27FC236}">
                <a16:creationId xmlns:a16="http://schemas.microsoft.com/office/drawing/2014/main" xmlns="" id="{6BF7128D-75DF-1B4B-BB1B-5B5E7D1E1A5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996806" y="121545"/>
            <a:ext cx="4035859" cy="853872"/>
          </a:xfrm>
          <a:prstGeom prst="rect">
            <a:avLst/>
          </a:prstGeom>
        </p:spPr>
      </p:pic>
      <p:sp>
        <p:nvSpPr>
          <p:cNvPr id="3" name="TextBox 2">
            <a:extLst>
              <a:ext uri="{FF2B5EF4-FFF2-40B4-BE49-F238E27FC236}">
                <a16:creationId xmlns:a16="http://schemas.microsoft.com/office/drawing/2014/main" xmlns="" id="{203F7B0A-AD01-DE4C-B4C0-7779D0CE4D40}"/>
              </a:ext>
            </a:extLst>
          </p:cNvPr>
          <p:cNvSpPr txBox="1"/>
          <p:nvPr userDrawn="1"/>
        </p:nvSpPr>
        <p:spPr>
          <a:xfrm>
            <a:off x="-56376" y="87594"/>
            <a:ext cx="184731" cy="143116"/>
          </a:xfrm>
          <a:prstGeom prst="rect">
            <a:avLst/>
          </a:prstGeom>
          <a:noFill/>
        </p:spPr>
        <p:txBody>
          <a:bodyPr wrap="none" rtlCol="0">
            <a:spAutoFit/>
          </a:bodyPr>
          <a:lstStyle/>
          <a:p>
            <a:endParaRPr lang="en-US" sz="330"/>
          </a:p>
        </p:txBody>
      </p:sp>
      <p:pic>
        <p:nvPicPr>
          <p:cNvPr id="18" name="Picture 17">
            <a:extLst>
              <a:ext uri="{FF2B5EF4-FFF2-40B4-BE49-F238E27FC236}">
                <a16:creationId xmlns:a16="http://schemas.microsoft.com/office/drawing/2014/main" xmlns="" id="{73D7A73B-CE4E-A74E-8346-BE4CF8928A92}"/>
              </a:ext>
            </a:extLst>
          </p:cNvPr>
          <p:cNvPicPr>
            <a:picLocks noChangeAspect="1"/>
          </p:cNvPicPr>
          <p:nvPr userDrawn="1"/>
        </p:nvPicPr>
        <p:blipFill>
          <a:blip r:embed="rId5"/>
          <a:stretch>
            <a:fillRect/>
          </a:stretch>
        </p:blipFill>
        <p:spPr>
          <a:xfrm>
            <a:off x="958493" y="131754"/>
            <a:ext cx="2433528" cy="45006"/>
          </a:xfrm>
          <a:prstGeom prst="rect">
            <a:avLst/>
          </a:prstGeom>
        </p:spPr>
      </p:pic>
    </p:spTree>
    <p:extLst>
      <p:ext uri="{BB962C8B-B14F-4D97-AF65-F5344CB8AC3E}">
        <p14:creationId xmlns:p14="http://schemas.microsoft.com/office/powerpoint/2010/main" val="4096631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157B05B7-30EF-EC46-8701-D7555F56166F}"/>
              </a:ext>
            </a:extLst>
          </p:cNvPr>
          <p:cNvSpPr/>
          <p:nvPr userDrawn="1"/>
        </p:nvSpPr>
        <p:spPr>
          <a:xfrm>
            <a:off x="0" y="0"/>
            <a:ext cx="7927975" cy="1096963"/>
          </a:xfrm>
          <a:prstGeom prst="rect">
            <a:avLst/>
          </a:prstGeom>
          <a:solidFill>
            <a:srgbClr val="78BE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30">
              <a:solidFill>
                <a:srgbClr val="6F30A0"/>
              </a:solidFill>
            </a:endParaRPr>
          </a:p>
        </p:txBody>
      </p:sp>
      <p:pic>
        <p:nvPicPr>
          <p:cNvPr id="14" name="Picture 13" descr="A picture containing light, drawing&#10;&#10;Description automatically generated">
            <a:extLst>
              <a:ext uri="{FF2B5EF4-FFF2-40B4-BE49-F238E27FC236}">
                <a16:creationId xmlns:a16="http://schemas.microsoft.com/office/drawing/2014/main" xmlns="" id="{15FDA1FD-5ABD-254A-BED0-FAAD0D0BE43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147999" y="159940"/>
            <a:ext cx="3584824" cy="758445"/>
          </a:xfrm>
          <a:prstGeom prst="rect">
            <a:avLst/>
          </a:prstGeom>
        </p:spPr>
      </p:pic>
      <p:pic>
        <p:nvPicPr>
          <p:cNvPr id="9" name="Picture 8" descr="A picture containing drawing&#10;&#10;Description automatically generated">
            <a:extLst>
              <a:ext uri="{FF2B5EF4-FFF2-40B4-BE49-F238E27FC236}">
                <a16:creationId xmlns:a16="http://schemas.microsoft.com/office/drawing/2014/main" xmlns="" id="{A3B9CFA0-AE8D-1A45-90EE-0A553EE57F9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715950" y="885983"/>
            <a:ext cx="1043700" cy="170314"/>
          </a:xfrm>
          <a:prstGeom prst="rect">
            <a:avLst/>
          </a:prstGeom>
        </p:spPr>
      </p:pic>
      <p:pic>
        <p:nvPicPr>
          <p:cNvPr id="41" name="Picture 40" descr="A picture containing drawing&#10;&#10;Description automatically generated">
            <a:extLst>
              <a:ext uri="{FF2B5EF4-FFF2-40B4-BE49-F238E27FC236}">
                <a16:creationId xmlns:a16="http://schemas.microsoft.com/office/drawing/2014/main" xmlns="" id="{FB63DD71-915C-9048-8E4F-4A4AFDA7CB9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352703" y="203144"/>
            <a:ext cx="3770193" cy="156551"/>
          </a:xfrm>
          <a:prstGeom prst="rect">
            <a:avLst/>
          </a:prstGeom>
        </p:spPr>
      </p:pic>
      <p:sp>
        <p:nvSpPr>
          <p:cNvPr id="42" name="TextBox 41">
            <a:extLst>
              <a:ext uri="{FF2B5EF4-FFF2-40B4-BE49-F238E27FC236}">
                <a16:creationId xmlns:a16="http://schemas.microsoft.com/office/drawing/2014/main" xmlns="" id="{7589951D-C12E-764B-BE61-2ACACEB80647}"/>
              </a:ext>
            </a:extLst>
          </p:cNvPr>
          <p:cNvSpPr txBox="1"/>
          <p:nvPr userDrawn="1"/>
        </p:nvSpPr>
        <p:spPr>
          <a:xfrm>
            <a:off x="279329" y="403666"/>
            <a:ext cx="3916941" cy="193899"/>
          </a:xfrm>
          <a:prstGeom prst="rect">
            <a:avLst/>
          </a:prstGeom>
          <a:noFill/>
        </p:spPr>
        <p:txBody>
          <a:bodyPr wrap="square" rtlCol="0">
            <a:spAutoFit/>
          </a:bodyPr>
          <a:lstStyle/>
          <a:p>
            <a:r>
              <a:rPr lang="en-US" sz="330">
                <a:solidFill>
                  <a:schemeClr val="bg1"/>
                </a:solidFill>
                <a:latin typeface="Arial" panose="020B0604020202020204" pitchFamily="34" charset="0"/>
                <a:cs typeface="Arial" panose="020B0604020202020204" pitchFamily="34" charset="0"/>
              </a:rPr>
              <a:t>The more members we have, the louder PTA can speak up for your child and impact decisions affecting your child’s health, safety and quality of education. As the oldest and largest child advocacy association in America, PTA advocacy has resulted in:</a:t>
            </a:r>
          </a:p>
        </p:txBody>
      </p:sp>
      <p:sp>
        <p:nvSpPr>
          <p:cNvPr id="43" name="Text Placeholder 2">
            <a:extLst>
              <a:ext uri="{FF2B5EF4-FFF2-40B4-BE49-F238E27FC236}">
                <a16:creationId xmlns:a16="http://schemas.microsoft.com/office/drawing/2014/main" xmlns="" id="{FDAC5EAA-6EE7-ED47-ABD9-0E5882F8D8B3}"/>
              </a:ext>
            </a:extLst>
          </p:cNvPr>
          <p:cNvSpPr>
            <a:spLocks noGrp="1"/>
          </p:cNvSpPr>
          <p:nvPr>
            <p:ph type="body" sz="quarter" idx="16" hasCustomPrompt="1"/>
          </p:nvPr>
        </p:nvSpPr>
        <p:spPr>
          <a:xfrm>
            <a:off x="244094" y="807203"/>
            <a:ext cx="3895719" cy="68327"/>
          </a:xfrm>
          <a:prstGeom prst="rect">
            <a:avLst/>
          </a:prstGeom>
        </p:spPr>
        <p:txBody>
          <a:bodyPr/>
          <a:lstStyle>
            <a:lvl1pPr marL="0" indent="0">
              <a:lnSpc>
                <a:spcPts val="231"/>
              </a:lnSpc>
              <a:buNone/>
              <a:defRPr sz="330">
                <a:solidFill>
                  <a:schemeClr val="bg1"/>
                </a:solidFill>
              </a:defRPr>
            </a:lvl1pPr>
          </a:lstStyle>
          <a:p>
            <a:r>
              <a:rPr lang="en-US">
                <a:solidFill>
                  <a:schemeClr val="bg1"/>
                </a:solidFill>
                <a:latin typeface="Arial" panose="020B0604020202020204" pitchFamily="34" charset="0"/>
                <a:cs typeface="Arial" panose="020B0604020202020204" pitchFamily="34" charset="0"/>
              </a:rPr>
              <a:t> •   INSERT LOCAL PTA EXAMPLE&gt;</a:t>
            </a:r>
          </a:p>
        </p:txBody>
      </p:sp>
      <p:sp>
        <p:nvSpPr>
          <p:cNvPr id="44" name="TextBox 43">
            <a:extLst>
              <a:ext uri="{FF2B5EF4-FFF2-40B4-BE49-F238E27FC236}">
                <a16:creationId xmlns:a16="http://schemas.microsoft.com/office/drawing/2014/main" xmlns="" id="{D19B2E9F-AFA2-B946-A788-26B66E3689CB}"/>
              </a:ext>
            </a:extLst>
          </p:cNvPr>
          <p:cNvSpPr txBox="1"/>
          <p:nvPr userDrawn="1"/>
        </p:nvSpPr>
        <p:spPr>
          <a:xfrm>
            <a:off x="279329" y="682422"/>
            <a:ext cx="3916941" cy="193899"/>
          </a:xfrm>
          <a:prstGeom prst="rect">
            <a:avLst/>
          </a:prstGeom>
          <a:noFill/>
        </p:spPr>
        <p:txBody>
          <a:bodyPr wrap="square" rtlCol="0">
            <a:spAutoFit/>
          </a:bodyPr>
          <a:lstStyle/>
          <a:p>
            <a:r>
              <a:rPr lang="en-US" sz="330">
                <a:solidFill>
                  <a:schemeClr val="bg1"/>
                </a:solidFill>
                <a:latin typeface="Arial" panose="020B0604020202020204" pitchFamily="34" charset="0"/>
                <a:cs typeface="Arial" panose="020B0604020202020204" pitchFamily="34" charset="0"/>
              </a:rPr>
              <a:t>•   Universal Kindergarten</a:t>
            </a:r>
          </a:p>
          <a:p>
            <a:r>
              <a:rPr lang="en-US" sz="330">
                <a:solidFill>
                  <a:schemeClr val="bg1"/>
                </a:solidFill>
                <a:latin typeface="Arial" panose="020B0604020202020204" pitchFamily="34" charset="0"/>
                <a:cs typeface="Arial" panose="020B0604020202020204" pitchFamily="34" charset="0"/>
              </a:rPr>
              <a:t>•   National School Lunch Program</a:t>
            </a:r>
          </a:p>
        </p:txBody>
      </p:sp>
      <p:pic>
        <p:nvPicPr>
          <p:cNvPr id="45" name="Picture 44">
            <a:extLst>
              <a:ext uri="{FF2B5EF4-FFF2-40B4-BE49-F238E27FC236}">
                <a16:creationId xmlns:a16="http://schemas.microsoft.com/office/drawing/2014/main" xmlns="" id="{1B9A8E16-78EC-974A-B3C2-D11BB233D43A}"/>
              </a:ext>
            </a:extLst>
          </p:cNvPr>
          <p:cNvPicPr>
            <a:picLocks noChangeAspect="1"/>
          </p:cNvPicPr>
          <p:nvPr userDrawn="1"/>
        </p:nvPicPr>
        <p:blipFill>
          <a:blip r:embed="rId5"/>
          <a:stretch>
            <a:fillRect/>
          </a:stretch>
        </p:blipFill>
        <p:spPr>
          <a:xfrm>
            <a:off x="1021036" y="111254"/>
            <a:ext cx="2433528" cy="45006"/>
          </a:xfrm>
          <a:prstGeom prst="rect">
            <a:avLst/>
          </a:prstGeom>
        </p:spPr>
      </p:pic>
    </p:spTree>
    <p:extLst>
      <p:ext uri="{BB962C8B-B14F-4D97-AF65-F5344CB8AC3E}">
        <p14:creationId xmlns:p14="http://schemas.microsoft.com/office/powerpoint/2010/main" val="3484061601"/>
      </p:ext>
    </p:extLst>
  </p:cSld>
  <p:clrMapOvr>
    <a:masterClrMapping/>
  </p:clrMapOvr>
  <p:extLst>
    <p:ext uri="{DCECCB84-F9BA-43D5-87BE-67443E8EF086}">
      <p15:sldGuideLst xmlns:p15="http://schemas.microsoft.com/office/powerpoint/2012/main" xmlns="">
        <p15:guide id="1" orient="horz" pos="1883">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0_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157B05B7-30EF-EC46-8701-D7555F56166F}"/>
              </a:ext>
            </a:extLst>
          </p:cNvPr>
          <p:cNvSpPr/>
          <p:nvPr userDrawn="1"/>
        </p:nvSpPr>
        <p:spPr>
          <a:xfrm>
            <a:off x="0" y="0"/>
            <a:ext cx="7927975" cy="1096963"/>
          </a:xfrm>
          <a:prstGeom prst="rect">
            <a:avLst/>
          </a:prstGeom>
          <a:solidFill>
            <a:srgbClr val="78BE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30">
              <a:solidFill>
                <a:srgbClr val="6F30A0"/>
              </a:solidFill>
            </a:endParaRPr>
          </a:p>
        </p:txBody>
      </p:sp>
      <p:pic>
        <p:nvPicPr>
          <p:cNvPr id="10" name="Picture 9" descr="A picture containing drawing&#10;&#10;Description automatically generated">
            <a:extLst>
              <a:ext uri="{FF2B5EF4-FFF2-40B4-BE49-F238E27FC236}">
                <a16:creationId xmlns:a16="http://schemas.microsoft.com/office/drawing/2014/main" xmlns="" id="{BB77E5B2-B423-EF44-BBF9-441B2F9CA76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072068" y="885983"/>
            <a:ext cx="1043700" cy="170314"/>
          </a:xfrm>
          <a:prstGeom prst="rect">
            <a:avLst/>
          </a:prstGeom>
        </p:spPr>
      </p:pic>
      <p:cxnSp>
        <p:nvCxnSpPr>
          <p:cNvPr id="11" name="Straight Connector 10">
            <a:extLst>
              <a:ext uri="{FF2B5EF4-FFF2-40B4-BE49-F238E27FC236}">
                <a16:creationId xmlns:a16="http://schemas.microsoft.com/office/drawing/2014/main" xmlns="" id="{14269F1C-F516-FB4B-8C07-67DBA021A473}"/>
              </a:ext>
            </a:extLst>
          </p:cNvPr>
          <p:cNvCxnSpPr/>
          <p:nvPr userDrawn="1"/>
        </p:nvCxnSpPr>
        <p:spPr>
          <a:xfrm>
            <a:off x="2233628" y="881225"/>
            <a:ext cx="0" cy="167733"/>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Picture Placeholder 2">
            <a:extLst>
              <a:ext uri="{FF2B5EF4-FFF2-40B4-BE49-F238E27FC236}">
                <a16:creationId xmlns:a16="http://schemas.microsoft.com/office/drawing/2014/main" xmlns="" id="{C91C9FC8-8806-C04F-9873-985B8FF3F44C}"/>
              </a:ext>
            </a:extLst>
          </p:cNvPr>
          <p:cNvSpPr>
            <a:spLocks noGrp="1"/>
          </p:cNvSpPr>
          <p:nvPr>
            <p:ph type="pic" sz="quarter" idx="4294967295" hasCustomPrompt="1"/>
          </p:nvPr>
        </p:nvSpPr>
        <p:spPr>
          <a:xfrm>
            <a:off x="2471817" y="886076"/>
            <a:ext cx="857374" cy="151034"/>
          </a:xfrm>
          <a:prstGeom prst="rect">
            <a:avLst/>
          </a:prstGeom>
          <a:solidFill>
            <a:schemeClr val="bg1"/>
          </a:solidFill>
        </p:spPr>
        <p:txBody>
          <a:bodyPr/>
          <a:lstStyle>
            <a:lvl1pPr marL="0" indent="0" algn="ctr">
              <a:buNone/>
              <a:defRPr lang="en-US" sz="220" b="0" i="0">
                <a:effectLst/>
                <a:latin typeface="Arial" panose="020B0604020202020204" pitchFamily="34" charset="0"/>
                <a:cs typeface="Arial" panose="020B0604020202020204" pitchFamily="34" charset="0"/>
              </a:defRPr>
            </a:lvl1pPr>
          </a:lstStyle>
          <a:p>
            <a:r>
              <a:rPr lang="en-US" b="0" i="0">
                <a:effectLst/>
                <a:latin typeface="Segoe UI"/>
              </a:rPr>
              <a:t>Click to add Local Unit Logo</a:t>
            </a:r>
          </a:p>
        </p:txBody>
      </p:sp>
      <p:pic>
        <p:nvPicPr>
          <p:cNvPr id="8" name="Picture 7" descr="A picture containing drawing&#10;&#10;Description automatically generated">
            <a:extLst>
              <a:ext uri="{FF2B5EF4-FFF2-40B4-BE49-F238E27FC236}">
                <a16:creationId xmlns:a16="http://schemas.microsoft.com/office/drawing/2014/main" xmlns="" id="{241FF9A9-49E1-2947-B290-3FF4CC7FFAB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52703" y="203144"/>
            <a:ext cx="3770193" cy="156551"/>
          </a:xfrm>
          <a:prstGeom prst="rect">
            <a:avLst/>
          </a:prstGeom>
        </p:spPr>
      </p:pic>
      <p:sp>
        <p:nvSpPr>
          <p:cNvPr id="3" name="TextBox 2">
            <a:extLst>
              <a:ext uri="{FF2B5EF4-FFF2-40B4-BE49-F238E27FC236}">
                <a16:creationId xmlns:a16="http://schemas.microsoft.com/office/drawing/2014/main" xmlns="" id="{4E2E1555-A60F-B140-B804-915C748FC4AB}"/>
              </a:ext>
            </a:extLst>
          </p:cNvPr>
          <p:cNvSpPr txBox="1"/>
          <p:nvPr userDrawn="1"/>
        </p:nvSpPr>
        <p:spPr>
          <a:xfrm>
            <a:off x="279329" y="403666"/>
            <a:ext cx="3916941" cy="193899"/>
          </a:xfrm>
          <a:prstGeom prst="rect">
            <a:avLst/>
          </a:prstGeom>
          <a:noFill/>
        </p:spPr>
        <p:txBody>
          <a:bodyPr wrap="square" rtlCol="0">
            <a:spAutoFit/>
          </a:bodyPr>
          <a:lstStyle/>
          <a:p>
            <a:r>
              <a:rPr lang="en-US" sz="330">
                <a:solidFill>
                  <a:schemeClr val="bg1"/>
                </a:solidFill>
                <a:latin typeface="Arial" panose="020B0604020202020204" pitchFamily="34" charset="0"/>
                <a:cs typeface="Arial" panose="020B0604020202020204" pitchFamily="34" charset="0"/>
              </a:rPr>
              <a:t>The more members we have, the louder PTA can speak up for your child and impact decisions affecting your child’s health, safety and quality of education. As the oldest and largest child advocacy association in America, PTA advocacy has resulted in:</a:t>
            </a:r>
          </a:p>
        </p:txBody>
      </p:sp>
      <p:sp>
        <p:nvSpPr>
          <p:cNvPr id="12" name="Text Placeholder 2">
            <a:extLst>
              <a:ext uri="{FF2B5EF4-FFF2-40B4-BE49-F238E27FC236}">
                <a16:creationId xmlns:a16="http://schemas.microsoft.com/office/drawing/2014/main" xmlns="" id="{6EAEAFF2-5816-F845-81E5-5FA5F9426433}"/>
              </a:ext>
            </a:extLst>
          </p:cNvPr>
          <p:cNvSpPr>
            <a:spLocks noGrp="1"/>
          </p:cNvSpPr>
          <p:nvPr>
            <p:ph type="body" sz="quarter" idx="16" hasCustomPrompt="1"/>
          </p:nvPr>
        </p:nvSpPr>
        <p:spPr>
          <a:xfrm>
            <a:off x="244094" y="807203"/>
            <a:ext cx="3895719" cy="68327"/>
          </a:xfrm>
          <a:prstGeom prst="rect">
            <a:avLst/>
          </a:prstGeom>
        </p:spPr>
        <p:txBody>
          <a:bodyPr/>
          <a:lstStyle>
            <a:lvl1pPr marL="0" indent="0">
              <a:lnSpc>
                <a:spcPts val="231"/>
              </a:lnSpc>
              <a:buNone/>
              <a:defRPr sz="330">
                <a:solidFill>
                  <a:schemeClr val="bg1"/>
                </a:solidFill>
              </a:defRPr>
            </a:lvl1pPr>
          </a:lstStyle>
          <a:p>
            <a:r>
              <a:rPr lang="en-US">
                <a:solidFill>
                  <a:schemeClr val="bg1"/>
                </a:solidFill>
                <a:latin typeface="Arial" panose="020B0604020202020204" pitchFamily="34" charset="0"/>
                <a:cs typeface="Arial" panose="020B0604020202020204" pitchFamily="34" charset="0"/>
              </a:rPr>
              <a:t> •   INSERT LOCAL PTA EXAMPLE&gt;</a:t>
            </a:r>
          </a:p>
        </p:txBody>
      </p:sp>
      <p:sp>
        <p:nvSpPr>
          <p:cNvPr id="13" name="TextBox 12">
            <a:extLst>
              <a:ext uri="{FF2B5EF4-FFF2-40B4-BE49-F238E27FC236}">
                <a16:creationId xmlns:a16="http://schemas.microsoft.com/office/drawing/2014/main" xmlns="" id="{A634297F-F779-8043-93AA-1D56DD591515}"/>
              </a:ext>
            </a:extLst>
          </p:cNvPr>
          <p:cNvSpPr txBox="1"/>
          <p:nvPr userDrawn="1"/>
        </p:nvSpPr>
        <p:spPr>
          <a:xfrm>
            <a:off x="279329" y="682422"/>
            <a:ext cx="3916941" cy="193899"/>
          </a:xfrm>
          <a:prstGeom prst="rect">
            <a:avLst/>
          </a:prstGeom>
          <a:noFill/>
        </p:spPr>
        <p:txBody>
          <a:bodyPr wrap="square" rtlCol="0">
            <a:spAutoFit/>
          </a:bodyPr>
          <a:lstStyle/>
          <a:p>
            <a:r>
              <a:rPr lang="en-US" sz="330">
                <a:solidFill>
                  <a:schemeClr val="bg1"/>
                </a:solidFill>
                <a:latin typeface="Arial" panose="020B0604020202020204" pitchFamily="34" charset="0"/>
                <a:cs typeface="Arial" panose="020B0604020202020204" pitchFamily="34" charset="0"/>
              </a:rPr>
              <a:t>•   Universal Kindergarten</a:t>
            </a:r>
          </a:p>
          <a:p>
            <a:r>
              <a:rPr lang="en-US" sz="330">
                <a:solidFill>
                  <a:schemeClr val="bg1"/>
                </a:solidFill>
                <a:latin typeface="Arial" panose="020B0604020202020204" pitchFamily="34" charset="0"/>
                <a:cs typeface="Arial" panose="020B0604020202020204" pitchFamily="34" charset="0"/>
              </a:rPr>
              <a:t>•   National School Lunch Program</a:t>
            </a:r>
          </a:p>
        </p:txBody>
      </p:sp>
      <p:pic>
        <p:nvPicPr>
          <p:cNvPr id="14" name="Picture 13" descr="A picture containing light, drawing&#10;&#10;Description automatically generated">
            <a:extLst>
              <a:ext uri="{FF2B5EF4-FFF2-40B4-BE49-F238E27FC236}">
                <a16:creationId xmlns:a16="http://schemas.microsoft.com/office/drawing/2014/main" xmlns="" id="{15FDA1FD-5ABD-254A-BED0-FAAD0D0BE43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147999" y="159940"/>
            <a:ext cx="3584824" cy="758445"/>
          </a:xfrm>
          <a:prstGeom prst="rect">
            <a:avLst/>
          </a:prstGeom>
        </p:spPr>
      </p:pic>
      <p:pic>
        <p:nvPicPr>
          <p:cNvPr id="16" name="Picture 15">
            <a:extLst>
              <a:ext uri="{FF2B5EF4-FFF2-40B4-BE49-F238E27FC236}">
                <a16:creationId xmlns:a16="http://schemas.microsoft.com/office/drawing/2014/main" xmlns="" id="{3AE49F4F-90DA-5642-942E-3ABE9AF3503C}"/>
              </a:ext>
            </a:extLst>
          </p:cNvPr>
          <p:cNvPicPr>
            <a:picLocks noChangeAspect="1"/>
          </p:cNvPicPr>
          <p:nvPr userDrawn="1"/>
        </p:nvPicPr>
        <p:blipFill>
          <a:blip r:embed="rId5"/>
          <a:stretch>
            <a:fillRect/>
          </a:stretch>
        </p:blipFill>
        <p:spPr>
          <a:xfrm>
            <a:off x="1021036" y="111254"/>
            <a:ext cx="2433528" cy="45006"/>
          </a:xfrm>
          <a:prstGeom prst="rect">
            <a:avLst/>
          </a:prstGeom>
        </p:spPr>
      </p:pic>
    </p:spTree>
    <p:extLst>
      <p:ext uri="{BB962C8B-B14F-4D97-AF65-F5344CB8AC3E}">
        <p14:creationId xmlns:p14="http://schemas.microsoft.com/office/powerpoint/2010/main" val="4064834137"/>
      </p:ext>
    </p:extLst>
  </p:cSld>
  <p:clrMapOvr>
    <a:masterClrMapping/>
  </p:clrMapOvr>
  <p:extLst>
    <p:ext uri="{DCECCB84-F9BA-43D5-87BE-67443E8EF086}">
      <p15:sldGuideLst xmlns:p15="http://schemas.microsoft.com/office/powerpoint/2012/main" xmlns="">
        <p15:guide id="1" orient="horz" pos="1883">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9E086F3B-BD64-0542-B943-E4920DC59E35}"/>
              </a:ext>
            </a:extLst>
          </p:cNvPr>
          <p:cNvSpPr/>
          <p:nvPr userDrawn="1"/>
        </p:nvSpPr>
        <p:spPr>
          <a:xfrm>
            <a:off x="0" y="0"/>
            <a:ext cx="7927975" cy="1096963"/>
          </a:xfrm>
          <a:prstGeom prst="rect">
            <a:avLst/>
          </a:prstGeom>
          <a:solidFill>
            <a:srgbClr val="CB60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30">
              <a:solidFill>
                <a:srgbClr val="6F30A0"/>
              </a:solidFill>
            </a:endParaRPr>
          </a:p>
        </p:txBody>
      </p:sp>
      <p:sp>
        <p:nvSpPr>
          <p:cNvPr id="9" name="TextBox 8">
            <a:extLst>
              <a:ext uri="{FF2B5EF4-FFF2-40B4-BE49-F238E27FC236}">
                <a16:creationId xmlns:a16="http://schemas.microsoft.com/office/drawing/2014/main" xmlns="" id="{B3EBEE78-42C2-D441-A3C0-A96B6B054057}"/>
              </a:ext>
            </a:extLst>
          </p:cNvPr>
          <p:cNvSpPr txBox="1"/>
          <p:nvPr userDrawn="1"/>
        </p:nvSpPr>
        <p:spPr>
          <a:xfrm>
            <a:off x="283978" y="384783"/>
            <a:ext cx="3893246" cy="223587"/>
          </a:xfrm>
          <a:prstGeom prst="rect">
            <a:avLst/>
          </a:prstGeom>
          <a:noFill/>
        </p:spPr>
        <p:txBody>
          <a:bodyPr wrap="square" rtlCol="0">
            <a:spAutoFit/>
          </a:bodyPr>
          <a:lstStyle/>
          <a:p>
            <a:r>
              <a:rPr lang="en-US" sz="330">
                <a:solidFill>
                  <a:schemeClr val="bg1"/>
                </a:solidFill>
                <a:latin typeface="Arial" panose="020B0604020202020204" pitchFamily="34" charset="0"/>
                <a:cs typeface="Arial" panose="020B0604020202020204" pitchFamily="34" charset="0"/>
              </a:rPr>
              <a:t>We depend on support from parents. Any amount of time you can give can make a world of difference for your child. While volunteering is never mandatory for PTA members, if you would like to get involved, opportunities include: </a:t>
            </a:r>
          </a:p>
          <a:p>
            <a:endParaRPr lang="en-US" sz="193">
              <a:solidFill>
                <a:schemeClr val="bg1"/>
              </a:solidFill>
              <a:latin typeface="Arial" panose="020B0604020202020204" pitchFamily="34" charset="0"/>
              <a:cs typeface="Arial" panose="020B0604020202020204" pitchFamily="34" charset="0"/>
            </a:endParaRPr>
          </a:p>
        </p:txBody>
      </p:sp>
      <p:sp>
        <p:nvSpPr>
          <p:cNvPr id="12" name="Text Placeholder 2">
            <a:extLst>
              <a:ext uri="{FF2B5EF4-FFF2-40B4-BE49-F238E27FC236}">
                <a16:creationId xmlns:a16="http://schemas.microsoft.com/office/drawing/2014/main" xmlns="" id="{381D01B7-B29B-B94E-8AC3-DAF336D791F0}"/>
              </a:ext>
            </a:extLst>
          </p:cNvPr>
          <p:cNvSpPr>
            <a:spLocks noGrp="1"/>
          </p:cNvSpPr>
          <p:nvPr>
            <p:ph type="body" sz="quarter" idx="16" hasCustomPrompt="1"/>
          </p:nvPr>
        </p:nvSpPr>
        <p:spPr>
          <a:xfrm>
            <a:off x="278360" y="674409"/>
            <a:ext cx="3895719" cy="202969"/>
          </a:xfrm>
          <a:prstGeom prst="rect">
            <a:avLst/>
          </a:prstGeom>
        </p:spPr>
        <p:txBody>
          <a:bodyPr/>
          <a:lstStyle>
            <a:lvl1pPr marL="0" indent="0">
              <a:lnSpc>
                <a:spcPts val="231"/>
              </a:lnSpc>
              <a:buNone/>
              <a:defRPr sz="330">
                <a:solidFill>
                  <a:schemeClr val="bg1"/>
                </a:solidFill>
              </a:defRPr>
            </a:lvl1pPr>
          </a:lstStyle>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p:txBody>
      </p:sp>
      <p:pic>
        <p:nvPicPr>
          <p:cNvPr id="10" name="Picture 9" descr="A picture containing drawing&#10;&#10;Description automatically generated">
            <a:extLst>
              <a:ext uri="{FF2B5EF4-FFF2-40B4-BE49-F238E27FC236}">
                <a16:creationId xmlns:a16="http://schemas.microsoft.com/office/drawing/2014/main" xmlns="" id="{B04C6861-34D7-774F-BC6D-D986A65C872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873973" y="103525"/>
            <a:ext cx="3936729" cy="832898"/>
          </a:xfrm>
          <a:prstGeom prst="rect">
            <a:avLst/>
          </a:prstGeom>
        </p:spPr>
      </p:pic>
      <p:pic>
        <p:nvPicPr>
          <p:cNvPr id="13" name="Picture 12" descr="A picture containing drawing&#10;&#10;Description automatically generated">
            <a:extLst>
              <a:ext uri="{FF2B5EF4-FFF2-40B4-BE49-F238E27FC236}">
                <a16:creationId xmlns:a16="http://schemas.microsoft.com/office/drawing/2014/main" xmlns="" id="{B6EEF14A-35C4-614B-986D-77B01BC0129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708751" y="878528"/>
            <a:ext cx="1043700" cy="170314"/>
          </a:xfrm>
          <a:prstGeom prst="rect">
            <a:avLst/>
          </a:prstGeom>
        </p:spPr>
      </p:pic>
      <p:pic>
        <p:nvPicPr>
          <p:cNvPr id="14" name="Picture 13" descr="A picture containing drawing&#10;&#10;Description automatically generated">
            <a:extLst>
              <a:ext uri="{FF2B5EF4-FFF2-40B4-BE49-F238E27FC236}">
                <a16:creationId xmlns:a16="http://schemas.microsoft.com/office/drawing/2014/main" xmlns="" id="{1AD7DDC6-2182-1B40-AE48-DD4E0E0F627E}"/>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333688" y="211416"/>
            <a:ext cx="3793826" cy="148301"/>
          </a:xfrm>
          <a:prstGeom prst="rect">
            <a:avLst/>
          </a:prstGeom>
        </p:spPr>
      </p:pic>
      <p:pic>
        <p:nvPicPr>
          <p:cNvPr id="16" name="Picture 15">
            <a:extLst>
              <a:ext uri="{FF2B5EF4-FFF2-40B4-BE49-F238E27FC236}">
                <a16:creationId xmlns:a16="http://schemas.microsoft.com/office/drawing/2014/main" xmlns="" id="{033474EA-967E-4044-908E-1957A7619963}"/>
              </a:ext>
            </a:extLst>
          </p:cNvPr>
          <p:cNvPicPr>
            <a:picLocks noChangeAspect="1"/>
          </p:cNvPicPr>
          <p:nvPr userDrawn="1"/>
        </p:nvPicPr>
        <p:blipFill>
          <a:blip r:embed="rId5"/>
          <a:stretch>
            <a:fillRect/>
          </a:stretch>
        </p:blipFill>
        <p:spPr>
          <a:xfrm>
            <a:off x="1013837" y="122436"/>
            <a:ext cx="2433528" cy="45006"/>
          </a:xfrm>
          <a:prstGeom prst="rect">
            <a:avLst/>
          </a:prstGeom>
        </p:spPr>
      </p:pic>
    </p:spTree>
    <p:extLst>
      <p:ext uri="{BB962C8B-B14F-4D97-AF65-F5344CB8AC3E}">
        <p14:creationId xmlns:p14="http://schemas.microsoft.com/office/powerpoint/2010/main" val="3901776522"/>
      </p:ext>
    </p:extLst>
  </p:cSld>
  <p:clrMapOvr>
    <a:masterClrMapping/>
  </p:clrMapOvr>
  <p:extLst>
    <p:ext uri="{DCECCB84-F9BA-43D5-87BE-67443E8EF086}">
      <p15:sldGuideLst xmlns:p15="http://schemas.microsoft.com/office/powerpoint/2012/main" xmlns="">
        <p15:guide id="1" pos="2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1_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9E086F3B-BD64-0542-B943-E4920DC59E35}"/>
              </a:ext>
            </a:extLst>
          </p:cNvPr>
          <p:cNvSpPr/>
          <p:nvPr userDrawn="1"/>
        </p:nvSpPr>
        <p:spPr>
          <a:xfrm>
            <a:off x="0" y="0"/>
            <a:ext cx="7927975" cy="1096963"/>
          </a:xfrm>
          <a:prstGeom prst="rect">
            <a:avLst/>
          </a:prstGeom>
          <a:solidFill>
            <a:srgbClr val="CB60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30">
              <a:solidFill>
                <a:srgbClr val="6F30A0"/>
              </a:solidFill>
            </a:endParaRPr>
          </a:p>
        </p:txBody>
      </p:sp>
      <p:pic>
        <p:nvPicPr>
          <p:cNvPr id="11" name="Picture 10" descr="A picture containing drawing&#10;&#10;Description automatically generated">
            <a:extLst>
              <a:ext uri="{FF2B5EF4-FFF2-40B4-BE49-F238E27FC236}">
                <a16:creationId xmlns:a16="http://schemas.microsoft.com/office/drawing/2014/main" xmlns="" id="{4DAA4083-5251-694A-A7A3-4C3D41A8723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065021" y="885983"/>
            <a:ext cx="1043700" cy="170314"/>
          </a:xfrm>
          <a:prstGeom prst="rect">
            <a:avLst/>
          </a:prstGeom>
        </p:spPr>
      </p:pic>
      <p:cxnSp>
        <p:nvCxnSpPr>
          <p:cNvPr id="13" name="Straight Connector 12">
            <a:extLst>
              <a:ext uri="{FF2B5EF4-FFF2-40B4-BE49-F238E27FC236}">
                <a16:creationId xmlns:a16="http://schemas.microsoft.com/office/drawing/2014/main" xmlns="" id="{A863B23D-FB88-7B48-AD38-291C3370D148}"/>
              </a:ext>
            </a:extLst>
          </p:cNvPr>
          <p:cNvCxnSpPr/>
          <p:nvPr userDrawn="1"/>
        </p:nvCxnSpPr>
        <p:spPr>
          <a:xfrm>
            <a:off x="2226580" y="881225"/>
            <a:ext cx="0" cy="167733"/>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Picture Placeholder 2">
            <a:extLst>
              <a:ext uri="{FF2B5EF4-FFF2-40B4-BE49-F238E27FC236}">
                <a16:creationId xmlns:a16="http://schemas.microsoft.com/office/drawing/2014/main" xmlns="" id="{1894AF0A-F427-B644-9979-303B770EAB4A}"/>
              </a:ext>
            </a:extLst>
          </p:cNvPr>
          <p:cNvSpPr>
            <a:spLocks noGrp="1"/>
          </p:cNvSpPr>
          <p:nvPr>
            <p:ph type="pic" sz="quarter" idx="4294967295" hasCustomPrompt="1"/>
          </p:nvPr>
        </p:nvSpPr>
        <p:spPr>
          <a:xfrm>
            <a:off x="2464770" y="886076"/>
            <a:ext cx="857374" cy="151034"/>
          </a:xfrm>
          <a:prstGeom prst="rect">
            <a:avLst/>
          </a:prstGeom>
          <a:solidFill>
            <a:schemeClr val="bg1"/>
          </a:solidFill>
        </p:spPr>
        <p:txBody>
          <a:bodyPr/>
          <a:lstStyle>
            <a:lvl1pPr marL="0" indent="0" algn="ctr">
              <a:buNone/>
              <a:defRPr lang="en-US" sz="220" b="0" i="0">
                <a:effectLst/>
                <a:latin typeface="Arial" panose="020B0604020202020204" pitchFamily="34" charset="0"/>
                <a:cs typeface="Arial" panose="020B0604020202020204" pitchFamily="34" charset="0"/>
              </a:defRPr>
            </a:lvl1pPr>
          </a:lstStyle>
          <a:p>
            <a:r>
              <a:rPr lang="en-US" b="0" i="0">
                <a:effectLst/>
                <a:latin typeface="Segoe UI"/>
              </a:rPr>
              <a:t>Click to add Local Unit Logo</a:t>
            </a:r>
          </a:p>
        </p:txBody>
      </p:sp>
      <p:pic>
        <p:nvPicPr>
          <p:cNvPr id="10" name="Picture 9" descr="A picture containing drawing&#10;&#10;Description automatically generated">
            <a:extLst>
              <a:ext uri="{FF2B5EF4-FFF2-40B4-BE49-F238E27FC236}">
                <a16:creationId xmlns:a16="http://schemas.microsoft.com/office/drawing/2014/main" xmlns="" id="{B04C6861-34D7-774F-BC6D-D986A65C872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873973" y="103525"/>
            <a:ext cx="3936729" cy="832898"/>
          </a:xfrm>
          <a:prstGeom prst="rect">
            <a:avLst/>
          </a:prstGeom>
        </p:spPr>
      </p:pic>
      <p:sp>
        <p:nvSpPr>
          <p:cNvPr id="26" name="TextBox 25">
            <a:extLst>
              <a:ext uri="{FF2B5EF4-FFF2-40B4-BE49-F238E27FC236}">
                <a16:creationId xmlns:a16="http://schemas.microsoft.com/office/drawing/2014/main" xmlns="" id="{79094C70-CF3E-EF46-8978-4DB14DC0BEB4}"/>
              </a:ext>
            </a:extLst>
          </p:cNvPr>
          <p:cNvSpPr txBox="1"/>
          <p:nvPr userDrawn="1"/>
        </p:nvSpPr>
        <p:spPr>
          <a:xfrm>
            <a:off x="283978" y="384783"/>
            <a:ext cx="3893246" cy="223587"/>
          </a:xfrm>
          <a:prstGeom prst="rect">
            <a:avLst/>
          </a:prstGeom>
          <a:noFill/>
        </p:spPr>
        <p:txBody>
          <a:bodyPr wrap="square" rtlCol="0">
            <a:spAutoFit/>
          </a:bodyPr>
          <a:lstStyle/>
          <a:p>
            <a:r>
              <a:rPr lang="en-US" sz="330">
                <a:solidFill>
                  <a:schemeClr val="bg1"/>
                </a:solidFill>
                <a:latin typeface="Arial" panose="020B0604020202020204" pitchFamily="34" charset="0"/>
                <a:cs typeface="Arial" panose="020B0604020202020204" pitchFamily="34" charset="0"/>
              </a:rPr>
              <a:t>We depend on support from parents. Any amount of time you can give can make a world of difference for your child. While volunteering is never mandatory for PTA members, if you would like to get involved, opportunities include: </a:t>
            </a:r>
          </a:p>
          <a:p>
            <a:endParaRPr lang="en-US" sz="193">
              <a:solidFill>
                <a:schemeClr val="bg1"/>
              </a:solidFill>
              <a:latin typeface="Arial" panose="020B0604020202020204" pitchFamily="34" charset="0"/>
              <a:cs typeface="Arial" panose="020B0604020202020204" pitchFamily="34" charset="0"/>
            </a:endParaRPr>
          </a:p>
        </p:txBody>
      </p:sp>
      <p:sp>
        <p:nvSpPr>
          <p:cNvPr id="27" name="Text Placeholder 2">
            <a:extLst>
              <a:ext uri="{FF2B5EF4-FFF2-40B4-BE49-F238E27FC236}">
                <a16:creationId xmlns:a16="http://schemas.microsoft.com/office/drawing/2014/main" xmlns="" id="{12F0F66F-2260-2F4D-A2AC-C46CBB717338}"/>
              </a:ext>
            </a:extLst>
          </p:cNvPr>
          <p:cNvSpPr>
            <a:spLocks noGrp="1"/>
          </p:cNvSpPr>
          <p:nvPr>
            <p:ph type="body" sz="quarter" idx="16" hasCustomPrompt="1"/>
          </p:nvPr>
        </p:nvSpPr>
        <p:spPr>
          <a:xfrm>
            <a:off x="278360" y="674409"/>
            <a:ext cx="3895719" cy="202969"/>
          </a:xfrm>
          <a:prstGeom prst="rect">
            <a:avLst/>
          </a:prstGeom>
        </p:spPr>
        <p:txBody>
          <a:bodyPr/>
          <a:lstStyle>
            <a:lvl1pPr marL="0" indent="0">
              <a:lnSpc>
                <a:spcPts val="231"/>
              </a:lnSpc>
              <a:buNone/>
              <a:defRPr sz="330">
                <a:solidFill>
                  <a:schemeClr val="bg1"/>
                </a:solidFill>
              </a:defRPr>
            </a:lvl1pPr>
          </a:lstStyle>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p:txBody>
      </p:sp>
      <p:pic>
        <p:nvPicPr>
          <p:cNvPr id="28" name="Picture 27" descr="A picture containing drawing&#10;&#10;Description automatically generated">
            <a:extLst>
              <a:ext uri="{FF2B5EF4-FFF2-40B4-BE49-F238E27FC236}">
                <a16:creationId xmlns:a16="http://schemas.microsoft.com/office/drawing/2014/main" xmlns="" id="{A73D1120-746F-DB4D-8727-EF82E8F2C000}"/>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333688" y="211416"/>
            <a:ext cx="3793826" cy="148301"/>
          </a:xfrm>
          <a:prstGeom prst="rect">
            <a:avLst/>
          </a:prstGeom>
        </p:spPr>
      </p:pic>
      <p:pic>
        <p:nvPicPr>
          <p:cNvPr id="29" name="Picture 28">
            <a:extLst>
              <a:ext uri="{FF2B5EF4-FFF2-40B4-BE49-F238E27FC236}">
                <a16:creationId xmlns:a16="http://schemas.microsoft.com/office/drawing/2014/main" xmlns="" id="{EFA7A9A1-C731-474B-9E2C-3D1EDB48847C}"/>
              </a:ext>
            </a:extLst>
          </p:cNvPr>
          <p:cNvPicPr>
            <a:picLocks noChangeAspect="1"/>
          </p:cNvPicPr>
          <p:nvPr userDrawn="1"/>
        </p:nvPicPr>
        <p:blipFill>
          <a:blip r:embed="rId5"/>
          <a:stretch>
            <a:fillRect/>
          </a:stretch>
        </p:blipFill>
        <p:spPr>
          <a:xfrm>
            <a:off x="1013837" y="122436"/>
            <a:ext cx="2433528" cy="45006"/>
          </a:xfrm>
          <a:prstGeom prst="rect">
            <a:avLst/>
          </a:prstGeom>
        </p:spPr>
      </p:pic>
    </p:spTree>
    <p:extLst>
      <p:ext uri="{BB962C8B-B14F-4D97-AF65-F5344CB8AC3E}">
        <p14:creationId xmlns:p14="http://schemas.microsoft.com/office/powerpoint/2010/main" val="37661285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7_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9E086F3B-BD64-0542-B943-E4920DC59E35}"/>
              </a:ext>
            </a:extLst>
          </p:cNvPr>
          <p:cNvSpPr/>
          <p:nvPr userDrawn="1"/>
        </p:nvSpPr>
        <p:spPr>
          <a:xfrm>
            <a:off x="0" y="0"/>
            <a:ext cx="7927975" cy="1096963"/>
          </a:xfrm>
          <a:prstGeom prst="rect">
            <a:avLst/>
          </a:prstGeom>
          <a:solidFill>
            <a:srgbClr val="007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30">
              <a:solidFill>
                <a:srgbClr val="6F30A0"/>
              </a:solidFill>
            </a:endParaRPr>
          </a:p>
        </p:txBody>
      </p:sp>
      <p:sp>
        <p:nvSpPr>
          <p:cNvPr id="9" name="TextBox 8">
            <a:extLst>
              <a:ext uri="{FF2B5EF4-FFF2-40B4-BE49-F238E27FC236}">
                <a16:creationId xmlns:a16="http://schemas.microsoft.com/office/drawing/2014/main" xmlns="" id="{2C66AB15-50A9-644E-A05A-9F21FCDDC0D9}"/>
              </a:ext>
            </a:extLst>
          </p:cNvPr>
          <p:cNvSpPr txBox="1"/>
          <p:nvPr userDrawn="1"/>
        </p:nvSpPr>
        <p:spPr>
          <a:xfrm>
            <a:off x="295978" y="423572"/>
            <a:ext cx="3745567" cy="244682"/>
          </a:xfrm>
          <a:prstGeom prst="rect">
            <a:avLst/>
          </a:prstGeom>
          <a:noFill/>
        </p:spPr>
        <p:txBody>
          <a:bodyPr wrap="square" rtlCol="0">
            <a:spAutoFit/>
          </a:bodyPr>
          <a:lstStyle/>
          <a:p>
            <a:r>
              <a:rPr lang="en-US" sz="330">
                <a:solidFill>
                  <a:schemeClr val="bg1"/>
                </a:solidFill>
                <a:latin typeface="Arial" panose="020B0604020202020204" pitchFamily="34" charset="0"/>
                <a:cs typeface="Arial" panose="020B0604020202020204" pitchFamily="34" charset="0"/>
              </a:rPr>
              <a:t>There is strength in numbers and increasing PTA membership, even by just one, makes it possible to fund essential school resources and curriculum needs at                                                   .</a:t>
            </a:r>
            <a:endParaRPr lang="en-US" sz="202">
              <a:solidFill>
                <a:schemeClr val="bg1"/>
              </a:solidFill>
              <a:latin typeface="Arial" panose="020B0604020202020204" pitchFamily="34" charset="0"/>
              <a:cs typeface="Arial" panose="020B0604020202020204" pitchFamily="34" charset="0"/>
            </a:endParaRPr>
          </a:p>
          <a:p>
            <a:endParaRPr lang="en-US" sz="330">
              <a:solidFill>
                <a:schemeClr val="bg1"/>
              </a:solidFill>
              <a:latin typeface="Arial" panose="020B0604020202020204" pitchFamily="34" charset="0"/>
              <a:cs typeface="Arial" panose="020B0604020202020204" pitchFamily="34" charset="0"/>
            </a:endParaRPr>
          </a:p>
          <a:p>
            <a:r>
              <a:rPr lang="en-US" sz="330">
                <a:solidFill>
                  <a:schemeClr val="bg1"/>
                </a:solidFill>
                <a:latin typeface="Arial" panose="020B0604020202020204" pitchFamily="34" charset="0"/>
                <a:cs typeface="Arial" panose="020B0604020202020204" pitchFamily="34" charset="0"/>
              </a:rPr>
              <a:t>We invite you to join, because we can do more together than apart. It only takes 5 minutes:</a:t>
            </a:r>
            <a:endParaRPr lang="en-US" sz="330">
              <a:solidFill>
                <a:schemeClr val="bg1"/>
              </a:solidFill>
              <a:highlight>
                <a:srgbClr val="FFFF00"/>
              </a:highlight>
              <a:latin typeface="Arial" panose="020B0604020202020204" pitchFamily="34" charset="0"/>
              <a:cs typeface="Arial" panose="020B0604020202020204" pitchFamily="34" charset="0"/>
            </a:endParaRPr>
          </a:p>
        </p:txBody>
      </p:sp>
      <p:sp>
        <p:nvSpPr>
          <p:cNvPr id="5" name="Text Placeholder 4">
            <a:extLst>
              <a:ext uri="{FF2B5EF4-FFF2-40B4-BE49-F238E27FC236}">
                <a16:creationId xmlns:a16="http://schemas.microsoft.com/office/drawing/2014/main" xmlns="" id="{3CF0BCF7-79F6-8D4E-ADDB-197F89CDA2FC}"/>
              </a:ext>
            </a:extLst>
          </p:cNvPr>
          <p:cNvSpPr>
            <a:spLocks noGrp="1"/>
          </p:cNvSpPr>
          <p:nvPr>
            <p:ph type="body" sz="quarter" idx="15" hasCustomPrompt="1"/>
          </p:nvPr>
        </p:nvSpPr>
        <p:spPr>
          <a:xfrm>
            <a:off x="295978" y="785266"/>
            <a:ext cx="3516497" cy="73675"/>
          </a:xfrm>
          <a:prstGeom prst="rect">
            <a:avLst/>
          </a:prstGeom>
        </p:spPr>
        <p:txBody>
          <a:bodyPr/>
          <a:lstStyle>
            <a:lvl1pPr marL="0" indent="0">
              <a:buNone/>
              <a:defRPr sz="330" cap="all" baseline="0">
                <a:solidFill>
                  <a:schemeClr val="bg1"/>
                </a:solidFill>
              </a:defRPr>
            </a:lvl1pPr>
          </a:lstStyle>
          <a:p>
            <a:r>
              <a:rPr lang="en-US"/>
              <a:t>SCHOOL URL</a:t>
            </a:r>
          </a:p>
        </p:txBody>
      </p:sp>
      <p:sp>
        <p:nvSpPr>
          <p:cNvPr id="15" name="Text Placeholder 4">
            <a:extLst>
              <a:ext uri="{FF2B5EF4-FFF2-40B4-BE49-F238E27FC236}">
                <a16:creationId xmlns:a16="http://schemas.microsoft.com/office/drawing/2014/main" xmlns="" id="{81FE95B0-5742-2F4B-8AB2-3CA1AD6FCB55}"/>
              </a:ext>
            </a:extLst>
          </p:cNvPr>
          <p:cNvSpPr>
            <a:spLocks noGrp="1"/>
          </p:cNvSpPr>
          <p:nvPr>
            <p:ph type="body" sz="quarter" idx="16" hasCustomPrompt="1"/>
          </p:nvPr>
        </p:nvSpPr>
        <p:spPr>
          <a:xfrm>
            <a:off x="1017801" y="579061"/>
            <a:ext cx="2868228" cy="73675"/>
          </a:xfrm>
          <a:prstGeom prst="rect">
            <a:avLst/>
          </a:prstGeom>
        </p:spPr>
        <p:txBody>
          <a:bodyPr/>
          <a:lstStyle>
            <a:lvl1pPr marL="0" indent="0">
              <a:buNone/>
              <a:defRPr sz="330" cap="all" baseline="0">
                <a:solidFill>
                  <a:schemeClr val="bg1"/>
                </a:solidFill>
              </a:defRPr>
            </a:lvl1pPr>
          </a:lstStyle>
          <a:p>
            <a:pPr lvl="0"/>
            <a:r>
              <a:rPr lang="en-US"/>
              <a:t>&lt;insert name of school&gt;</a:t>
            </a:r>
          </a:p>
        </p:txBody>
      </p:sp>
      <p:pic>
        <p:nvPicPr>
          <p:cNvPr id="16" name="Picture 15" descr="A picture containing light&#10;&#10;Description automatically generated">
            <a:extLst>
              <a:ext uri="{FF2B5EF4-FFF2-40B4-BE49-F238E27FC236}">
                <a16:creationId xmlns:a16="http://schemas.microsoft.com/office/drawing/2014/main" xmlns="" id="{5B81F2E2-FC68-6049-9FCA-F2C868A7B7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82749" y="158276"/>
            <a:ext cx="3849089" cy="814356"/>
          </a:xfrm>
          <a:prstGeom prst="rect">
            <a:avLst/>
          </a:prstGeom>
        </p:spPr>
      </p:pic>
      <p:pic>
        <p:nvPicPr>
          <p:cNvPr id="10" name="Picture 9" descr="A picture containing drawing&#10;&#10;Description automatically generated">
            <a:extLst>
              <a:ext uri="{FF2B5EF4-FFF2-40B4-BE49-F238E27FC236}">
                <a16:creationId xmlns:a16="http://schemas.microsoft.com/office/drawing/2014/main" xmlns="" id="{54A619D0-FD22-6A41-95E4-7618C7784B2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527111" y="885983"/>
            <a:ext cx="1043700" cy="170314"/>
          </a:xfrm>
          <a:prstGeom prst="rect">
            <a:avLst/>
          </a:prstGeom>
        </p:spPr>
      </p:pic>
      <p:pic>
        <p:nvPicPr>
          <p:cNvPr id="12" name="Picture 11" descr="A close up of a sign&#10;&#10;Description automatically generated">
            <a:extLst>
              <a:ext uri="{FF2B5EF4-FFF2-40B4-BE49-F238E27FC236}">
                <a16:creationId xmlns:a16="http://schemas.microsoft.com/office/drawing/2014/main" xmlns="" id="{A7CF3488-FF83-D749-ADD1-23527F21036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985452" y="209666"/>
            <a:ext cx="2127018" cy="208316"/>
          </a:xfrm>
          <a:prstGeom prst="rect">
            <a:avLst/>
          </a:prstGeom>
        </p:spPr>
      </p:pic>
      <p:pic>
        <p:nvPicPr>
          <p:cNvPr id="13" name="Picture 12">
            <a:extLst>
              <a:ext uri="{FF2B5EF4-FFF2-40B4-BE49-F238E27FC236}">
                <a16:creationId xmlns:a16="http://schemas.microsoft.com/office/drawing/2014/main" xmlns="" id="{44CEFACC-6AFA-684C-A772-2B975BF666C9}"/>
              </a:ext>
            </a:extLst>
          </p:cNvPr>
          <p:cNvPicPr>
            <a:picLocks noChangeAspect="1"/>
          </p:cNvPicPr>
          <p:nvPr userDrawn="1"/>
        </p:nvPicPr>
        <p:blipFill>
          <a:blip r:embed="rId5"/>
          <a:stretch>
            <a:fillRect/>
          </a:stretch>
        </p:blipFill>
        <p:spPr>
          <a:xfrm>
            <a:off x="832197" y="129891"/>
            <a:ext cx="2433528" cy="45006"/>
          </a:xfrm>
          <a:prstGeom prst="rect">
            <a:avLst/>
          </a:prstGeom>
        </p:spPr>
      </p:pic>
    </p:spTree>
    <p:extLst>
      <p:ext uri="{BB962C8B-B14F-4D97-AF65-F5344CB8AC3E}">
        <p14:creationId xmlns:p14="http://schemas.microsoft.com/office/powerpoint/2010/main" val="33001646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2_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9E086F3B-BD64-0542-B943-E4920DC59E35}"/>
              </a:ext>
            </a:extLst>
          </p:cNvPr>
          <p:cNvSpPr/>
          <p:nvPr userDrawn="1"/>
        </p:nvSpPr>
        <p:spPr>
          <a:xfrm>
            <a:off x="0" y="0"/>
            <a:ext cx="7927975" cy="1096963"/>
          </a:xfrm>
          <a:prstGeom prst="rect">
            <a:avLst/>
          </a:prstGeom>
          <a:solidFill>
            <a:srgbClr val="007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30">
              <a:solidFill>
                <a:srgbClr val="6F30A0"/>
              </a:solidFill>
            </a:endParaRPr>
          </a:p>
        </p:txBody>
      </p:sp>
      <p:pic>
        <p:nvPicPr>
          <p:cNvPr id="11" name="Picture 10" descr="A picture containing drawing&#10;&#10;Description automatically generated">
            <a:extLst>
              <a:ext uri="{FF2B5EF4-FFF2-40B4-BE49-F238E27FC236}">
                <a16:creationId xmlns:a16="http://schemas.microsoft.com/office/drawing/2014/main" xmlns="" id="{E5A8C1A3-B35C-7B41-98F7-925907485E9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874749" y="885983"/>
            <a:ext cx="1043700" cy="170314"/>
          </a:xfrm>
          <a:prstGeom prst="rect">
            <a:avLst/>
          </a:prstGeom>
        </p:spPr>
      </p:pic>
      <p:cxnSp>
        <p:nvCxnSpPr>
          <p:cNvPr id="12" name="Straight Connector 11">
            <a:extLst>
              <a:ext uri="{FF2B5EF4-FFF2-40B4-BE49-F238E27FC236}">
                <a16:creationId xmlns:a16="http://schemas.microsoft.com/office/drawing/2014/main" xmlns="" id="{8496B1A9-D858-D347-9C77-A73F7511920B}"/>
              </a:ext>
            </a:extLst>
          </p:cNvPr>
          <p:cNvCxnSpPr/>
          <p:nvPr userDrawn="1"/>
        </p:nvCxnSpPr>
        <p:spPr>
          <a:xfrm>
            <a:off x="2036309" y="881225"/>
            <a:ext cx="0" cy="167733"/>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Picture Placeholder 2">
            <a:extLst>
              <a:ext uri="{FF2B5EF4-FFF2-40B4-BE49-F238E27FC236}">
                <a16:creationId xmlns:a16="http://schemas.microsoft.com/office/drawing/2014/main" xmlns="" id="{1F6E1BEE-CBA9-F349-8DEC-FE7BCB8C1343}"/>
              </a:ext>
            </a:extLst>
          </p:cNvPr>
          <p:cNvSpPr>
            <a:spLocks noGrp="1"/>
          </p:cNvSpPr>
          <p:nvPr>
            <p:ph type="pic" sz="quarter" idx="4294967295" hasCustomPrompt="1"/>
          </p:nvPr>
        </p:nvSpPr>
        <p:spPr>
          <a:xfrm>
            <a:off x="2274499" y="886076"/>
            <a:ext cx="857374" cy="151034"/>
          </a:xfrm>
          <a:prstGeom prst="rect">
            <a:avLst/>
          </a:prstGeom>
          <a:solidFill>
            <a:schemeClr val="bg1"/>
          </a:solidFill>
        </p:spPr>
        <p:txBody>
          <a:bodyPr/>
          <a:lstStyle>
            <a:lvl1pPr marL="0" indent="0" algn="ctr">
              <a:buNone/>
              <a:defRPr lang="en-US" sz="257" b="0" i="0">
                <a:effectLst/>
                <a:latin typeface="Arial" panose="020B0604020202020204" pitchFamily="34" charset="0"/>
                <a:cs typeface="Arial" panose="020B0604020202020204" pitchFamily="34" charset="0"/>
              </a:defRPr>
            </a:lvl1pPr>
          </a:lstStyle>
          <a:p>
            <a:r>
              <a:rPr lang="en-US" b="0" i="0">
                <a:effectLst/>
                <a:latin typeface="Segoe UI"/>
              </a:rPr>
              <a:t>Click to add Local Unit Logo</a:t>
            </a:r>
          </a:p>
        </p:txBody>
      </p:sp>
      <p:pic>
        <p:nvPicPr>
          <p:cNvPr id="16" name="Picture 15" descr="A picture containing light&#10;&#10;Description automatically generated">
            <a:extLst>
              <a:ext uri="{FF2B5EF4-FFF2-40B4-BE49-F238E27FC236}">
                <a16:creationId xmlns:a16="http://schemas.microsoft.com/office/drawing/2014/main" xmlns="" id="{5B81F2E2-FC68-6049-9FCA-F2C868A7B7F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982749" y="158276"/>
            <a:ext cx="3849089" cy="814356"/>
          </a:xfrm>
          <a:prstGeom prst="rect">
            <a:avLst/>
          </a:prstGeom>
        </p:spPr>
      </p:pic>
      <p:sp>
        <p:nvSpPr>
          <p:cNvPr id="24" name="TextBox 23">
            <a:extLst>
              <a:ext uri="{FF2B5EF4-FFF2-40B4-BE49-F238E27FC236}">
                <a16:creationId xmlns:a16="http://schemas.microsoft.com/office/drawing/2014/main" xmlns="" id="{FBE96A1E-6C53-2C4D-9C2A-073147E370C1}"/>
              </a:ext>
            </a:extLst>
          </p:cNvPr>
          <p:cNvSpPr txBox="1"/>
          <p:nvPr userDrawn="1"/>
        </p:nvSpPr>
        <p:spPr>
          <a:xfrm>
            <a:off x="295978" y="423572"/>
            <a:ext cx="3745567" cy="244682"/>
          </a:xfrm>
          <a:prstGeom prst="rect">
            <a:avLst/>
          </a:prstGeom>
          <a:noFill/>
        </p:spPr>
        <p:txBody>
          <a:bodyPr wrap="square" rtlCol="0">
            <a:spAutoFit/>
          </a:bodyPr>
          <a:lstStyle/>
          <a:p>
            <a:r>
              <a:rPr lang="en-US" sz="330">
                <a:solidFill>
                  <a:schemeClr val="bg1"/>
                </a:solidFill>
                <a:latin typeface="Arial" panose="020B0604020202020204" pitchFamily="34" charset="0"/>
                <a:cs typeface="Arial" panose="020B0604020202020204" pitchFamily="34" charset="0"/>
              </a:rPr>
              <a:t>There is strength in numbers and increasing PTA membership, even by just one, makes it possible to fund essential school resources and curriculum needs at                                                   .</a:t>
            </a:r>
            <a:endParaRPr lang="en-US" sz="202">
              <a:solidFill>
                <a:schemeClr val="bg1"/>
              </a:solidFill>
              <a:latin typeface="Arial" panose="020B0604020202020204" pitchFamily="34" charset="0"/>
              <a:cs typeface="Arial" panose="020B0604020202020204" pitchFamily="34" charset="0"/>
            </a:endParaRPr>
          </a:p>
          <a:p>
            <a:endParaRPr lang="en-US" sz="330">
              <a:solidFill>
                <a:schemeClr val="bg1"/>
              </a:solidFill>
              <a:latin typeface="Arial" panose="020B0604020202020204" pitchFamily="34" charset="0"/>
              <a:cs typeface="Arial" panose="020B0604020202020204" pitchFamily="34" charset="0"/>
            </a:endParaRPr>
          </a:p>
          <a:p>
            <a:r>
              <a:rPr lang="en-US" sz="330">
                <a:solidFill>
                  <a:schemeClr val="bg1"/>
                </a:solidFill>
                <a:latin typeface="Arial" panose="020B0604020202020204" pitchFamily="34" charset="0"/>
                <a:cs typeface="Arial" panose="020B0604020202020204" pitchFamily="34" charset="0"/>
              </a:rPr>
              <a:t>We invite you to join, because we can do more together than apart. It only takes 5 minutes:</a:t>
            </a:r>
            <a:endParaRPr lang="en-US" sz="330">
              <a:solidFill>
                <a:schemeClr val="bg1"/>
              </a:solidFill>
              <a:highlight>
                <a:srgbClr val="FFFF00"/>
              </a:highlight>
              <a:latin typeface="Arial" panose="020B0604020202020204" pitchFamily="34" charset="0"/>
              <a:cs typeface="Arial" panose="020B0604020202020204" pitchFamily="34" charset="0"/>
            </a:endParaRPr>
          </a:p>
        </p:txBody>
      </p:sp>
      <p:sp>
        <p:nvSpPr>
          <p:cNvPr id="25" name="Text Placeholder 4">
            <a:extLst>
              <a:ext uri="{FF2B5EF4-FFF2-40B4-BE49-F238E27FC236}">
                <a16:creationId xmlns:a16="http://schemas.microsoft.com/office/drawing/2014/main" xmlns="" id="{752F6D58-7014-6E44-8A81-FBB24B44D448}"/>
              </a:ext>
            </a:extLst>
          </p:cNvPr>
          <p:cNvSpPr>
            <a:spLocks noGrp="1"/>
          </p:cNvSpPr>
          <p:nvPr>
            <p:ph type="body" sz="quarter" idx="15" hasCustomPrompt="1"/>
          </p:nvPr>
        </p:nvSpPr>
        <p:spPr>
          <a:xfrm>
            <a:off x="295978" y="785266"/>
            <a:ext cx="3516497" cy="73675"/>
          </a:xfrm>
          <a:prstGeom prst="rect">
            <a:avLst/>
          </a:prstGeom>
        </p:spPr>
        <p:txBody>
          <a:bodyPr/>
          <a:lstStyle>
            <a:lvl1pPr marL="0" indent="0">
              <a:buNone/>
              <a:defRPr sz="330" cap="all" baseline="0">
                <a:solidFill>
                  <a:schemeClr val="bg1"/>
                </a:solidFill>
              </a:defRPr>
            </a:lvl1pPr>
          </a:lstStyle>
          <a:p>
            <a:r>
              <a:rPr lang="en-US"/>
              <a:t>SCHOOL URL</a:t>
            </a:r>
          </a:p>
        </p:txBody>
      </p:sp>
      <p:sp>
        <p:nvSpPr>
          <p:cNvPr id="26" name="Text Placeholder 4">
            <a:extLst>
              <a:ext uri="{FF2B5EF4-FFF2-40B4-BE49-F238E27FC236}">
                <a16:creationId xmlns:a16="http://schemas.microsoft.com/office/drawing/2014/main" xmlns="" id="{D8B2752D-DA07-BE4E-88CA-6AF7A088C251}"/>
              </a:ext>
            </a:extLst>
          </p:cNvPr>
          <p:cNvSpPr>
            <a:spLocks noGrp="1"/>
          </p:cNvSpPr>
          <p:nvPr>
            <p:ph type="body" sz="quarter" idx="16" hasCustomPrompt="1"/>
          </p:nvPr>
        </p:nvSpPr>
        <p:spPr>
          <a:xfrm>
            <a:off x="1017801" y="579061"/>
            <a:ext cx="2868228" cy="73675"/>
          </a:xfrm>
          <a:prstGeom prst="rect">
            <a:avLst/>
          </a:prstGeom>
        </p:spPr>
        <p:txBody>
          <a:bodyPr/>
          <a:lstStyle>
            <a:lvl1pPr marL="0" indent="0">
              <a:buNone/>
              <a:defRPr sz="330" cap="all" baseline="0">
                <a:solidFill>
                  <a:schemeClr val="bg1"/>
                </a:solidFill>
              </a:defRPr>
            </a:lvl1pPr>
          </a:lstStyle>
          <a:p>
            <a:pPr lvl="0"/>
            <a:r>
              <a:rPr lang="en-US"/>
              <a:t>&lt;insert name of school&gt;</a:t>
            </a:r>
          </a:p>
        </p:txBody>
      </p:sp>
      <p:pic>
        <p:nvPicPr>
          <p:cNvPr id="30" name="Picture 29" descr="A close up of a sign&#10;&#10;Description automatically generated">
            <a:extLst>
              <a:ext uri="{FF2B5EF4-FFF2-40B4-BE49-F238E27FC236}">
                <a16:creationId xmlns:a16="http://schemas.microsoft.com/office/drawing/2014/main" xmlns="" id="{0B5749B4-F4A6-9946-9E98-8DD3731439CF}"/>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985452" y="209666"/>
            <a:ext cx="2127018" cy="208316"/>
          </a:xfrm>
          <a:prstGeom prst="rect">
            <a:avLst/>
          </a:prstGeom>
        </p:spPr>
      </p:pic>
      <p:pic>
        <p:nvPicPr>
          <p:cNvPr id="31" name="Picture 30">
            <a:extLst>
              <a:ext uri="{FF2B5EF4-FFF2-40B4-BE49-F238E27FC236}">
                <a16:creationId xmlns:a16="http://schemas.microsoft.com/office/drawing/2014/main" xmlns="" id="{E8AEB05F-E239-3C40-AF80-59B1E15E9D7F}"/>
              </a:ext>
            </a:extLst>
          </p:cNvPr>
          <p:cNvPicPr>
            <a:picLocks noChangeAspect="1"/>
          </p:cNvPicPr>
          <p:nvPr userDrawn="1"/>
        </p:nvPicPr>
        <p:blipFill>
          <a:blip r:embed="rId5"/>
          <a:stretch>
            <a:fillRect/>
          </a:stretch>
        </p:blipFill>
        <p:spPr>
          <a:xfrm>
            <a:off x="832197" y="129891"/>
            <a:ext cx="2433528" cy="45006"/>
          </a:xfrm>
          <a:prstGeom prst="rect">
            <a:avLst/>
          </a:prstGeom>
        </p:spPr>
      </p:pic>
    </p:spTree>
    <p:extLst>
      <p:ext uri="{BB962C8B-B14F-4D97-AF65-F5344CB8AC3E}">
        <p14:creationId xmlns:p14="http://schemas.microsoft.com/office/powerpoint/2010/main" val="34653088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70662858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Statistic Left">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16839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pic>
        <p:nvPicPr>
          <p:cNvPr id="3" name="Picture 2" descr="A picture containing orange, drawing&#10;&#10;Description automatically generated">
            <a:extLst>
              <a:ext uri="{FF2B5EF4-FFF2-40B4-BE49-F238E27FC236}">
                <a16:creationId xmlns:a16="http://schemas.microsoft.com/office/drawing/2014/main" xmlns="" id="{FA1CDB83-5A00-8B40-BEEF-77B50C2457F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018"/>
            <a:ext cx="7927975" cy="1094927"/>
          </a:xfrm>
          <a:prstGeom prst="rect">
            <a:avLst/>
          </a:prstGeom>
        </p:spPr>
      </p:pic>
    </p:spTree>
    <p:extLst>
      <p:ext uri="{BB962C8B-B14F-4D97-AF65-F5344CB8AC3E}">
        <p14:creationId xmlns:p14="http://schemas.microsoft.com/office/powerpoint/2010/main" val="4549551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 name="Picture 2" descr="A close up of a sign&#10;&#10;Description automatically generated">
            <a:extLst>
              <a:ext uri="{FF2B5EF4-FFF2-40B4-BE49-F238E27FC236}">
                <a16:creationId xmlns:a16="http://schemas.microsoft.com/office/drawing/2014/main" xmlns="" id="{ECE3D6A4-AED0-994B-9B06-002C5806B94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018"/>
            <a:ext cx="7927975" cy="1094927"/>
          </a:xfrm>
          <a:prstGeom prst="rect">
            <a:avLst/>
          </a:prstGeom>
        </p:spPr>
      </p:pic>
    </p:spTree>
    <p:extLst>
      <p:ext uri="{BB962C8B-B14F-4D97-AF65-F5344CB8AC3E}">
        <p14:creationId xmlns:p14="http://schemas.microsoft.com/office/powerpoint/2010/main" val="2183696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Picture 2" descr="A picture containing player, screenshot, racket, ball&#10;&#10;Description automatically generated">
            <a:extLst>
              <a:ext uri="{FF2B5EF4-FFF2-40B4-BE49-F238E27FC236}">
                <a16:creationId xmlns:a16="http://schemas.microsoft.com/office/drawing/2014/main" xmlns="" id="{E56E0807-187D-7941-AA6C-E34C2989F35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018"/>
            <a:ext cx="7927975" cy="1094927"/>
          </a:xfrm>
          <a:prstGeom prst="rect">
            <a:avLst/>
          </a:prstGeom>
        </p:spPr>
      </p:pic>
    </p:spTree>
    <p:extLst>
      <p:ext uri="{BB962C8B-B14F-4D97-AF65-F5344CB8AC3E}">
        <p14:creationId xmlns:p14="http://schemas.microsoft.com/office/powerpoint/2010/main" val="14203019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3" name="Picture 2" descr="A close up of a sign&#10;&#10;Description automatically generated">
            <a:extLst>
              <a:ext uri="{FF2B5EF4-FFF2-40B4-BE49-F238E27FC236}">
                <a16:creationId xmlns:a16="http://schemas.microsoft.com/office/drawing/2014/main" xmlns="" id="{0DB75D13-E6A7-EF4D-B8F6-6210AE6573E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018"/>
            <a:ext cx="7927975" cy="1094927"/>
          </a:xfrm>
          <a:prstGeom prst="rect">
            <a:avLst/>
          </a:prstGeom>
        </p:spPr>
      </p:pic>
    </p:spTree>
    <p:extLst>
      <p:ext uri="{BB962C8B-B14F-4D97-AF65-F5344CB8AC3E}">
        <p14:creationId xmlns:p14="http://schemas.microsoft.com/office/powerpoint/2010/main" val="29271689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pic>
        <p:nvPicPr>
          <p:cNvPr id="3" name="Picture 2" descr="A picture containing drawing, food&#10;&#10;Description automatically generated">
            <a:extLst>
              <a:ext uri="{FF2B5EF4-FFF2-40B4-BE49-F238E27FC236}">
                <a16:creationId xmlns:a16="http://schemas.microsoft.com/office/drawing/2014/main" xmlns="" id="{39053314-6BAD-A345-854F-DA1646C012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018"/>
            <a:ext cx="7927975" cy="1094927"/>
          </a:xfrm>
          <a:prstGeom prst="rect">
            <a:avLst/>
          </a:prstGeom>
        </p:spPr>
      </p:pic>
    </p:spTree>
    <p:extLst>
      <p:ext uri="{BB962C8B-B14F-4D97-AF65-F5344CB8AC3E}">
        <p14:creationId xmlns:p14="http://schemas.microsoft.com/office/powerpoint/2010/main" val="20737938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4" name="Picture 3" descr="A close up of a sign&#10;&#10;Description automatically generated">
            <a:extLst>
              <a:ext uri="{FF2B5EF4-FFF2-40B4-BE49-F238E27FC236}">
                <a16:creationId xmlns:a16="http://schemas.microsoft.com/office/drawing/2014/main" xmlns="" id="{B8D5BB78-4BF3-A44A-ADE2-99244A75DEA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018"/>
            <a:ext cx="7927975" cy="1094927"/>
          </a:xfrm>
          <a:prstGeom prst="rect">
            <a:avLst/>
          </a:prstGeom>
        </p:spPr>
      </p:pic>
    </p:spTree>
    <p:extLst>
      <p:ext uri="{BB962C8B-B14F-4D97-AF65-F5344CB8AC3E}">
        <p14:creationId xmlns:p14="http://schemas.microsoft.com/office/powerpoint/2010/main" val="13201163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pic>
        <p:nvPicPr>
          <p:cNvPr id="4" name="Picture 3" descr="A close up of a sign&#10;&#10;Description automatically generated">
            <a:extLst>
              <a:ext uri="{FF2B5EF4-FFF2-40B4-BE49-F238E27FC236}">
                <a16:creationId xmlns:a16="http://schemas.microsoft.com/office/drawing/2014/main" xmlns="" id="{E0CB3E20-4704-B94F-AFDF-8E35922297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018"/>
            <a:ext cx="7927975" cy="1094927"/>
          </a:xfrm>
          <a:prstGeom prst="rect">
            <a:avLst/>
          </a:prstGeom>
        </p:spPr>
      </p:pic>
    </p:spTree>
    <p:extLst>
      <p:ext uri="{BB962C8B-B14F-4D97-AF65-F5344CB8AC3E}">
        <p14:creationId xmlns:p14="http://schemas.microsoft.com/office/powerpoint/2010/main" val="35046233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pic>
        <p:nvPicPr>
          <p:cNvPr id="4" name="Picture 3" descr="A close up of a sign&#10;&#10;Description automatically generated">
            <a:extLst>
              <a:ext uri="{FF2B5EF4-FFF2-40B4-BE49-F238E27FC236}">
                <a16:creationId xmlns:a16="http://schemas.microsoft.com/office/drawing/2014/main" xmlns="" id="{DB405E67-1AA5-E340-8449-20CA4385F27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018"/>
            <a:ext cx="7927975" cy="1094927"/>
          </a:xfrm>
          <a:prstGeom prst="rect">
            <a:avLst/>
          </a:prstGeom>
        </p:spPr>
      </p:pic>
    </p:spTree>
    <p:extLst>
      <p:ext uri="{BB962C8B-B14F-4D97-AF65-F5344CB8AC3E}">
        <p14:creationId xmlns:p14="http://schemas.microsoft.com/office/powerpoint/2010/main" val="33662624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theme" Target="../theme/theme2.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5049" y="58403"/>
            <a:ext cx="6837878" cy="212029"/>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545049" y="292016"/>
            <a:ext cx="6837878" cy="69601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545048" y="1016722"/>
            <a:ext cx="1783794" cy="58403"/>
          </a:xfrm>
          <a:prstGeom prst="rect">
            <a:avLst/>
          </a:prstGeom>
        </p:spPr>
        <p:txBody>
          <a:bodyPr vert="horz" lIns="91440" tIns="45720" rIns="91440" bIns="45720" rtlCol="0" anchor="ctr"/>
          <a:lstStyle>
            <a:lvl1pPr algn="l">
              <a:defRPr sz="192">
                <a:solidFill>
                  <a:schemeClr val="tx1">
                    <a:tint val="75000"/>
                  </a:schemeClr>
                </a:solidFill>
              </a:defRPr>
            </a:lvl1pPr>
          </a:lstStyle>
          <a:p>
            <a:fld id="{02C27614-E394-4C4B-BC15-C18658D0DA53}" type="datetimeFigureOut">
              <a:t>7/15/2020</a:t>
            </a:fld>
            <a:endParaRPr lang="en-US"/>
          </a:p>
        </p:txBody>
      </p:sp>
      <p:sp>
        <p:nvSpPr>
          <p:cNvPr id="5" name="Footer Placeholder 4"/>
          <p:cNvSpPr>
            <a:spLocks noGrp="1"/>
          </p:cNvSpPr>
          <p:nvPr>
            <p:ph type="ftr" sz="quarter" idx="3"/>
          </p:nvPr>
        </p:nvSpPr>
        <p:spPr>
          <a:xfrm>
            <a:off x="2626142" y="1016722"/>
            <a:ext cx="2675692" cy="58403"/>
          </a:xfrm>
          <a:prstGeom prst="rect">
            <a:avLst/>
          </a:prstGeom>
        </p:spPr>
        <p:txBody>
          <a:bodyPr vert="horz" lIns="91440" tIns="45720" rIns="91440" bIns="45720" rtlCol="0" anchor="ctr"/>
          <a:lstStyle>
            <a:lvl1pPr algn="ctr">
              <a:defRPr sz="192">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599133" y="1016722"/>
            <a:ext cx="1783794" cy="58403"/>
          </a:xfrm>
          <a:prstGeom prst="rect">
            <a:avLst/>
          </a:prstGeom>
        </p:spPr>
        <p:txBody>
          <a:bodyPr vert="horz" lIns="91440" tIns="45720" rIns="91440" bIns="45720" rtlCol="0" anchor="ctr"/>
          <a:lstStyle>
            <a:lvl1pPr algn="r">
              <a:defRPr sz="192">
                <a:solidFill>
                  <a:schemeClr val="tx1">
                    <a:tint val="75000"/>
                  </a:schemeClr>
                </a:solidFill>
              </a:defRPr>
            </a:lvl1pPr>
          </a:lstStyle>
          <a:p>
            <a:fld id="{0C1CC73F-C9AD-4844-94D1-A7C561396AD2}" type="slidenum">
              <a:t>‹#›</a:t>
            </a:fld>
            <a:endParaRPr lang="en-US"/>
          </a:p>
        </p:txBody>
      </p:sp>
    </p:spTree>
    <p:extLst>
      <p:ext uri="{BB962C8B-B14F-4D97-AF65-F5344CB8AC3E}">
        <p14:creationId xmlns:p14="http://schemas.microsoft.com/office/powerpoint/2010/main" val="3516295056"/>
      </p:ext>
    </p:extLst>
  </p:cSld>
  <p:clrMap bg1="lt1" tx1="dk1" bg2="lt2" tx2="dk2" accent1="accent1" accent2="accent2" accent3="accent3" accent4="accent4" accent5="accent5" accent6="accent6" hlink="hlink" folHlink="folHlink"/>
  <p:sldLayoutIdLst>
    <p:sldLayoutId id="2147483665" r:id="rId1"/>
    <p:sldLayoutId id="2147483671" r:id="rId2"/>
    <p:sldLayoutId id="2147483661" r:id="rId3"/>
    <p:sldLayoutId id="2147483662" r:id="rId4"/>
    <p:sldLayoutId id="2147483664" r:id="rId5"/>
    <p:sldLayoutId id="2147483667" r:id="rId6"/>
    <p:sldLayoutId id="2147483668" r:id="rId7"/>
    <p:sldLayoutId id="2147483669" r:id="rId8"/>
    <p:sldLayoutId id="2147483670" r:id="rId9"/>
  </p:sldLayoutIdLst>
  <p:txStyles>
    <p:titleStyle>
      <a:lvl1pPr algn="l" defTabSz="146304" rtl="0" eaLnBrk="1" latinLnBrk="0" hangingPunct="1">
        <a:lnSpc>
          <a:spcPct val="90000"/>
        </a:lnSpc>
        <a:spcBef>
          <a:spcPct val="0"/>
        </a:spcBef>
        <a:buNone/>
        <a:defRPr sz="704" kern="1200">
          <a:solidFill>
            <a:schemeClr val="tx1"/>
          </a:solidFill>
          <a:latin typeface="+mj-lt"/>
          <a:ea typeface="+mj-ea"/>
          <a:cs typeface="+mj-cs"/>
        </a:defRPr>
      </a:lvl1pPr>
    </p:titleStyle>
    <p:bodyStyle>
      <a:lvl1pPr marL="36576" indent="-36576" algn="l" defTabSz="146304" rtl="0" eaLnBrk="1" latinLnBrk="0" hangingPunct="1">
        <a:lnSpc>
          <a:spcPct val="90000"/>
        </a:lnSpc>
        <a:spcBef>
          <a:spcPts val="160"/>
        </a:spcBef>
        <a:buFont typeface="Arial" panose="020B0604020202020204" pitchFamily="34" charset="0"/>
        <a:buChar char="•"/>
        <a:defRPr sz="448" kern="1200">
          <a:solidFill>
            <a:schemeClr val="tx1"/>
          </a:solidFill>
          <a:latin typeface="+mn-lt"/>
          <a:ea typeface="+mn-ea"/>
          <a:cs typeface="+mn-cs"/>
        </a:defRPr>
      </a:lvl1pPr>
      <a:lvl2pPr marL="109728" indent="-36576" algn="l" defTabSz="146304" rtl="0" eaLnBrk="1" latinLnBrk="0" hangingPunct="1">
        <a:lnSpc>
          <a:spcPct val="90000"/>
        </a:lnSpc>
        <a:spcBef>
          <a:spcPts val="80"/>
        </a:spcBef>
        <a:buFont typeface="Arial" panose="020B0604020202020204" pitchFamily="34" charset="0"/>
        <a:buChar char="•"/>
        <a:defRPr sz="384" kern="1200">
          <a:solidFill>
            <a:schemeClr val="tx1"/>
          </a:solidFill>
          <a:latin typeface="+mn-lt"/>
          <a:ea typeface="+mn-ea"/>
          <a:cs typeface="+mn-cs"/>
        </a:defRPr>
      </a:lvl2pPr>
      <a:lvl3pPr marL="182880" indent="-36576" algn="l" defTabSz="146304" rtl="0" eaLnBrk="1" latinLnBrk="0" hangingPunct="1">
        <a:lnSpc>
          <a:spcPct val="90000"/>
        </a:lnSpc>
        <a:spcBef>
          <a:spcPts val="80"/>
        </a:spcBef>
        <a:buFont typeface="Arial" panose="020B0604020202020204" pitchFamily="34" charset="0"/>
        <a:buChar char="•"/>
        <a:defRPr sz="320" kern="1200">
          <a:solidFill>
            <a:schemeClr val="tx1"/>
          </a:solidFill>
          <a:latin typeface="+mn-lt"/>
          <a:ea typeface="+mn-ea"/>
          <a:cs typeface="+mn-cs"/>
        </a:defRPr>
      </a:lvl3pPr>
      <a:lvl4pPr marL="256032" indent="-36576" algn="l" defTabSz="146304" rtl="0" eaLnBrk="1" latinLnBrk="0" hangingPunct="1">
        <a:lnSpc>
          <a:spcPct val="90000"/>
        </a:lnSpc>
        <a:spcBef>
          <a:spcPts val="80"/>
        </a:spcBef>
        <a:buFont typeface="Arial" panose="020B0604020202020204" pitchFamily="34" charset="0"/>
        <a:buChar char="•"/>
        <a:defRPr sz="288" kern="1200">
          <a:solidFill>
            <a:schemeClr val="tx1"/>
          </a:solidFill>
          <a:latin typeface="+mn-lt"/>
          <a:ea typeface="+mn-ea"/>
          <a:cs typeface="+mn-cs"/>
        </a:defRPr>
      </a:lvl4pPr>
      <a:lvl5pPr marL="329184" indent="-36576" algn="l" defTabSz="146304" rtl="0" eaLnBrk="1" latinLnBrk="0" hangingPunct="1">
        <a:lnSpc>
          <a:spcPct val="90000"/>
        </a:lnSpc>
        <a:spcBef>
          <a:spcPts val="80"/>
        </a:spcBef>
        <a:buFont typeface="Arial" panose="020B0604020202020204" pitchFamily="34" charset="0"/>
        <a:buChar char="•"/>
        <a:defRPr sz="288" kern="1200">
          <a:solidFill>
            <a:schemeClr val="tx1"/>
          </a:solidFill>
          <a:latin typeface="+mn-lt"/>
          <a:ea typeface="+mn-ea"/>
          <a:cs typeface="+mn-cs"/>
        </a:defRPr>
      </a:lvl5pPr>
      <a:lvl6pPr marL="402336" indent="-36576" algn="l" defTabSz="146304" rtl="0" eaLnBrk="1" latinLnBrk="0" hangingPunct="1">
        <a:lnSpc>
          <a:spcPct val="90000"/>
        </a:lnSpc>
        <a:spcBef>
          <a:spcPts val="80"/>
        </a:spcBef>
        <a:buFont typeface="Arial" panose="020B0604020202020204" pitchFamily="34" charset="0"/>
        <a:buChar char="•"/>
        <a:defRPr sz="288" kern="1200">
          <a:solidFill>
            <a:schemeClr val="tx1"/>
          </a:solidFill>
          <a:latin typeface="+mn-lt"/>
          <a:ea typeface="+mn-ea"/>
          <a:cs typeface="+mn-cs"/>
        </a:defRPr>
      </a:lvl6pPr>
      <a:lvl7pPr marL="475488" indent="-36576" algn="l" defTabSz="146304" rtl="0" eaLnBrk="1" latinLnBrk="0" hangingPunct="1">
        <a:lnSpc>
          <a:spcPct val="90000"/>
        </a:lnSpc>
        <a:spcBef>
          <a:spcPts val="80"/>
        </a:spcBef>
        <a:buFont typeface="Arial" panose="020B0604020202020204" pitchFamily="34" charset="0"/>
        <a:buChar char="•"/>
        <a:defRPr sz="288" kern="1200">
          <a:solidFill>
            <a:schemeClr val="tx1"/>
          </a:solidFill>
          <a:latin typeface="+mn-lt"/>
          <a:ea typeface="+mn-ea"/>
          <a:cs typeface="+mn-cs"/>
        </a:defRPr>
      </a:lvl7pPr>
      <a:lvl8pPr marL="548640" indent="-36576" algn="l" defTabSz="146304" rtl="0" eaLnBrk="1" latinLnBrk="0" hangingPunct="1">
        <a:lnSpc>
          <a:spcPct val="90000"/>
        </a:lnSpc>
        <a:spcBef>
          <a:spcPts val="80"/>
        </a:spcBef>
        <a:buFont typeface="Arial" panose="020B0604020202020204" pitchFamily="34" charset="0"/>
        <a:buChar char="•"/>
        <a:defRPr sz="288" kern="1200">
          <a:solidFill>
            <a:schemeClr val="tx1"/>
          </a:solidFill>
          <a:latin typeface="+mn-lt"/>
          <a:ea typeface="+mn-ea"/>
          <a:cs typeface="+mn-cs"/>
        </a:defRPr>
      </a:lvl8pPr>
      <a:lvl9pPr marL="621792" indent="-36576" algn="l" defTabSz="146304" rtl="0" eaLnBrk="1" latinLnBrk="0" hangingPunct="1">
        <a:lnSpc>
          <a:spcPct val="90000"/>
        </a:lnSpc>
        <a:spcBef>
          <a:spcPts val="80"/>
        </a:spcBef>
        <a:buFont typeface="Arial" panose="020B0604020202020204" pitchFamily="34" charset="0"/>
        <a:buChar char="•"/>
        <a:defRPr sz="288" kern="1200">
          <a:solidFill>
            <a:schemeClr val="tx1"/>
          </a:solidFill>
          <a:latin typeface="+mn-lt"/>
          <a:ea typeface="+mn-ea"/>
          <a:cs typeface="+mn-cs"/>
        </a:defRPr>
      </a:lvl9pPr>
    </p:bodyStyle>
    <p:otherStyle>
      <a:defPPr>
        <a:defRPr lang="en-US"/>
      </a:defPPr>
      <a:lvl1pPr marL="0" algn="l" defTabSz="146304" rtl="0" eaLnBrk="1" latinLnBrk="0" hangingPunct="1">
        <a:defRPr sz="288" kern="1200">
          <a:solidFill>
            <a:schemeClr val="tx1"/>
          </a:solidFill>
          <a:latin typeface="+mn-lt"/>
          <a:ea typeface="+mn-ea"/>
          <a:cs typeface="+mn-cs"/>
        </a:defRPr>
      </a:lvl1pPr>
      <a:lvl2pPr marL="73152" algn="l" defTabSz="146304" rtl="0" eaLnBrk="1" latinLnBrk="0" hangingPunct="1">
        <a:defRPr sz="288" kern="1200">
          <a:solidFill>
            <a:schemeClr val="tx1"/>
          </a:solidFill>
          <a:latin typeface="+mn-lt"/>
          <a:ea typeface="+mn-ea"/>
          <a:cs typeface="+mn-cs"/>
        </a:defRPr>
      </a:lvl2pPr>
      <a:lvl3pPr marL="146304" algn="l" defTabSz="146304" rtl="0" eaLnBrk="1" latinLnBrk="0" hangingPunct="1">
        <a:defRPr sz="288" kern="1200">
          <a:solidFill>
            <a:schemeClr val="tx1"/>
          </a:solidFill>
          <a:latin typeface="+mn-lt"/>
          <a:ea typeface="+mn-ea"/>
          <a:cs typeface="+mn-cs"/>
        </a:defRPr>
      </a:lvl3pPr>
      <a:lvl4pPr marL="219456" algn="l" defTabSz="146304" rtl="0" eaLnBrk="1" latinLnBrk="0" hangingPunct="1">
        <a:defRPr sz="288" kern="1200">
          <a:solidFill>
            <a:schemeClr val="tx1"/>
          </a:solidFill>
          <a:latin typeface="+mn-lt"/>
          <a:ea typeface="+mn-ea"/>
          <a:cs typeface="+mn-cs"/>
        </a:defRPr>
      </a:lvl4pPr>
      <a:lvl5pPr marL="292608" algn="l" defTabSz="146304" rtl="0" eaLnBrk="1" latinLnBrk="0" hangingPunct="1">
        <a:defRPr sz="288" kern="1200">
          <a:solidFill>
            <a:schemeClr val="tx1"/>
          </a:solidFill>
          <a:latin typeface="+mn-lt"/>
          <a:ea typeface="+mn-ea"/>
          <a:cs typeface="+mn-cs"/>
        </a:defRPr>
      </a:lvl5pPr>
      <a:lvl6pPr marL="365760" algn="l" defTabSz="146304" rtl="0" eaLnBrk="1" latinLnBrk="0" hangingPunct="1">
        <a:defRPr sz="288" kern="1200">
          <a:solidFill>
            <a:schemeClr val="tx1"/>
          </a:solidFill>
          <a:latin typeface="+mn-lt"/>
          <a:ea typeface="+mn-ea"/>
          <a:cs typeface="+mn-cs"/>
        </a:defRPr>
      </a:lvl6pPr>
      <a:lvl7pPr marL="438912" algn="l" defTabSz="146304" rtl="0" eaLnBrk="1" latinLnBrk="0" hangingPunct="1">
        <a:defRPr sz="288" kern="1200">
          <a:solidFill>
            <a:schemeClr val="tx1"/>
          </a:solidFill>
          <a:latin typeface="+mn-lt"/>
          <a:ea typeface="+mn-ea"/>
          <a:cs typeface="+mn-cs"/>
        </a:defRPr>
      </a:lvl7pPr>
      <a:lvl8pPr marL="512064" algn="l" defTabSz="146304" rtl="0" eaLnBrk="1" latinLnBrk="0" hangingPunct="1">
        <a:defRPr sz="288" kern="1200">
          <a:solidFill>
            <a:schemeClr val="tx1"/>
          </a:solidFill>
          <a:latin typeface="+mn-lt"/>
          <a:ea typeface="+mn-ea"/>
          <a:cs typeface="+mn-cs"/>
        </a:defRPr>
      </a:lvl8pPr>
      <a:lvl9pPr marL="585216" algn="l" defTabSz="146304" rtl="0" eaLnBrk="1" latinLnBrk="0" hangingPunct="1">
        <a:defRPr sz="288"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8322001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Lst>
  <p:txStyles>
    <p:titleStyle>
      <a:lvl1pPr algn="l" defTabSz="146235" rtl="0" eaLnBrk="1" latinLnBrk="0" hangingPunct="1">
        <a:lnSpc>
          <a:spcPct val="90000"/>
        </a:lnSpc>
        <a:spcBef>
          <a:spcPct val="0"/>
        </a:spcBef>
        <a:buNone/>
        <a:defRPr sz="704" kern="1200">
          <a:solidFill>
            <a:schemeClr val="tx1"/>
          </a:solidFill>
          <a:latin typeface="+mj-lt"/>
          <a:ea typeface="+mj-ea"/>
          <a:cs typeface="+mj-cs"/>
        </a:defRPr>
      </a:lvl1pPr>
    </p:titleStyle>
    <p:bodyStyle>
      <a:lvl1pPr marL="36559" indent="-36559" algn="l" defTabSz="146235" rtl="0" eaLnBrk="1" latinLnBrk="0" hangingPunct="1">
        <a:lnSpc>
          <a:spcPct val="90000"/>
        </a:lnSpc>
        <a:spcBef>
          <a:spcPts val="160"/>
        </a:spcBef>
        <a:buFont typeface="Arial" panose="020B0604020202020204" pitchFamily="34" charset="0"/>
        <a:buChar char="•"/>
        <a:defRPr sz="448" kern="1200">
          <a:solidFill>
            <a:schemeClr val="tx1"/>
          </a:solidFill>
          <a:latin typeface="+mn-lt"/>
          <a:ea typeface="+mn-ea"/>
          <a:cs typeface="+mn-cs"/>
        </a:defRPr>
      </a:lvl1pPr>
      <a:lvl2pPr marL="109677" indent="-36559" algn="l" defTabSz="146235" rtl="0" eaLnBrk="1" latinLnBrk="0" hangingPunct="1">
        <a:lnSpc>
          <a:spcPct val="90000"/>
        </a:lnSpc>
        <a:spcBef>
          <a:spcPts val="80"/>
        </a:spcBef>
        <a:buFont typeface="Arial" panose="020B0604020202020204" pitchFamily="34" charset="0"/>
        <a:buChar char="•"/>
        <a:defRPr sz="384" kern="1200">
          <a:solidFill>
            <a:schemeClr val="tx1"/>
          </a:solidFill>
          <a:latin typeface="+mn-lt"/>
          <a:ea typeface="+mn-ea"/>
          <a:cs typeface="+mn-cs"/>
        </a:defRPr>
      </a:lvl2pPr>
      <a:lvl3pPr marL="182794" indent="-36559" algn="l" defTabSz="146235" rtl="0" eaLnBrk="1" latinLnBrk="0" hangingPunct="1">
        <a:lnSpc>
          <a:spcPct val="90000"/>
        </a:lnSpc>
        <a:spcBef>
          <a:spcPts val="80"/>
        </a:spcBef>
        <a:buFont typeface="Arial" panose="020B0604020202020204" pitchFamily="34" charset="0"/>
        <a:buChar char="•"/>
        <a:defRPr sz="320" kern="1200">
          <a:solidFill>
            <a:schemeClr val="tx1"/>
          </a:solidFill>
          <a:latin typeface="+mn-lt"/>
          <a:ea typeface="+mn-ea"/>
          <a:cs typeface="+mn-cs"/>
        </a:defRPr>
      </a:lvl3pPr>
      <a:lvl4pPr marL="255912" indent="-36559" algn="l" defTabSz="146235" rtl="0" eaLnBrk="1" latinLnBrk="0" hangingPunct="1">
        <a:lnSpc>
          <a:spcPct val="90000"/>
        </a:lnSpc>
        <a:spcBef>
          <a:spcPts val="80"/>
        </a:spcBef>
        <a:buFont typeface="Arial" panose="020B0604020202020204" pitchFamily="34" charset="0"/>
        <a:buChar char="•"/>
        <a:defRPr sz="288" kern="1200">
          <a:solidFill>
            <a:schemeClr val="tx1"/>
          </a:solidFill>
          <a:latin typeface="+mn-lt"/>
          <a:ea typeface="+mn-ea"/>
          <a:cs typeface="+mn-cs"/>
        </a:defRPr>
      </a:lvl4pPr>
      <a:lvl5pPr marL="329029" indent="-36559" algn="l" defTabSz="146235" rtl="0" eaLnBrk="1" latinLnBrk="0" hangingPunct="1">
        <a:lnSpc>
          <a:spcPct val="90000"/>
        </a:lnSpc>
        <a:spcBef>
          <a:spcPts val="80"/>
        </a:spcBef>
        <a:buFont typeface="Arial" panose="020B0604020202020204" pitchFamily="34" charset="0"/>
        <a:buChar char="•"/>
        <a:defRPr sz="288" kern="1200">
          <a:solidFill>
            <a:schemeClr val="tx1"/>
          </a:solidFill>
          <a:latin typeface="+mn-lt"/>
          <a:ea typeface="+mn-ea"/>
          <a:cs typeface="+mn-cs"/>
        </a:defRPr>
      </a:lvl5pPr>
      <a:lvl6pPr marL="402147" indent="-36559" algn="l" defTabSz="146235" rtl="0" eaLnBrk="1" latinLnBrk="0" hangingPunct="1">
        <a:lnSpc>
          <a:spcPct val="90000"/>
        </a:lnSpc>
        <a:spcBef>
          <a:spcPts val="80"/>
        </a:spcBef>
        <a:buFont typeface="Arial" panose="020B0604020202020204" pitchFamily="34" charset="0"/>
        <a:buChar char="•"/>
        <a:defRPr sz="288" kern="1200">
          <a:solidFill>
            <a:schemeClr val="tx1"/>
          </a:solidFill>
          <a:latin typeface="+mn-lt"/>
          <a:ea typeface="+mn-ea"/>
          <a:cs typeface="+mn-cs"/>
        </a:defRPr>
      </a:lvl6pPr>
      <a:lvl7pPr marL="475265" indent="-36559" algn="l" defTabSz="146235" rtl="0" eaLnBrk="1" latinLnBrk="0" hangingPunct="1">
        <a:lnSpc>
          <a:spcPct val="90000"/>
        </a:lnSpc>
        <a:spcBef>
          <a:spcPts val="80"/>
        </a:spcBef>
        <a:buFont typeface="Arial" panose="020B0604020202020204" pitchFamily="34" charset="0"/>
        <a:buChar char="•"/>
        <a:defRPr sz="288" kern="1200">
          <a:solidFill>
            <a:schemeClr val="tx1"/>
          </a:solidFill>
          <a:latin typeface="+mn-lt"/>
          <a:ea typeface="+mn-ea"/>
          <a:cs typeface="+mn-cs"/>
        </a:defRPr>
      </a:lvl7pPr>
      <a:lvl8pPr marL="548382" indent="-36559" algn="l" defTabSz="146235" rtl="0" eaLnBrk="1" latinLnBrk="0" hangingPunct="1">
        <a:lnSpc>
          <a:spcPct val="90000"/>
        </a:lnSpc>
        <a:spcBef>
          <a:spcPts val="80"/>
        </a:spcBef>
        <a:buFont typeface="Arial" panose="020B0604020202020204" pitchFamily="34" charset="0"/>
        <a:buChar char="•"/>
        <a:defRPr sz="288" kern="1200">
          <a:solidFill>
            <a:schemeClr val="tx1"/>
          </a:solidFill>
          <a:latin typeface="+mn-lt"/>
          <a:ea typeface="+mn-ea"/>
          <a:cs typeface="+mn-cs"/>
        </a:defRPr>
      </a:lvl8pPr>
      <a:lvl9pPr marL="621500" indent="-36559" algn="l" defTabSz="146235" rtl="0" eaLnBrk="1" latinLnBrk="0" hangingPunct="1">
        <a:lnSpc>
          <a:spcPct val="90000"/>
        </a:lnSpc>
        <a:spcBef>
          <a:spcPts val="80"/>
        </a:spcBef>
        <a:buFont typeface="Arial" panose="020B0604020202020204" pitchFamily="34" charset="0"/>
        <a:buChar char="•"/>
        <a:defRPr sz="288" kern="1200">
          <a:solidFill>
            <a:schemeClr val="tx1"/>
          </a:solidFill>
          <a:latin typeface="+mn-lt"/>
          <a:ea typeface="+mn-ea"/>
          <a:cs typeface="+mn-cs"/>
        </a:defRPr>
      </a:lvl9pPr>
    </p:bodyStyle>
    <p:otherStyle>
      <a:defPPr>
        <a:defRPr lang="en-US"/>
      </a:defPPr>
      <a:lvl1pPr marL="0" algn="l" defTabSz="146235" rtl="0" eaLnBrk="1" latinLnBrk="0" hangingPunct="1">
        <a:defRPr sz="288" kern="1200">
          <a:solidFill>
            <a:schemeClr val="tx1"/>
          </a:solidFill>
          <a:latin typeface="+mn-lt"/>
          <a:ea typeface="+mn-ea"/>
          <a:cs typeface="+mn-cs"/>
        </a:defRPr>
      </a:lvl1pPr>
      <a:lvl2pPr marL="73118" algn="l" defTabSz="146235" rtl="0" eaLnBrk="1" latinLnBrk="0" hangingPunct="1">
        <a:defRPr sz="288" kern="1200">
          <a:solidFill>
            <a:schemeClr val="tx1"/>
          </a:solidFill>
          <a:latin typeface="+mn-lt"/>
          <a:ea typeface="+mn-ea"/>
          <a:cs typeface="+mn-cs"/>
        </a:defRPr>
      </a:lvl2pPr>
      <a:lvl3pPr marL="146235" algn="l" defTabSz="146235" rtl="0" eaLnBrk="1" latinLnBrk="0" hangingPunct="1">
        <a:defRPr sz="288" kern="1200">
          <a:solidFill>
            <a:schemeClr val="tx1"/>
          </a:solidFill>
          <a:latin typeface="+mn-lt"/>
          <a:ea typeface="+mn-ea"/>
          <a:cs typeface="+mn-cs"/>
        </a:defRPr>
      </a:lvl3pPr>
      <a:lvl4pPr marL="219353" algn="l" defTabSz="146235" rtl="0" eaLnBrk="1" latinLnBrk="0" hangingPunct="1">
        <a:defRPr sz="288" kern="1200">
          <a:solidFill>
            <a:schemeClr val="tx1"/>
          </a:solidFill>
          <a:latin typeface="+mn-lt"/>
          <a:ea typeface="+mn-ea"/>
          <a:cs typeface="+mn-cs"/>
        </a:defRPr>
      </a:lvl4pPr>
      <a:lvl5pPr marL="292471" algn="l" defTabSz="146235" rtl="0" eaLnBrk="1" latinLnBrk="0" hangingPunct="1">
        <a:defRPr sz="288" kern="1200">
          <a:solidFill>
            <a:schemeClr val="tx1"/>
          </a:solidFill>
          <a:latin typeface="+mn-lt"/>
          <a:ea typeface="+mn-ea"/>
          <a:cs typeface="+mn-cs"/>
        </a:defRPr>
      </a:lvl5pPr>
      <a:lvl6pPr marL="365588" algn="l" defTabSz="146235" rtl="0" eaLnBrk="1" latinLnBrk="0" hangingPunct="1">
        <a:defRPr sz="288" kern="1200">
          <a:solidFill>
            <a:schemeClr val="tx1"/>
          </a:solidFill>
          <a:latin typeface="+mn-lt"/>
          <a:ea typeface="+mn-ea"/>
          <a:cs typeface="+mn-cs"/>
        </a:defRPr>
      </a:lvl6pPr>
      <a:lvl7pPr marL="438706" algn="l" defTabSz="146235" rtl="0" eaLnBrk="1" latinLnBrk="0" hangingPunct="1">
        <a:defRPr sz="288" kern="1200">
          <a:solidFill>
            <a:schemeClr val="tx1"/>
          </a:solidFill>
          <a:latin typeface="+mn-lt"/>
          <a:ea typeface="+mn-ea"/>
          <a:cs typeface="+mn-cs"/>
        </a:defRPr>
      </a:lvl7pPr>
      <a:lvl8pPr marL="511823" algn="l" defTabSz="146235" rtl="0" eaLnBrk="1" latinLnBrk="0" hangingPunct="1">
        <a:defRPr sz="288" kern="1200">
          <a:solidFill>
            <a:schemeClr val="tx1"/>
          </a:solidFill>
          <a:latin typeface="+mn-lt"/>
          <a:ea typeface="+mn-ea"/>
          <a:cs typeface="+mn-cs"/>
        </a:defRPr>
      </a:lvl8pPr>
      <a:lvl9pPr marL="584941" algn="l" defTabSz="146235" rtl="0" eaLnBrk="1" latinLnBrk="0" hangingPunct="1">
        <a:defRPr sz="28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858374D1-107F-BE4A-B981-AD0B3631ACE9}"/>
              </a:ext>
            </a:extLst>
          </p:cNvPr>
          <p:cNvSpPr>
            <a:spLocks noGrp="1"/>
          </p:cNvSpPr>
          <p:nvPr>
            <p:ph type="ctrTitle" idx="4294967295"/>
          </p:nvPr>
        </p:nvSpPr>
        <p:spPr>
          <a:xfrm>
            <a:off x="249827" y="85669"/>
            <a:ext cx="5116998" cy="185788"/>
          </a:xfrm>
        </p:spPr>
        <p:txBody>
          <a:bodyPr anchor="t"/>
          <a:lstStyle/>
          <a:p>
            <a:r>
              <a:rPr lang="es" sz="800" b="1" i="0" dirty="0">
                <a:solidFill>
                  <a:srgbClr val="44546A"/>
                </a:solidFill>
              </a:rPr>
              <a:t>Los Banners del Sitio en la Web y el Correo Electrónico</a:t>
            </a:r>
          </a:p>
        </p:txBody>
      </p:sp>
      <p:sp>
        <p:nvSpPr>
          <p:cNvPr id="4" name="Title 2">
            <a:extLst>
              <a:ext uri="{FF2B5EF4-FFF2-40B4-BE49-F238E27FC236}">
                <a16:creationId xmlns:a16="http://schemas.microsoft.com/office/drawing/2014/main" xmlns="" id="{4865EF9B-CD1F-46D1-BE3E-6757B8E3B3BD}"/>
              </a:ext>
            </a:extLst>
          </p:cNvPr>
          <p:cNvSpPr txBox="1">
            <a:spLocks/>
          </p:cNvSpPr>
          <p:nvPr/>
        </p:nvSpPr>
        <p:spPr>
          <a:xfrm>
            <a:off x="249828" y="350680"/>
            <a:ext cx="4229576" cy="197801"/>
          </a:xfrm>
          <a:prstGeom prst="rect">
            <a:avLst/>
          </a:prstGeom>
        </p:spPr>
        <p:txBody>
          <a:bodyPr vert="horz" lIns="16773" tIns="8387" rIns="16773" bIns="8387" rtlCol="0" anchor="t">
            <a:noAutofit/>
          </a:bodyPr>
          <a:lstStyle>
            <a:lvl1pPr algn="l" defTabSz="797357" rtl="0" eaLnBrk="1" latinLnBrk="0" hangingPunct="1">
              <a:lnSpc>
                <a:spcPct val="80000"/>
              </a:lnSpc>
              <a:spcBef>
                <a:spcPct val="0"/>
              </a:spcBef>
              <a:buNone/>
              <a:defRPr sz="10028" b="1" i="0" kern="1200" spc="-174" baseline="0">
                <a:gradFill flip="none" rotWithShape="1">
                  <a:gsLst>
                    <a:gs pos="0">
                      <a:schemeClr val="tx2"/>
                    </a:gs>
                    <a:gs pos="100000">
                      <a:schemeClr val="accent2"/>
                    </a:gs>
                  </a:gsLst>
                  <a:lin ang="3000000" scaled="0"/>
                  <a:tileRect/>
                </a:gradFill>
                <a:latin typeface="+mj-lt"/>
                <a:ea typeface="Arial" charset="0"/>
                <a:cs typeface="Arial" charset="0"/>
              </a:defRPr>
            </a:lvl1pPr>
          </a:lstStyle>
          <a:p>
            <a:pPr marL="117475" indent="-117475" defTabSz="146235">
              <a:buFont typeface="Arial,Sans-Serif" panose="020B0604020202020204" pitchFamily="34" charset="0"/>
              <a:buChar char="•"/>
            </a:pPr>
            <a:r>
              <a:rPr lang="es" sz="700" i="0" spc="0" dirty="0">
                <a:solidFill>
                  <a:srgbClr val="44546A"/>
                </a:solidFill>
              </a:rPr>
              <a:t>Tamaño:</a:t>
            </a:r>
            <a:r>
              <a:rPr lang="es" sz="700" b="0" i="0" spc="0" dirty="0">
                <a:solidFill>
                  <a:srgbClr val="44546A"/>
                </a:solidFill>
              </a:rPr>
              <a:t> 650x90</a:t>
            </a:r>
          </a:p>
          <a:p>
            <a:pPr marL="117475" indent="-117475" defTabSz="146235">
              <a:buFont typeface="Arial,Sans-Serif" panose="020B0604020202020204" pitchFamily="34" charset="0"/>
              <a:buChar char="•"/>
            </a:pPr>
            <a:endParaRPr lang="en-US" sz="700" spc="0" dirty="0">
              <a:solidFill>
                <a:srgbClr val="44546A"/>
              </a:solidFill>
              <a:latin typeface="Arial"/>
              <a:cs typeface="Arial"/>
            </a:endParaRPr>
          </a:p>
          <a:p>
            <a:pPr marL="117475" indent="-117475" defTabSz="146235">
              <a:buFont typeface="Arial,Sans-Serif" panose="020B0604020202020204" pitchFamily="34" charset="0"/>
              <a:buChar char="•"/>
            </a:pPr>
            <a:r>
              <a:rPr lang="es" sz="700" i="0" spc="0" dirty="0">
                <a:solidFill>
                  <a:srgbClr val="44546A"/>
                </a:solidFill>
              </a:rPr>
              <a:t>Uso:</a:t>
            </a:r>
            <a:r>
              <a:rPr lang="es" sz="700" b="0" i="0" spc="0" dirty="0">
                <a:solidFill>
                  <a:srgbClr val="44546A"/>
                </a:solidFill>
              </a:rPr>
              <a:t> Estas gráficas son para usar en la plataforma de correo electrónico y el sitio en la web de su PTA local.</a:t>
            </a:r>
          </a:p>
          <a:p>
            <a:pPr marL="117475" indent="-117475" defTabSz="146235">
              <a:buFont typeface="Arial,Sans-Serif" panose="020B0604020202020204" pitchFamily="34" charset="0"/>
              <a:buChar char="•"/>
            </a:pPr>
            <a:endParaRPr lang="en-US" sz="700" b="0" spc="0" dirty="0">
              <a:ea typeface="+mj-lt"/>
              <a:cs typeface="+mj-lt"/>
            </a:endParaRPr>
          </a:p>
          <a:p>
            <a:pPr marL="117475" indent="-117475" defTabSz="146235">
              <a:buFont typeface="Arial,Sans-Serif" panose="020B0604020202020204" pitchFamily="34" charset="0"/>
              <a:buChar char="•"/>
            </a:pPr>
            <a:r>
              <a:rPr lang="es" sz="700" i="0" spc="0" dirty="0">
                <a:solidFill>
                  <a:srgbClr val="44546A"/>
                </a:solidFill>
              </a:rPr>
              <a:t>Otras indicaciones:</a:t>
            </a:r>
            <a:r>
              <a:rPr lang="es" sz="700" b="0" i="0" spc="0" dirty="0">
                <a:solidFill>
                  <a:srgbClr val="44546A"/>
                </a:solidFill>
              </a:rPr>
              <a:t> En las diapositivas 6 y 7, encontrará instrucciones de cómo descargar y usar los gráficos.</a:t>
            </a:r>
          </a:p>
          <a:p>
            <a:pPr marL="83820" indent="-83820" defTabSz="146235">
              <a:buFont typeface="Arial" panose="020B0604020202020204" pitchFamily="34" charset="0"/>
              <a:buChar char="•"/>
            </a:pPr>
            <a:endParaRPr lang="en-US" sz="700" b="0" spc="0" dirty="0">
              <a:gradFill flip="none" rotWithShape="1">
                <a:gsLst>
                  <a:gs pos="0">
                    <a:srgbClr val="44546A"/>
                  </a:gs>
                  <a:gs pos="100000">
                    <a:srgbClr val="ED7D31"/>
                  </a:gs>
                </a:gsLst>
                <a:lin ang="3000000" scaled="0"/>
                <a:tileRect/>
              </a:gradFill>
              <a:latin typeface="Arial" panose="020B0604020202020204"/>
            </a:endParaRPr>
          </a:p>
          <a:p>
            <a:pPr defTabSz="146235"/>
            <a:endParaRPr lang="en-US" sz="700" spc="0" dirty="0">
              <a:gradFill flip="none" rotWithShape="1">
                <a:gsLst>
                  <a:gs pos="0">
                    <a:srgbClr val="44546A"/>
                  </a:gs>
                  <a:gs pos="100000">
                    <a:srgbClr val="ED7D31"/>
                  </a:gs>
                </a:gsLst>
                <a:lin ang="3000000" scaled="0"/>
                <a:tileRect/>
              </a:gradFill>
              <a:latin typeface="Arial" panose="020B0604020202020204"/>
            </a:endParaRPr>
          </a:p>
          <a:p>
            <a:pPr defTabSz="146235"/>
            <a:endParaRPr lang="en-US" sz="700" spc="0" dirty="0">
              <a:gradFill flip="none" rotWithShape="1">
                <a:gsLst>
                  <a:gs pos="0">
                    <a:srgbClr val="44546A"/>
                  </a:gs>
                  <a:gs pos="100000">
                    <a:srgbClr val="ED7D31"/>
                  </a:gs>
                </a:gsLst>
                <a:lin ang="3000000" scaled="0"/>
                <a:tileRect/>
              </a:gradFill>
              <a:latin typeface="Arial" charset="0"/>
            </a:endParaRPr>
          </a:p>
        </p:txBody>
      </p:sp>
      <p:pic>
        <p:nvPicPr>
          <p:cNvPr id="5" name="Picture 4">
            <a:extLst>
              <a:ext uri="{FF2B5EF4-FFF2-40B4-BE49-F238E27FC236}">
                <a16:creationId xmlns:a16="http://schemas.microsoft.com/office/drawing/2014/main" xmlns="" id="{EF14C61D-9236-44F5-9F35-359595602F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10280" y="306695"/>
            <a:ext cx="3231615" cy="444670"/>
          </a:xfrm>
          <a:prstGeom prst="rect">
            <a:avLst/>
          </a:prstGeom>
        </p:spPr>
      </p:pic>
      <p:sp>
        <p:nvSpPr>
          <p:cNvPr id="6" name="Rectangle 5">
            <a:extLst>
              <a:ext uri="{FF2B5EF4-FFF2-40B4-BE49-F238E27FC236}">
                <a16:creationId xmlns:a16="http://schemas.microsoft.com/office/drawing/2014/main" xmlns="" id="{0652203F-2577-46D2-BC78-6B1784F4242B}"/>
              </a:ext>
            </a:extLst>
          </p:cNvPr>
          <p:cNvSpPr/>
          <p:nvPr/>
        </p:nvSpPr>
        <p:spPr>
          <a:xfrm>
            <a:off x="5975327" y="451358"/>
            <a:ext cx="929031" cy="1689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 sz="1200" b="1" i="0" dirty="0">
                <a:solidFill>
                  <a:srgbClr val="FF0000"/>
                </a:solidFill>
              </a:rPr>
              <a:t>EJEMPLO</a:t>
            </a:r>
          </a:p>
        </p:txBody>
      </p:sp>
    </p:spTree>
    <p:extLst>
      <p:ext uri="{BB962C8B-B14F-4D97-AF65-F5344CB8AC3E}">
        <p14:creationId xmlns:p14="http://schemas.microsoft.com/office/powerpoint/2010/main" val="3906245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037"/>
            <a:ext cx="7927975" cy="1090889"/>
          </a:xfrm>
          <a:prstGeom prst="rect">
            <a:avLst/>
          </a:prstGeom>
        </p:spPr>
      </p:pic>
    </p:spTree>
    <p:extLst>
      <p:ext uri="{BB962C8B-B14F-4D97-AF65-F5344CB8AC3E}">
        <p14:creationId xmlns:p14="http://schemas.microsoft.com/office/powerpoint/2010/main" val="4731458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037"/>
            <a:ext cx="7927975" cy="1090889"/>
          </a:xfrm>
          <a:prstGeom prst="rect">
            <a:avLst/>
          </a:prstGeom>
        </p:spPr>
      </p:pic>
    </p:spTree>
    <p:extLst>
      <p:ext uri="{BB962C8B-B14F-4D97-AF65-F5344CB8AC3E}">
        <p14:creationId xmlns:p14="http://schemas.microsoft.com/office/powerpoint/2010/main" val="35061068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037"/>
            <a:ext cx="7927975" cy="1090889"/>
          </a:xfrm>
          <a:prstGeom prst="rect">
            <a:avLst/>
          </a:prstGeom>
        </p:spPr>
      </p:pic>
    </p:spTree>
    <p:extLst>
      <p:ext uri="{BB962C8B-B14F-4D97-AF65-F5344CB8AC3E}">
        <p14:creationId xmlns:p14="http://schemas.microsoft.com/office/powerpoint/2010/main" val="13131635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037"/>
            <a:ext cx="7927975" cy="1090889"/>
          </a:xfrm>
          <a:prstGeom prst="rect">
            <a:avLst/>
          </a:prstGeom>
        </p:spPr>
      </p:pic>
    </p:spTree>
    <p:extLst>
      <p:ext uri="{BB962C8B-B14F-4D97-AF65-F5344CB8AC3E}">
        <p14:creationId xmlns:p14="http://schemas.microsoft.com/office/powerpoint/2010/main" val="26478454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7724AC06-4EAB-486C-AE5E-87F676BD0080}"/>
              </a:ext>
            </a:extLst>
          </p:cNvPr>
          <p:cNvSpPr/>
          <p:nvPr/>
        </p:nvSpPr>
        <p:spPr>
          <a:xfrm>
            <a:off x="126609" y="12054"/>
            <a:ext cx="7659859" cy="1079783"/>
          </a:xfrm>
          <a:prstGeom prst="rect">
            <a:avLst/>
          </a:prstGeom>
        </p:spPr>
        <p:txBody>
          <a:bodyPr wrap="square">
            <a:spAutoFit/>
          </a:bodyPr>
          <a:lstStyle/>
          <a:p>
            <a:pPr lvl="0" defTabSz="239193">
              <a:lnSpc>
                <a:spcPts val="1100"/>
              </a:lnSpc>
              <a:defRPr/>
            </a:pPr>
            <a:r>
              <a:rPr lang="es" sz="1000" b="1" i="0" dirty="0">
                <a:solidFill>
                  <a:srgbClr val="000000"/>
                </a:solidFill>
                <a:latin typeface="Arial" pitchFamily="18" charset="0"/>
              </a:rPr>
              <a:t>Cómo Guardar un Gráfico Entero para Usarlo</a:t>
            </a:r>
          </a:p>
          <a:p>
            <a:pPr marL="228600" lvl="0" indent="-228600" defTabSz="239193">
              <a:lnSpc>
                <a:spcPts val="1100"/>
              </a:lnSpc>
              <a:buFont typeface="+mj-lt"/>
              <a:buAutoNum type="arabicPeriod"/>
              <a:defRPr/>
            </a:pPr>
            <a:r>
              <a:rPr lang="es" sz="1000" b="0" i="0" dirty="0">
                <a:solidFill>
                  <a:srgbClr val="000000"/>
                </a:solidFill>
                <a:latin typeface="Arial" pitchFamily="18" charset="0"/>
              </a:rPr>
              <a:t>Asegúrese de que su PowerPoint esté en la diapositiva que desea exportar como gráfica final.</a:t>
            </a:r>
          </a:p>
          <a:p>
            <a:pPr marL="228600" lvl="0" indent="-228600" defTabSz="239193">
              <a:lnSpc>
                <a:spcPts val="1100"/>
              </a:lnSpc>
              <a:buFont typeface="+mj-lt"/>
              <a:buAutoNum type="arabicPeriod"/>
              <a:defRPr/>
            </a:pPr>
            <a:r>
              <a:rPr lang="es" sz="1000" b="0" i="0" dirty="0">
                <a:solidFill>
                  <a:srgbClr val="000000"/>
                </a:solidFill>
                <a:latin typeface="Arial" pitchFamily="18" charset="0"/>
              </a:rPr>
              <a:t>Haga clic en "Archivo" y "Guardar Como”.</a:t>
            </a:r>
          </a:p>
          <a:p>
            <a:pPr marL="228600" lvl="0" indent="-228600" defTabSz="239193">
              <a:lnSpc>
                <a:spcPts val="1100"/>
              </a:lnSpc>
              <a:buFont typeface="+mj-lt"/>
              <a:buAutoNum type="arabicPeriod"/>
              <a:defRPr/>
            </a:pPr>
            <a:r>
              <a:rPr lang="es" sz="1000" b="0" i="0" dirty="0">
                <a:solidFill>
                  <a:srgbClr val="000000"/>
                </a:solidFill>
                <a:latin typeface="Arial" pitchFamily="18" charset="0"/>
              </a:rPr>
              <a:t>Escoja la ubicación en su computadora para guardarlo.</a:t>
            </a:r>
          </a:p>
          <a:p>
            <a:pPr marL="228600" lvl="0" indent="-228600" defTabSz="239193">
              <a:lnSpc>
                <a:spcPts val="1100"/>
              </a:lnSpc>
              <a:buFont typeface="+mj-lt"/>
              <a:buAutoNum type="arabicPeriod"/>
              <a:defRPr/>
            </a:pPr>
            <a:r>
              <a:rPr lang="es" sz="1000" b="0" i="0" dirty="0">
                <a:solidFill>
                  <a:srgbClr val="000000"/>
                </a:solidFill>
                <a:latin typeface="Arial" pitchFamily="18" charset="0"/>
              </a:rPr>
              <a:t>Escriba el nombre del archivo.</a:t>
            </a:r>
          </a:p>
          <a:p>
            <a:pPr marL="228600" lvl="0" indent="-228600" defTabSz="239193">
              <a:lnSpc>
                <a:spcPts val="1100"/>
              </a:lnSpc>
              <a:buFont typeface="+mj-lt"/>
              <a:buAutoNum type="arabicPeriod"/>
              <a:defRPr/>
            </a:pPr>
            <a:r>
              <a:rPr lang="es" sz="1000" b="0" i="0" dirty="0">
                <a:solidFill>
                  <a:srgbClr val="000000"/>
                </a:solidFill>
                <a:latin typeface="Arial" pitchFamily="18" charset="0"/>
              </a:rPr>
              <a:t>Justo debajo del recuadro del nombre del archivo, hay un menú desplegable con la opción "Guardar como tipo”, actualmente completado con "Presentación de PowerPoint".</a:t>
            </a:r>
          </a:p>
        </p:txBody>
      </p:sp>
    </p:spTree>
    <p:extLst>
      <p:ext uri="{BB962C8B-B14F-4D97-AF65-F5344CB8AC3E}">
        <p14:creationId xmlns:p14="http://schemas.microsoft.com/office/powerpoint/2010/main" val="2822033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7724AC06-4EAB-486C-AE5E-87F676BD0080}"/>
              </a:ext>
            </a:extLst>
          </p:cNvPr>
          <p:cNvSpPr/>
          <p:nvPr/>
        </p:nvSpPr>
        <p:spPr>
          <a:xfrm>
            <a:off x="108128" y="6191"/>
            <a:ext cx="7796095" cy="1118255"/>
          </a:xfrm>
          <a:prstGeom prst="rect">
            <a:avLst/>
          </a:prstGeom>
        </p:spPr>
        <p:txBody>
          <a:bodyPr wrap="square" anchor="t">
            <a:spAutoFit/>
          </a:bodyPr>
          <a:lstStyle/>
          <a:p>
            <a:pPr lvl="0" defTabSz="239193">
              <a:lnSpc>
                <a:spcPts val="1000"/>
              </a:lnSpc>
              <a:defRPr/>
            </a:pPr>
            <a:r>
              <a:rPr lang="es" sz="900" b="1" i="0" dirty="0">
                <a:solidFill>
                  <a:srgbClr val="000000"/>
                </a:solidFill>
                <a:latin typeface="Arial" pitchFamily="18" charset="0"/>
              </a:rPr>
              <a:t>Cómo Guardar un Gráfico Entero para Usarlo (Cont.)</a:t>
            </a:r>
          </a:p>
          <a:p>
            <a:pPr marL="467360" lvl="1" indent="-228600" defTabSz="239193">
              <a:lnSpc>
                <a:spcPts val="1000"/>
              </a:lnSpc>
              <a:buFont typeface="+mj-lt"/>
              <a:buAutoNum type="arabicPeriod" startAt="6"/>
              <a:defRPr/>
            </a:pPr>
            <a:r>
              <a:rPr lang="es" sz="900" b="0" i="0" dirty="0">
                <a:solidFill>
                  <a:srgbClr val="000000"/>
                </a:solidFill>
                <a:latin typeface="Arial" pitchFamily="18" charset="0"/>
              </a:rPr>
              <a:t>Haga clic en la flecha hacia abajo y escoja "Formato de Intercambio de Archivos JPEG (*jpg)" </a:t>
            </a:r>
            <a:r>
              <a:rPr lang="en-US" sz="900" dirty="0">
                <a:solidFill>
                  <a:prstClr val="black"/>
                </a:solidFill>
                <a:latin typeface="Arial" panose="020B0604020202020204"/>
                <a:sym typeface="Wingdings" panose="05000000000000000000" pitchFamily="2" charset="2"/>
              </a:rPr>
              <a:t> </a:t>
            </a:r>
            <a:r>
              <a:rPr lang="es" sz="900" b="0" i="0" dirty="0">
                <a:solidFill>
                  <a:srgbClr val="000000"/>
                </a:solidFill>
                <a:latin typeface="Arial" pitchFamily="18" charset="0"/>
              </a:rPr>
              <a:t>Haga clic en "Guardar". </a:t>
            </a:r>
          </a:p>
          <a:p>
            <a:pPr marL="467360" lvl="1" indent="-228600" defTabSz="239193">
              <a:lnSpc>
                <a:spcPts val="1000"/>
              </a:lnSpc>
              <a:buFont typeface="+mj-lt"/>
              <a:buAutoNum type="arabicPeriod" startAt="6"/>
              <a:defRPr/>
            </a:pPr>
            <a:r>
              <a:rPr lang="es" sz="900" b="0" i="0" dirty="0">
                <a:solidFill>
                  <a:srgbClr val="000000"/>
                </a:solidFill>
                <a:latin typeface="Arial" pitchFamily="18" charset="0"/>
              </a:rPr>
              <a:t>Luego, aparecerá un recuadro de diálogo indicándole qué escoja qué diapositivas desea exportar</a:t>
            </a:r>
            <a:r>
              <a:rPr lang="es" sz="900" dirty="0">
                <a:solidFill>
                  <a:srgbClr val="000000"/>
                </a:solidFill>
                <a:latin typeface="Arial" pitchFamily="18" charset="0"/>
              </a:rPr>
              <a:t> </a:t>
            </a:r>
            <a:r>
              <a:rPr lang="en-US" sz="900" dirty="0">
                <a:solidFill>
                  <a:prstClr val="black"/>
                </a:solidFill>
                <a:latin typeface="Arial" panose="020B0604020202020204"/>
                <a:sym typeface="Wingdings" panose="05000000000000000000" pitchFamily="2" charset="2"/>
              </a:rPr>
              <a:t></a:t>
            </a:r>
            <a:r>
              <a:rPr lang="es" sz="900" b="0" i="0" dirty="0">
                <a:solidFill>
                  <a:srgbClr val="000000"/>
                </a:solidFill>
                <a:latin typeface="Arial" pitchFamily="18" charset="0"/>
              </a:rPr>
              <a:t> Haga clic en "Solo Esta" (los usuarios de Mac deben escoger "Solo la Diapositiva Actual").</a:t>
            </a:r>
          </a:p>
          <a:p>
            <a:pPr marL="467360" lvl="1" indent="-228600" defTabSz="239193">
              <a:lnSpc>
                <a:spcPts val="1000"/>
              </a:lnSpc>
              <a:buFont typeface="+mj-lt"/>
              <a:buAutoNum type="arabicPeriod" startAt="6"/>
              <a:defRPr/>
            </a:pPr>
            <a:r>
              <a:rPr lang="es" sz="900" b="0" i="0" dirty="0">
                <a:solidFill>
                  <a:srgbClr val="000000"/>
                </a:solidFill>
                <a:latin typeface="Arial" pitchFamily="18" charset="0"/>
              </a:rPr>
              <a:t>Encuentre el archivo donde lo guardó, y la imagen ya estará lista para que la suba a su plataforma de correo electrónico (p.ej., MemberHub, Constant Contact, MailChimp, etc.) o la plataforma del sitio en la web.</a:t>
            </a:r>
          </a:p>
          <a:p>
            <a:pPr marL="467360" lvl="1" indent="-228600" defTabSz="239193">
              <a:lnSpc>
                <a:spcPts val="1000"/>
              </a:lnSpc>
              <a:buAutoNum type="arabicPeriod" startAt="6"/>
              <a:defRPr/>
            </a:pPr>
            <a:r>
              <a:rPr lang="es" sz="900" b="0" i="0" dirty="0">
                <a:solidFill>
                  <a:srgbClr val="000000"/>
                </a:solidFill>
                <a:latin typeface="Arial" pitchFamily="18" charset="0"/>
              </a:rPr>
              <a:t>Una vez que la haya subido, cree un hipervínculo en la imagen que se redirija al sitio en la web de su PTA local o a la página de inscripción de miembros.</a:t>
            </a:r>
          </a:p>
        </p:txBody>
      </p:sp>
    </p:spTree>
    <p:extLst>
      <p:ext uri="{BB962C8B-B14F-4D97-AF65-F5344CB8AC3E}">
        <p14:creationId xmlns:p14="http://schemas.microsoft.com/office/powerpoint/2010/main" val="407126992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821C636D9F7A14FA0CEF057F8E52047" ma:contentTypeVersion="12" ma:contentTypeDescription="Create a new document." ma:contentTypeScope="" ma:versionID="1c5adefc1a6fd226f56bad6a242aa67e">
  <xsd:schema xmlns:xsd="http://www.w3.org/2001/XMLSchema" xmlns:xs="http://www.w3.org/2001/XMLSchema" xmlns:p="http://schemas.microsoft.com/office/2006/metadata/properties" xmlns:ns2="cb1aa713-8d44-4b8d-bdfc-8d382eda8243" xmlns:ns3="20d83908-ec8d-4aca-ab0e-80b7f497db28" targetNamespace="http://schemas.microsoft.com/office/2006/metadata/properties" ma:root="true" ma:fieldsID="8096206fd3ac967369a1b8afdcd94470" ns2:_="" ns3:_="">
    <xsd:import namespace="cb1aa713-8d44-4b8d-bdfc-8d382eda8243"/>
    <xsd:import namespace="20d83908-ec8d-4aca-ab0e-80b7f497db2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3:SharedWithUsers" minOccurs="0"/>
                <xsd:element ref="ns3:SharedWithDetail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b1aa713-8d44-4b8d-bdfc-8d382eda824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LengthInSeconds" ma:index="19"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0d83908-ec8d-4aca-ab0e-80b7f497db28"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8D3DD60-2D7D-49EA-B6C5-71C35BD43A4D}">
  <ds:schemaRefs>
    <ds:schemaRef ds:uri="http://schemas.microsoft.com/sharepoint/v3/contenttype/forms"/>
  </ds:schemaRefs>
</ds:datastoreItem>
</file>

<file path=customXml/itemProps2.xml><?xml version="1.0" encoding="utf-8"?>
<ds:datastoreItem xmlns:ds="http://schemas.openxmlformats.org/officeDocument/2006/customXml" ds:itemID="{C8EAB24D-E20D-4EC1-AF6D-F5C74E42BD9E}"/>
</file>

<file path=customXml/itemProps3.xml><?xml version="1.0" encoding="utf-8"?>
<ds:datastoreItem xmlns:ds="http://schemas.openxmlformats.org/officeDocument/2006/customXml" ds:itemID="{6AE44289-98DF-4B99-9A01-68361054DD9C}">
  <ds:schemaRefs>
    <ds:schemaRef ds:uri="http://schemas.openxmlformats.org/package/2006/metadata/core-properties"/>
    <ds:schemaRef ds:uri="http://purl.org/dc/dcmitype/"/>
    <ds:schemaRef ds:uri="http://purl.org/dc/terms/"/>
    <ds:schemaRef ds:uri="http://purl.org/dc/elements/1.1/"/>
    <ds:schemaRef ds:uri="http://www.w3.org/XML/1998/namespace"/>
    <ds:schemaRef ds:uri="http://schemas.microsoft.com/office/2006/documentManagement/types"/>
    <ds:schemaRef ds:uri="http://schemas.microsoft.com/office/infopath/2007/PartnerControls"/>
    <ds:schemaRef ds:uri="db613e52-d29e-48be-9dab-b77cf859024b"/>
    <ds:schemaRef ds:uri="aaf12ef8-83df-4ac1-8570-146fbceeae8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Office Theme</Template>
  <TotalTime>18</TotalTime>
  <Words>173</Words>
  <Application>Microsoft Office PowerPoint</Application>
  <PresentationFormat>Custom</PresentationFormat>
  <Paragraphs>19</Paragraphs>
  <Slides>7</Slides>
  <Notes>0</Notes>
  <HiddenSlides>0</HiddenSlides>
  <MMClips>0</MMClips>
  <ScaleCrop>false</ScaleCrop>
  <HeadingPairs>
    <vt:vector size="4" baseType="variant">
      <vt:variant>
        <vt:lpstr>Theme</vt:lpstr>
      </vt:variant>
      <vt:variant>
        <vt:i4>2</vt:i4>
      </vt:variant>
      <vt:variant>
        <vt:lpstr>Slide Titles</vt:lpstr>
      </vt:variant>
      <vt:variant>
        <vt:i4>7</vt:i4>
      </vt:variant>
    </vt:vector>
  </HeadingPairs>
  <TitlesOfParts>
    <vt:vector size="9" baseType="lpstr">
      <vt:lpstr>Office Theme</vt:lpstr>
      <vt:lpstr>1_Office Theme</vt:lpstr>
      <vt:lpstr>Los Banners del Sitio en la Web y el Correo Electrónico</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Blum, Philip</dc:creator>
  <cp:lastModifiedBy>Aishun Li</cp:lastModifiedBy>
  <cp:revision>29</cp:revision>
  <dcterms:created xsi:type="dcterms:W3CDTF">2020-04-21T21:09:53Z</dcterms:created>
  <dcterms:modified xsi:type="dcterms:W3CDTF">2020-07-15T17:45:52Z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0x0101005821C636D9F7A14FA0CEF057F8E52047</vt:lpwstr>
  </property>
</Properties>
</file>