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handoutMasterIdLst>
    <p:handoutMasterId r:id="rId6"/>
  </p:handoutMasterIdLst>
  <p:sldIdLst>
    <p:sldId id="260" r:id="rId5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4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46A"/>
    <a:srgbClr val="FFFFFF"/>
    <a:srgbClr val="72246C"/>
    <a:srgbClr val="00778B"/>
    <a:srgbClr val="CB333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049C7B-E88E-4494-AF58-B256B2D58421}" v="237" dt="2020-06-05T11:17:33.263"/>
    <p1510:client id="{E4CCFEE2-D294-4342-5E3E-1675C5A35D13}" v="2" dt="2020-06-05T18:36:05.2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80" d="100"/>
          <a:sy n="80" d="100"/>
        </p:scale>
        <p:origin x="2824" y="224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722B40E-F137-7446-9E37-A4EB0337057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CD0F2-16AC-F14F-8521-6B8C960747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59A49-4A58-BB40-8F33-E650A780B336}" type="datetimeFigureOut">
              <a:rPr lang="en-US" smtClean="0"/>
              <a:t>11/4/20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4B0B18-7D23-DE47-8E6C-72781AFBFC3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969900-0039-0649-AE22-6CBFBE19C76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12D89-6F93-6A41-A81F-253AE3295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920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39639C-FB9E-7B48-BFCF-8E6A402E14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Picture Placeholder 32">
            <a:extLst>
              <a:ext uri="{FF2B5EF4-FFF2-40B4-BE49-F238E27FC236}">
                <a16:creationId xmlns:a16="http://schemas.microsoft.com/office/drawing/2014/main" id="{65A51B83-34C1-084B-8913-26DFADF2F93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10490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98FB7792-9503-4A48-BE4F-148032655A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976" y="8678197"/>
            <a:ext cx="2209712" cy="136346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1CA5749-70D2-D54A-B9D0-92314F47EB0C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5C33E6-B891-DD4D-91D7-C82F9566A6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97842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11/4/20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5CC33A-A170-D348-B19E-7BEFC3E27B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69B9893-1C53-8E44-B640-5BD7BBA8FD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524714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112E82-90E5-456A-ADD1-B8355564E16E}"/>
</file>

<file path=customXml/itemProps2.xml><?xml version="1.0" encoding="utf-8"?>
<ds:datastoreItem xmlns:ds="http://schemas.openxmlformats.org/officeDocument/2006/customXml" ds:itemID="{57E0CD00-71C2-4A4F-8286-5FB9471772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4D0C37-4E96-4304-BEDF-05EA51512339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db613e52-d29e-48be-9dab-b77cf859024b"/>
    <ds:schemaRef ds:uri="aaf12ef8-83df-4ac1-8570-146fbceeae8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5</cp:revision>
  <dcterms:created xsi:type="dcterms:W3CDTF">2020-04-17T13:30:57Z</dcterms:created>
  <dcterms:modified xsi:type="dcterms:W3CDTF">2020-11-04T19:17:09Z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