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257" r:id="rId5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4" userDrawn="1">
          <p15:clr>
            <a:srgbClr val="A4A3A4"/>
          </p15:clr>
        </p15:guide>
        <p15:guide id="2" pos="4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1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2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10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  <p:cmAuthor id="4" name="Fox, Amy" initials="FA" lastIdx="1" clrIdx="3">
    <p:extLst>
      <p:ext uri="{19B8F6BF-5375-455C-9EA6-DF929625EA0E}">
        <p15:presenceInfo xmlns:p15="http://schemas.microsoft.com/office/powerpoint/2012/main" userId="S::Amy.Fox@edelman.com::51c6b977-c9d3-4a0d-9a87-944a4c8cd4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6A"/>
    <a:srgbClr val="002C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2E1C62-A9F4-DDE8-683D-D4FE4A2B3270}" v="12" dt="2020-06-04T19:11:58.810"/>
    <p1510:client id="{3962C77E-B23E-7CAA-FE12-5CCC34ACC265}" v="1" dt="2020-06-05T15:39:07.963"/>
    <p1510:client id="{AE09DFD0-599D-9D4C-B7B1-165115629E2E}" v="61" dt="2020-06-04T17:28:18.637"/>
    <p1510:client id="{B088E388-F4D6-4608-BAAD-0E5D7E5DDD4C}" v="2" dt="2020-06-05T11:46:20.892"/>
    <p1510:client id="{CA44F5B9-FBCF-4281-9CF3-0678FEC0645E}" v="129" dt="2020-06-05T11:48:00.201"/>
    <p1510:client id="{DDDB2CD2-5252-4893-BE34-182086ACDDFF}" v="7" dt="2020-06-04T18:14:46.5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82" d="100"/>
          <a:sy n="82" d="100"/>
        </p:scale>
        <p:origin x="3376" y="192"/>
      </p:cViewPr>
      <p:guideLst>
        <p:guide orient="horz" pos="264"/>
        <p:guide pos="4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2029D-9AD6-1B4F-AB9A-167307FC1D81}" type="datetimeFigureOut">
              <a:t>11/4/20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73015-CA73-DC46-858A-2D405EF2DBB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54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99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1ACB74-E773-AD45-8E0B-23740ABD3A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D2C73BB-9154-E047-9559-D93227084B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77164" y="8593628"/>
            <a:ext cx="719726" cy="58033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to Add Logo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93A10EC-0E89-C046-BC26-5571E1F6F3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67895" y="9504075"/>
            <a:ext cx="2195278" cy="744214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&lt;INSERT LOCAL PTA URL&gt;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73F9E2-1E3A-3546-BAF5-7564FD83ABF2}"/>
              </a:ext>
            </a:extLst>
          </p:cNvPr>
          <p:cNvSpPr txBox="1"/>
          <p:nvPr userDrawn="1"/>
        </p:nvSpPr>
        <p:spPr>
          <a:xfrm>
            <a:off x="5377913" y="9236987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i="0" dirty="0">
                <a:solidFill>
                  <a:schemeClr val="bg1"/>
                </a:solidFill>
                <a:latin typeface="Myriad Pro" panose="020B0403030403020204" pitchFamily="34" charset="0"/>
              </a:rPr>
              <a:t>Join Today at</a:t>
            </a:r>
          </a:p>
        </p:txBody>
      </p:sp>
    </p:spTree>
    <p:extLst>
      <p:ext uri="{BB962C8B-B14F-4D97-AF65-F5344CB8AC3E}">
        <p14:creationId xmlns:p14="http://schemas.microsoft.com/office/powerpoint/2010/main" val="40903836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 userDrawn="1">
          <p15:clr>
            <a:srgbClr val="FBAE40"/>
          </p15:clr>
        </p15:guide>
        <p15:guide id="2" orient="horz" pos="28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489E0-25F4-D441-AA58-6638DD86675D}" type="datetimeFigureOut">
              <a:t>11/4/20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5D6B3-D061-F848-9841-1958F47E58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5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BAEF62-5580-604F-BDFF-820C0860B4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3BC92C-C587-5F45-AB6C-E89F55B946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052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AF02066-3171-47C9-BA17-1A31F96310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DD84A7-21CC-498E-989E-B8BB806BF31F}"/>
</file>

<file path=customXml/itemProps3.xml><?xml version="1.0" encoding="utf-8"?>
<ds:datastoreItem xmlns:ds="http://schemas.openxmlformats.org/officeDocument/2006/customXml" ds:itemID="{766958BC-93D0-465A-B4BF-55EF7DC6B20E}">
  <ds:schemaRefs>
    <ds:schemaRef ds:uri="aaf12ef8-83df-4ac1-8570-146fbceeae8d"/>
    <ds:schemaRef ds:uri="db613e52-d29e-48be-9dab-b77cf859024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</Words>
  <Application>Microsoft Macintosh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Myriad Pro</vt:lpstr>
      <vt:lpstr>Myriad Pro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5</cp:revision>
  <dcterms:created xsi:type="dcterms:W3CDTF">2020-04-23T20:14:19Z</dcterms:created>
  <dcterms:modified xsi:type="dcterms:W3CDTF">2020-11-04T19:32:02Z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