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6"/>
  </p:notesMasterIdLst>
  <p:sldIdLst>
    <p:sldId id="256" r:id="rId5"/>
  </p:sldIdLst>
  <p:sldSz cx="11430000" cy="59801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88" userDrawn="1">
          <p15:clr>
            <a:srgbClr val="A4A3A4"/>
          </p15:clr>
        </p15:guide>
        <p15:guide id="2" pos="360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rain, Amanda" initials="DA" lastIdx="22" clrIdx="0">
    <p:extLst>
      <p:ext uri="{19B8F6BF-5375-455C-9EA6-DF929625EA0E}">
        <p15:presenceInfo xmlns:p15="http://schemas.microsoft.com/office/powerpoint/2012/main" userId="S::Amanda.Drain@edelman.com::8d0eef54-3ffd-45b8-b5a7-cd58b567f0b0" providerId="AD"/>
      </p:ext>
    </p:extLst>
  </p:cmAuthor>
  <p:cmAuthor id="2" name="Kohn, Darcy" initials="KD" lastIdx="14" clrIdx="1">
    <p:extLst>
      <p:ext uri="{19B8F6BF-5375-455C-9EA6-DF929625EA0E}">
        <p15:presenceInfo xmlns:p15="http://schemas.microsoft.com/office/powerpoint/2012/main" userId="S::Darcy.Kohn@edelman.com::7ab41b32-389a-4499-8ac8-d0498c3da392" providerId="AD"/>
      </p:ext>
    </p:extLst>
  </p:cmAuthor>
  <p:cmAuthor id="3" name="Cherry, Allison" initials="CA" lastIdx="45" clrIdx="2">
    <p:extLst>
      <p:ext uri="{19B8F6BF-5375-455C-9EA6-DF929625EA0E}">
        <p15:presenceInfo xmlns:p15="http://schemas.microsoft.com/office/powerpoint/2012/main" userId="S::Allison.Cherry@edelman.com::323b9801-8644-4837-a2e8-c780fba0bb73" providerId="AD"/>
      </p:ext>
    </p:extLst>
  </p:cmAuthor>
  <p:cmAuthor id="4" name="Chini, Kaveh" initials="CK" lastIdx="4" clrIdx="3">
    <p:extLst>
      <p:ext uri="{19B8F6BF-5375-455C-9EA6-DF929625EA0E}">
        <p15:presenceInfo xmlns:p15="http://schemas.microsoft.com/office/powerpoint/2012/main" userId="S::kaveh.chini@edelman.com::913d77f2-626d-47f9-a8b9-8c30bf1e064e" providerId="AD"/>
      </p:ext>
    </p:extLst>
  </p:cmAuthor>
  <p:cmAuthor id="5" name="Johnson, Erin" initials="JE" lastIdx="8" clrIdx="4">
    <p:extLst>
      <p:ext uri="{19B8F6BF-5375-455C-9EA6-DF929625EA0E}">
        <p15:presenceInfo xmlns:p15="http://schemas.microsoft.com/office/powerpoint/2012/main" userId="S::erin.johnson@edelman.com::55eac05e-6191-4eac-b20d-3f760727c12a" providerId="AD"/>
      </p:ext>
    </p:extLst>
  </p:cmAuthor>
  <p:cmAuthor id="6" name="Fox, Amy" initials="FA" lastIdx="5" clrIdx="5">
    <p:extLst>
      <p:ext uri="{19B8F6BF-5375-455C-9EA6-DF929625EA0E}">
        <p15:presenceInfo xmlns:p15="http://schemas.microsoft.com/office/powerpoint/2012/main" userId="S::Amy.Fox@edelman.com::51c6b977-c9d3-4a0d-9a87-944a4c8cd4f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C71"/>
    <a:srgbClr val="00778B"/>
    <a:srgbClr val="CB6015"/>
    <a:srgbClr val="78BE20"/>
    <a:srgbClr val="6F30A0"/>
    <a:srgbClr val="7224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122AFE-5481-4771-8546-6480135B4B2A}" v="16" dt="2020-06-05T11:11:22.179"/>
    <p1510:client id="{6591591E-E5CC-37D1-A9F9-716804CDF6D0}" v="9" dt="2020-06-04T19:01:35.100"/>
    <p1510:client id="{DB527B93-C777-454D-4E18-7C293814E919}" v="4" dt="2020-06-05T13:51:06.889"/>
    <p1510:client id="{F8CDC01D-7841-4349-8425-D53B540DDEEF}" v="100" dt="2020-06-05T11:13:45.22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16" d="100"/>
          <a:sy n="116" d="100"/>
        </p:scale>
        <p:origin x="216" y="616"/>
      </p:cViewPr>
      <p:guideLst>
        <p:guide orient="horz" pos="1188"/>
        <p:guide pos="36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commentAuthors" Target="commentAuthor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964881-F719-7C44-93A3-9B7457E9AA81}" type="datetimeFigureOut">
              <a:rPr lang="en-US" smtClean="0"/>
              <a:t>11/4/20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143000"/>
            <a:ext cx="58959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869E5A-93F1-664B-AEF0-544F1B1223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9134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57B05B7-30EF-EC46-8701-D7555F56166F}"/>
              </a:ext>
            </a:extLst>
          </p:cNvPr>
          <p:cNvSpPr/>
          <p:nvPr userDrawn="1"/>
        </p:nvSpPr>
        <p:spPr>
          <a:xfrm>
            <a:off x="0" y="0"/>
            <a:ext cx="11430000" cy="5980113"/>
          </a:xfrm>
          <a:prstGeom prst="rect">
            <a:avLst/>
          </a:prstGeom>
          <a:solidFill>
            <a:srgbClr val="6F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6F30A0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C23739F-6269-D24A-9A7B-969E18F443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3034" y="0"/>
            <a:ext cx="11426965" cy="5980112"/>
          </a:xfrm>
          <a:prstGeom prst="rect">
            <a:avLst/>
          </a:prstGeom>
        </p:spPr>
      </p:pic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6667747-173A-1149-AC92-450CF37A821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348340" y="628460"/>
            <a:ext cx="4483293" cy="472477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>
              <a:defRPr/>
            </a:lvl1pPr>
          </a:lstStyle>
          <a:p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11" name="Picture 10" descr="A picture containing drawing&#10;&#10;Description automatically generated">
            <a:extLst>
              <a:ext uri="{FF2B5EF4-FFF2-40B4-BE49-F238E27FC236}">
                <a16:creationId xmlns:a16="http://schemas.microsoft.com/office/drawing/2014/main" id="{815751D9-C673-C540-A387-0241F725A9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34567" y="4829949"/>
            <a:ext cx="1504733" cy="92846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01D8949-FA03-F04B-8D62-BB87B8FDBFC2}"/>
              </a:ext>
            </a:extLst>
          </p:cNvPr>
          <p:cNvSpPr txBox="1"/>
          <p:nvPr userDrawn="1"/>
        </p:nvSpPr>
        <p:spPr>
          <a:xfrm>
            <a:off x="363347" y="2162491"/>
            <a:ext cx="5647172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Cualquier cosa que pueda dar –a través de las cuotas de la membresía y las actividades de recaudación de fondos– financia directamente los recursos esenciales y las actividades del currículo que benefician a sus hijos y a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</a:pPr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 </a:t>
            </a:r>
            <a:r>
              <a:rPr lang="en-US" sz="1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inversión</a:t>
            </a:r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respalda</a:t>
            </a:r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6755825-424D-1C44-A1E7-B1C4D460DA7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6550" y="3854450"/>
            <a:ext cx="5200650" cy="97549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260"/>
              </a:lnSpc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• &lt;</a:t>
            </a:r>
            <a:r>
              <a:rPr lang="es-E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ESCRIBA UN EJEMPLO DE SU PTA LOCAL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• &lt;</a:t>
            </a:r>
            <a:r>
              <a:rPr lang="es-E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ESCRIBA UN EJEMPLO DE SU PTA LOCAL 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• &lt;</a:t>
            </a:r>
            <a:r>
              <a:rPr lang="es-E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ESCRIBA UN EJEMPLO DE SU PTA LOCAL 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</p:txBody>
      </p:sp>
      <p:sp>
        <p:nvSpPr>
          <p:cNvPr id="13" name="Text Placeholder 13">
            <a:extLst>
              <a:ext uri="{FF2B5EF4-FFF2-40B4-BE49-F238E27FC236}">
                <a16:creationId xmlns:a16="http://schemas.microsoft.com/office/drawing/2014/main" id="{1B1A7BDB-7668-2244-B226-B76A12190C3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53374" y="3156933"/>
            <a:ext cx="5315900" cy="2916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lang="es-E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ESCRIBA EL NOMBRE DE LA ESCUELA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2762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7544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51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676" r:id="rId2"/>
  </p:sldLayoutIdLst>
  <p:txStyles>
    <p:titleStyle>
      <a:lvl1pPr algn="l" defTabSz="797357" rtl="0" eaLnBrk="1" latinLnBrk="0" hangingPunct="1">
        <a:lnSpc>
          <a:spcPct val="90000"/>
        </a:lnSpc>
        <a:spcBef>
          <a:spcPct val="0"/>
        </a:spcBef>
        <a:buNone/>
        <a:defRPr sz="38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9339" indent="-199339" algn="l" defTabSz="797357" rtl="0" eaLnBrk="1" latinLnBrk="0" hangingPunct="1">
        <a:lnSpc>
          <a:spcPct val="90000"/>
        </a:lnSpc>
        <a:spcBef>
          <a:spcPts val="872"/>
        </a:spcBef>
        <a:buFont typeface="Arial" panose="020B0604020202020204" pitchFamily="34" charset="0"/>
        <a:buChar char="•"/>
        <a:defRPr sz="2442" kern="1200">
          <a:solidFill>
            <a:schemeClr val="tx1"/>
          </a:solidFill>
          <a:latin typeface="+mn-lt"/>
          <a:ea typeface="+mn-ea"/>
          <a:cs typeface="+mn-cs"/>
        </a:defRPr>
      </a:lvl1pPr>
      <a:lvl2pPr marL="598018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744" kern="1200">
          <a:solidFill>
            <a:schemeClr val="tx1"/>
          </a:solidFill>
          <a:latin typeface="+mn-lt"/>
          <a:ea typeface="+mn-ea"/>
          <a:cs typeface="+mn-cs"/>
        </a:defRPr>
      </a:lvl3pPr>
      <a:lvl4pPr marL="1395374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4pPr>
      <a:lvl5pPr marL="1794053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5pPr>
      <a:lvl6pPr marL="2192731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6pPr>
      <a:lvl7pPr marL="2591410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7pPr>
      <a:lvl8pPr marL="2990088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8pPr>
      <a:lvl9pPr marL="3388766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1pPr>
      <a:lvl2pPr marL="398678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2pPr>
      <a:lvl3pPr marL="797357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3pPr>
      <a:lvl4pPr marL="1196035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4pPr>
      <a:lvl5pPr marL="1594714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5pPr>
      <a:lvl6pPr marL="1993392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6pPr>
      <a:lvl7pPr marL="2392070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7pPr>
      <a:lvl8pPr marL="2790749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8pPr>
      <a:lvl9pPr marL="3189427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1CE55A5-9431-8B46-B552-51ECDB93548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C72EA40-BB3A-1842-A679-E621505A8C3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E55158A-CB24-8949-AC65-B6C88A6CCDB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0451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21C636D9F7A14FA0CEF057F8E52047" ma:contentTypeVersion="11" ma:contentTypeDescription="Create a new document." ma:contentTypeScope="" ma:versionID="63d940b9bdecaf41baf7f341e5de4be9">
  <xsd:schema xmlns:xsd="http://www.w3.org/2001/XMLSchema" xmlns:xs="http://www.w3.org/2001/XMLSchema" xmlns:p="http://schemas.microsoft.com/office/2006/metadata/properties" xmlns:ns2="cb1aa713-8d44-4b8d-bdfc-8d382eda8243" xmlns:ns3="20d83908-ec8d-4aca-ab0e-80b7f497db28" targetNamespace="http://schemas.microsoft.com/office/2006/metadata/properties" ma:root="true" ma:fieldsID="125e5f7e0f755b0d275122ded007a512" ns2:_="" ns3:_="">
    <xsd:import namespace="cb1aa713-8d44-4b8d-bdfc-8d382eda8243"/>
    <xsd:import namespace="20d83908-ec8d-4aca-ab0e-80b7f497db2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1aa713-8d44-4b8d-bdfc-8d382eda82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d83908-ec8d-4aca-ab0e-80b7f497db2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556C41D-7BC0-4A0E-9A82-998E13E43D6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98C99EE-B4EF-45DF-954E-E0E635671F55}"/>
</file>

<file path=customXml/itemProps3.xml><?xml version="1.0" encoding="utf-8"?>
<ds:datastoreItem xmlns:ds="http://schemas.openxmlformats.org/officeDocument/2006/customXml" ds:itemID="{74CD8DD0-88B8-424B-ABCB-964B1A8AF3E7}">
  <ds:schemaRefs>
    <ds:schemaRef ds:uri="aaf12ef8-83df-4ac1-8570-146fbceeae8d"/>
    <ds:schemaRef ds:uri="db613e52-d29e-48be-9dab-b77cf859024b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Blum, Philip</dc:creator>
  <cp:lastModifiedBy>Erika Rose</cp:lastModifiedBy>
  <cp:revision>5</cp:revision>
  <dcterms:created xsi:type="dcterms:W3CDTF">2020-04-14T15:06:47Z</dcterms:created>
  <dcterms:modified xsi:type="dcterms:W3CDTF">2020-11-04T19:30:13Z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0x0101005821C636D9F7A14FA0CEF057F8E52047</vt:lpwstr>
  </property>
</Properties>
</file>