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72" r:id="rId5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4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4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13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CB6015"/>
    <a:srgbClr val="003C71"/>
    <a:srgbClr val="72246C"/>
    <a:srgbClr val="78BE20"/>
    <a:srgbClr val="007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39" d="100"/>
          <a:sy n="139" d="100"/>
        </p:scale>
        <p:origin x="384" y="168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D1873-C732-4046-BC02-ADAD4EE839CD}" type="datetimeFigureOut">
              <a:rPr lang="en-US" smtClean="0"/>
              <a:t>11/4/20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0ABFA-7E35-4FA3-850B-7891957C0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74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56F304-5652-544A-B0CE-497FA66A38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16" y="0"/>
            <a:ext cx="11426967" cy="5980112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E5A8C1A3-B35C-7B41-98F7-925907485E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1152" y="4829949"/>
            <a:ext cx="1504733" cy="92846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96B1A9-D858-D347-9C77-A73F7511920B}"/>
              </a:ext>
            </a:extLst>
          </p:cNvPr>
          <p:cNvCxnSpPr/>
          <p:nvPr userDrawn="1"/>
        </p:nvCxnSpPr>
        <p:spPr>
          <a:xfrm>
            <a:off x="2935808" y="4804013"/>
            <a:ext cx="0" cy="914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light&#10;&#10;Description automatically generated">
            <a:extLst>
              <a:ext uri="{FF2B5EF4-FFF2-40B4-BE49-F238E27FC236}">
                <a16:creationId xmlns:a16="http://schemas.microsoft.com/office/drawing/2014/main" id="{5B81F2E2-FC68-6049-9FCA-F2C868A7B7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605" y="1589255"/>
            <a:ext cx="5549347" cy="443947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BE96A1E-6C53-2C4D-9C2A-073147E370C1}"/>
              </a:ext>
            </a:extLst>
          </p:cNvPr>
          <p:cNvSpPr txBox="1"/>
          <p:nvPr userDrawn="1"/>
        </p:nvSpPr>
        <p:spPr>
          <a:xfrm>
            <a:off x="426720" y="2309111"/>
            <a:ext cx="54000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strength in numbers and increasing PTA membership, even by just one, makes it possible to fund essential school resources and curriculum needs at                                                   .</a:t>
            </a:r>
            <a:endParaRPr lang="en-US" sz="1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invite you to join, because we can do more together than apart. It only takes 5 minutes:</a:t>
            </a:r>
            <a:endParaRPr lang="en-US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D8B2752D-DA07-BE4E-88CA-6AF7A088C2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67394" y="3156762"/>
            <a:ext cx="4135211" cy="4016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&lt;insert name of school&gt;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62C58F-5007-4C47-B765-FB7F2A977A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3200" y="4390857"/>
            <a:ext cx="5616575" cy="372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260"/>
              </a:lnSpc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• &lt;INSERT LOCAL PTA URL&gt;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30DED44-6DD6-9E47-84A9-35B6EED5552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249773" y="4840288"/>
            <a:ext cx="1312863" cy="84931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158456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B90A08-60A5-7347-97CB-3FF918B209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D7132C-E0AB-D942-914C-79E12841A4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FC3EEE-C572-194B-BC58-E2253FCCADD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4131868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FBA525-5BC9-44CF-92C6-8E587C581229}">
  <ds:schemaRefs>
    <ds:schemaRef ds:uri="http://purl.org/dc/dcmitype/"/>
    <ds:schemaRef ds:uri="http://www.w3.org/XML/1998/namespace"/>
    <ds:schemaRef ds:uri="http://schemas.openxmlformats.org/package/2006/metadata/core-properties"/>
    <ds:schemaRef ds:uri="aaf12ef8-83df-4ac1-8570-146fbceeae8d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db613e52-d29e-48be-9dab-b77cf859024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E76849-33BD-4734-BF01-A0298A31CA81}"/>
</file>

<file path=customXml/itemProps3.xml><?xml version="1.0" encoding="utf-8"?>
<ds:datastoreItem xmlns:ds="http://schemas.openxmlformats.org/officeDocument/2006/customXml" ds:itemID="{2F0163D9-5A21-45CC-B34F-489BFED2CCB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{67452D7A-AED5-8F42-8F77-390294BE5A15}tf16401378</Template>
  <TotalTime>12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5</cp:revision>
  <dcterms:created xsi:type="dcterms:W3CDTF">2020-04-14T15:06:47Z</dcterms:created>
  <dcterms:modified xsi:type="dcterms:W3CDTF">2020-11-04T19:06:32Z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