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62" r:id="rId5"/>
    <p:sldId id="263" r:id="rId6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/>
  <p:cmAuthor id="2" name="Cherry, Allison" initials="C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7781A2-34BF-474E-A1D0-05D344505DCE}" v="6" dt="2020-06-12T15:09:21.806"/>
    <p1510:client id="{C6C9AE52-E2E7-4ADB-BE04-2181B37A34DC}" v="178" dt="2020-06-05T11:20:16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4"/>
    <p:restoredTop sz="92925" autoAdjust="0"/>
  </p:normalViewPr>
  <p:slideViewPr>
    <p:cSldViewPr snapToGrid="0">
      <p:cViewPr varScale="1">
        <p:scale>
          <a:sx n="136" d="100"/>
          <a:sy n="136" d="100"/>
        </p:scale>
        <p:origin x="280" y="192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56F75C6-7937-134B-8268-083E60D3DC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D25C2-00F9-1443-9DB2-2393BA5DD3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09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ADA08EB-5C22-AB43-8A33-CF0C0DA08F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228988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8" r:id="rId2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DBBF7D-2C32-B946-8D2B-D7EE6FA68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124323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FC26D20-6B0C-2540-B570-24AEA35243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D741EB-E14E-EB49-B0AA-3F5E2008D0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891377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DC2076-C4F5-4364-B6F8-CCE416BA3667}"/>
</file>

<file path=customXml/itemProps2.xml><?xml version="1.0" encoding="utf-8"?>
<ds:datastoreItem xmlns:ds="http://schemas.openxmlformats.org/officeDocument/2006/customXml" ds:itemID="{0C3EA020-EEBE-4B8E-85C7-F953AD6E3511}">
  <ds:schemaRefs>
    <ds:schemaRef ds:uri="db613e52-d29e-48be-9dab-b77cf859024b"/>
    <ds:schemaRef ds:uri="http://schemas.microsoft.com/office/2006/metadata/properties"/>
    <ds:schemaRef ds:uri="http://purl.org/dc/terms/"/>
    <ds:schemaRef ds:uri="aaf12ef8-83df-4ac1-8570-146fbceeae8d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24</cp:revision>
  <dcterms:created xsi:type="dcterms:W3CDTF">2020-04-14T15:06:47Z</dcterms:created>
  <dcterms:modified xsi:type="dcterms:W3CDTF">2020-11-04T19:04:15Z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