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sldIdLst>
    <p:sldId id="507" r:id="rId5"/>
    <p:sldId id="257" r:id="rId6"/>
    <p:sldId id="273" r:id="rId7"/>
    <p:sldId id="504" r:id="rId8"/>
    <p:sldId id="505" r:id="rId9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" userDrawn="1">
          <p15:clr>
            <a:srgbClr val="A4A3A4"/>
          </p15:clr>
        </p15:guide>
        <p15:guide id="2" pos="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2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10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4" name="Fox, Amy" initials="FA" lastIdx="1" clrIdx="3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6A"/>
    <a:srgbClr val="002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2E1C62-A9F4-DDE8-683D-D4FE4A2B3270}" v="12" dt="2020-06-04T19:11:58.810"/>
    <p1510:client id="{3962C77E-B23E-7CAA-FE12-5CCC34ACC265}" v="1" dt="2020-06-05T15:39:07.963"/>
    <p1510:client id="{AE09DFD0-599D-9D4C-B7B1-165115629E2E}" v="61" dt="2020-06-04T17:28:18.637"/>
    <p1510:client id="{B088E388-F4D6-4608-BAAD-0E5D7E5DDD4C}" v="2" dt="2020-06-05T11:46:20.892"/>
    <p1510:client id="{CA44F5B9-FBCF-4281-9CF3-0678FEC0645E}" v="129" dt="2020-06-05T11:48:00.201"/>
    <p1510:client id="{DDDB2CD2-5252-4893-BE34-182086ACDDFF}" v="7" dt="2020-06-04T18:14:46.5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2" d="100"/>
          <a:sy n="82" d="100"/>
        </p:scale>
        <p:origin x="3376" y="192"/>
      </p:cViewPr>
      <p:guideLst>
        <p:guide orient="horz" pos="264"/>
        <p:guide pos="4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2029D-9AD6-1B4F-AB9A-167307FC1D81}" type="datetimeFigureOut">
              <a:t>9/22/20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73015-CA73-DC46-858A-2D405EF2DBB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54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51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99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25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1ACB74-E773-AD45-8E0B-23740ABD3A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D2C73BB-9154-E047-9559-D93227084B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7164" y="8593628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93A10EC-0E89-C046-BC26-5571E1F6F3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67895" y="9504075"/>
            <a:ext cx="2195278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73F9E2-1E3A-3546-BAF5-7564FD83ABF2}"/>
              </a:ext>
            </a:extLst>
          </p:cNvPr>
          <p:cNvSpPr txBox="1"/>
          <p:nvPr userDrawn="1"/>
        </p:nvSpPr>
        <p:spPr>
          <a:xfrm>
            <a:off x="5377913" y="9236987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 dirty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4090383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orient="horz" pos="28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6970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995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89E0-25F4-D441-AA58-6638DD86675D}" type="datetimeFigureOut">
              <a:t>9/22/20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D6B3-D061-F848-9841-1958F47E58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5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85" r:id="rId3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86134" y="487481"/>
            <a:ext cx="7138988" cy="688975"/>
          </a:xfrm>
        </p:spPr>
        <p:txBody>
          <a:bodyPr>
            <a:noAutofit/>
          </a:bodyPr>
          <a:lstStyle/>
          <a:p>
            <a:pPr algn="ctr"/>
            <a:r>
              <a:rPr lang="en-US" sz="3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Posters/Flyers (Color Version)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486134" y="1886702"/>
            <a:ext cx="3679004" cy="7343562"/>
          </a:xfrm>
          <a:prstGeom prst="rect">
            <a:avLst/>
          </a:prstGeom>
        </p:spPr>
        <p:txBody>
          <a:bodyPr vert="horz" lIns="62179" tIns="31090" rIns="62179" bIns="3109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Size:</a:t>
            </a:r>
            <a:r>
              <a:rPr lang="en-US" sz="1800" b="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8.5x11</a:t>
            </a:r>
          </a:p>
          <a:p>
            <a:pPr defTabSz="542234">
              <a:lnSpc>
                <a:spcPct val="100000"/>
              </a:lnSpc>
            </a:pPr>
            <a:endParaRPr lang="en-US" sz="1800" spc="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Customization: </a:t>
            </a:r>
            <a:r>
              <a:rPr lang="en-US" sz="1800" b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Customize the posters/flyers to include your own PTA-related images, local PTA URL, and custom logo.</a:t>
            </a:r>
            <a:br>
              <a:rPr lang="en-US" sz="1800" b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spc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Directions: </a:t>
            </a:r>
            <a:r>
              <a:rPr lang="en-US" sz="1800" b="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slides 9-11 for detailed instructions on how to download and use the posters.</a:t>
            </a:r>
          </a:p>
          <a:p>
            <a:pPr defTabSz="542234">
              <a:lnSpc>
                <a:spcPct val="100000"/>
              </a:lnSpc>
            </a:pPr>
            <a:endParaRPr lang="en-US" sz="2992" spc="-119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panose="020B0604020202020204"/>
            </a:endParaRPr>
          </a:p>
          <a:p>
            <a:pPr defTabSz="542234">
              <a:lnSpc>
                <a:spcPct val="100000"/>
              </a:lnSpc>
            </a:pPr>
            <a:endParaRPr lang="en-US" sz="2992" spc="-119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panose="020B0604020202020204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7BE12D6A-8E45-4B0C-B484-5FE4DF226B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32845" y="1692932"/>
            <a:ext cx="2864470" cy="37065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5F321B-B3A6-0945-B123-E488286C9ACA}"/>
              </a:ext>
            </a:extLst>
          </p:cNvPr>
          <p:cNvSpPr txBox="1"/>
          <p:nvPr/>
        </p:nvSpPr>
        <p:spPr>
          <a:xfrm>
            <a:off x="4909859" y="3331028"/>
            <a:ext cx="191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EXAMPLE:</a:t>
            </a:r>
          </a:p>
        </p:txBody>
      </p:sp>
    </p:spTree>
    <p:extLst>
      <p:ext uri="{BB962C8B-B14F-4D97-AF65-F5344CB8AC3E}">
        <p14:creationId xmlns:p14="http://schemas.microsoft.com/office/powerpoint/2010/main" val="3559943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BAEF62-5580-604F-BDFF-820C0860B4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3BC92C-C587-5F45-AB6C-E89F55B946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52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440870" y="369464"/>
            <a:ext cx="7021287" cy="83869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/>
            <a:r>
              <a:rPr lang="en-US" sz="1100" b="1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defTabSz="310914"/>
            <a:b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PowerPoint Settings are Set to Maintain Quality Photos: (This step for Windows Only)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PowerPoint, go to ‘File’ 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‘Options’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Click ‘Advanced’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10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the following areas allow for customization. All other sections are to remain as is, with no changes.</a:t>
            </a:r>
            <a:b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1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How to Edit Custom Text: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Click the customizable textbox to directly add text for your local PTA’s URL where applicable. 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Font name, font type and font size is pre-set. Do not adjust or edit the font name, font type or font size.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 u="sng"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: no other text can be changed, only the text box that you can click and edit.</a:t>
            </a:r>
            <a:endParaRPr lang="en-US" sz="11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1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10914">
              <a:buFont typeface="+mj-lt"/>
              <a:buAutoNum type="arabicPeriod" startAt="2"/>
            </a:pPr>
            <a: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lang="en-US" sz="11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r>
              <a:rPr lang="en-US" sz="11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slides 4, 6, 8 if you wish to use the National PTA logo, your state PTA logo OR your local PTA logo.​</a:t>
            </a:r>
          </a:p>
          <a:p>
            <a:pPr defTabSz="310914"/>
            <a:endParaRPr lang="en-US" sz="11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4100" lvl="1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544100" lvl="1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544100" lvl="1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2.3 (below).</a:t>
            </a:r>
          </a:p>
          <a:p>
            <a:pPr marL="544100" lvl="1" indent="-233186" defTabSz="310914">
              <a:buFont typeface="+mj-lt"/>
              <a:buAutoNum type="arabicPeriod" startAt="4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 have uploaded your logo into the PowerPoint, the ‘Picture Format’ toolbar will show at the top.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‘Crop’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adjusting the size, using the four corners.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the full logo is visible inside the thick black box, which is showing you the visible area.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you’ve sized, click cursor away from the logo. </a:t>
            </a:r>
          </a:p>
          <a:p>
            <a:pPr marL="621829" lvl="2" defTabSz="310914"/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808" indent="-342900" defTabSz="310914">
              <a:buFont typeface="+mj-lt"/>
              <a:buAutoNum type="arabicPeriod" startAt="3"/>
            </a:pPr>
            <a: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Custom Photo:</a:t>
            </a:r>
          </a:p>
          <a:p>
            <a:pPr marL="604556" lvl="1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 picture’ on the right side of the graphic to select your own photo to use. </a:t>
            </a:r>
          </a:p>
          <a:p>
            <a:pPr marL="604556" lvl="1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photo file from your computer. </a:t>
            </a:r>
          </a:p>
          <a:p>
            <a:pPr marL="950016" lvl="2" indent="-259095" defTabSz="345460">
              <a:buFont typeface="+mj-lt"/>
              <a:buAutoNum type="arabicPeriod"/>
            </a:pPr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you need to send a photo from your smartphone to your computer, follow these steps: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photo on your smartphone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the option to send file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email, use your own email address to send yourself the photo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send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prompted for file size, ensure you select ‘Actual size’ which ensures you maintain the highest resolution (72 dpi)</a:t>
            </a:r>
          </a:p>
          <a:p>
            <a:pPr marL="1061756" lvl="2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photo you wish to choose. </a:t>
            </a:r>
          </a:p>
          <a:p>
            <a:pPr marL="1518956" lvl="3" indent="-259095" defTabSz="345460">
              <a:buFont typeface="+mj-lt"/>
              <a:buAutoNum type="arabicPeriod"/>
            </a:pPr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 need to ensure your photo size is high resolution, and will not appear blurry</a:t>
            </a:r>
          </a:p>
          <a:p>
            <a:pPr marL="838276" lvl="2" indent="-259095" defTabSz="345460">
              <a:buFont typeface="+mj-lt"/>
              <a:buAutoNum type="arabicPeriod"/>
            </a:pPr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38" indent="-172730" defTabSz="310914">
              <a:buFont typeface="+mj-lt"/>
              <a:buAutoNum type="arabicPeriod" startAt="3"/>
            </a:pPr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342900" y="131473"/>
            <a:ext cx="4196443" cy="9948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10914"/>
            <a:endParaRPr lang="en-US" sz="10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45460">
              <a:buFont typeface="+mj-lt"/>
              <a:buAutoNum type="arabicPeriod" startAt="3"/>
            </a:pPr>
            <a:r>
              <a:rPr lang="en-US" sz="105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Photo (Cont.):</a:t>
            </a:r>
          </a:p>
          <a:p>
            <a:pPr marL="492816" lvl="1" indent="-259095" defTabSz="345460">
              <a:buFont typeface="+mj-lt"/>
              <a:buAutoNum type="arabicPeriod" startAt="2"/>
            </a:pPr>
            <a:r>
              <a:rPr lang="en-US" sz="105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do so, follow these steps: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‘Properties’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‘Details’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down to see ‘Image’ section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to ‘Horizontal resolution’ and ‘Vertical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resolution’ is ‘dpi’ 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photo must be a minimum of 72 dpi for use</a:t>
            </a:r>
            <a:endParaRPr lang="en-US" sz="105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6451" lvl="1" indent="-172730" defTabSz="345460">
              <a:buFont typeface="+mj-lt"/>
              <a:buAutoNum type="arabicPeriod" startAt="3"/>
            </a:pPr>
            <a:r>
              <a:rPr lang="en-US" sz="105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 may need to size your photo to ensure it is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automatically cropped when importing.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check the current size of your photo.</a:t>
            </a:r>
          </a:p>
          <a:p>
            <a:pPr marL="406451" lvl="1" indent="-172730" defTabSz="345460">
              <a:buFont typeface="+mj-lt"/>
              <a:buAutoNum type="arabicPeriod" startAt="3"/>
            </a:pPr>
            <a:r>
              <a:rPr lang="en-US" sz="105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check current size of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photo, follow these steps: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‘Properties’ 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‘Details’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down to see the ‘Image’ section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to ‘Dimensions’ is ‘Width’ and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‘Height’ where you will see the pixel size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your photo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must be 494x520, or very close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this size</a:t>
            </a:r>
          </a:p>
          <a:p>
            <a:pPr marL="406451" lvl="1" indent="-172730" defTabSz="345460">
              <a:buFont typeface="+mj-lt"/>
              <a:buAutoNum type="arabicPeriod" startAt="5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resize your photo follow these steps:</a:t>
            </a:r>
          </a:p>
          <a:p>
            <a:pPr marL="751911" lvl="2" indent="-172730" defTabSz="345460">
              <a:buFont typeface="+mj-lt"/>
              <a:buAutoNum type="arabicPeriod" startAt="5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your photo file on your computer</a:t>
            </a:r>
          </a:p>
          <a:p>
            <a:pPr marL="1097371" lvl="3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and find ‘Open with’ –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hover over. </a:t>
            </a:r>
          </a:p>
          <a:p>
            <a:pPr marL="1097371" lvl="3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see ‘Paint’ application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an option. Click it. </a:t>
            </a:r>
          </a:p>
          <a:p>
            <a:pPr marL="1442832" lvl="4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do not see ‘Paint’ application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an option,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‘choose another app’ </a:t>
            </a:r>
          </a:p>
          <a:p>
            <a:pPr marL="1442832" lvl="4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through various application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click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‘More apps’ in order to find ‘Paint’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photo will open in ‘Paint’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top within the ‘Image’ section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for ‘Resize’ and click it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pixels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 the horizontal (width) pixels to 494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 the vertical (height) pixels to 520 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may find the numbers re-adjusting themselves.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important to keep ‘Maintain aspect ratio’ checked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automatic adjustment of numbers is to ensure scaling is appropriate. 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 numbers to adjust automatically.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‘OK’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to save this newly sized version of your photo.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step 2, 1 (slide 9)</a:t>
            </a:r>
          </a:p>
          <a:p>
            <a:pPr marL="1381841" lvl="4" defTabSz="310914"/>
            <a:br>
              <a:rPr lang="en-US" sz="105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5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0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4335138" y="2293194"/>
            <a:ext cx="321126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2730" indent="-172730" defTabSz="345460">
              <a:buFont typeface="+mj-lt"/>
              <a:buAutoNum type="arabicPeriod" startAt="4"/>
            </a:pPr>
            <a:r>
              <a:rPr lang="en-US" sz="105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to check current size of your photo, follow these steps: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‘Adjust Size’ and a dialog box will pop up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Next to ‘Width’ and “Height’ you will see current size in the measurement ‘Inches’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Change ‘Inches’ to ‘Pixels’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Photos must be 494x520, or very close to this size</a:t>
            </a:r>
          </a:p>
          <a:p>
            <a:pPr marL="172730" indent="-172730" defTabSz="345460">
              <a:buFont typeface="+mj-lt"/>
              <a:buAutoNum type="arabicPeriod" startAt="4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To resize your photo follow these steps: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Follow steps 4, 1-5 above.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Adjust ‘Width’ and ‘Height’ manually to 494x520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You may notice the ‘Height’ automatically populating a pixel size based on the ‘Width’ you entered. 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By changing ‘Height’ you may notice ‘Width’ is automatically populating a new pixel size.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Keep ‘Scale proportionally’ checked. 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Allow numbers to automatically adjust. 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‘OK’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‘File’ and ‘Save As’ to save this newly sized version of your photo.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Begin step 2, 1 (slide 9)</a:t>
            </a:r>
          </a:p>
          <a:p>
            <a:pPr marL="518190" lvl="1" indent="-172730" defTabSz="345460">
              <a:buFont typeface="+mj-lt"/>
              <a:buAutoNum type="arabicPeriod"/>
            </a:pPr>
            <a:endParaRPr lang="en-US" sz="1050">
              <a:solidFill>
                <a:prstClr val="black"/>
              </a:solidFill>
              <a:latin typeface="Arial" panose="020B0604020202020204"/>
            </a:endParaRPr>
          </a:p>
          <a:p>
            <a:pPr marL="863651" lvl="2" indent="-172730" defTabSz="345460">
              <a:buFont typeface="+mj-lt"/>
              <a:buAutoNum type="arabicPeriod"/>
            </a:pPr>
            <a:endParaRPr lang="en-US" sz="10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9765AE-1F52-4B0A-8DA0-60A53A54F127}"/>
              </a:ext>
            </a:extLst>
          </p:cNvPr>
          <p:cNvSpPr txBox="1"/>
          <p:nvPr/>
        </p:nvSpPr>
        <p:spPr>
          <a:xfrm>
            <a:off x="4335138" y="472094"/>
            <a:ext cx="321901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5457" indent="-155457" defTabSz="310914">
              <a:buFont typeface="+mj-lt"/>
              <a:buAutoNum type="arabicPeriod" startAt="2"/>
            </a:pPr>
            <a:r>
              <a:rPr lang="en-US" sz="105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310914"/>
            <a:endParaRPr lang="en-US" sz="105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359228" y="3137"/>
            <a:ext cx="7413171" cy="316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381841" marR="0" lvl="4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Save Full Graphic for Use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Ensure your PowerPoint is on the current slide you want to export as a final graphic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Choose location on your computer to save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Enter file name for the file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Directly beneath the file name text box is a drop down for ‘Save as type’ currently populated as ‘PowerPoint Presentation’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the down arrow and select ‘PDF’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‘Save’ 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dialog box will pop up, prompting you to choose which slides to export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‘Just This One’ 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(for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Mac users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select ‘Current Slide Only’) 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Locate file in the destination you saved, and the image file is ready for use on social media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4538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6958BC-93D0-465A-B4BF-55EF7DC6B20E}">
  <ds:schemaRefs>
    <ds:schemaRef ds:uri="aaf12ef8-83df-4ac1-8570-146fbceeae8d"/>
    <ds:schemaRef ds:uri="db613e52-d29e-48be-9dab-b77cf859024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6C60B67-3D48-4803-9239-E9E4F4CCCF42}"/>
</file>

<file path=customXml/itemProps3.xml><?xml version="1.0" encoding="utf-8"?>
<ds:datastoreItem xmlns:ds="http://schemas.openxmlformats.org/officeDocument/2006/customXml" ds:itemID="{1AF02066-3171-47C9-BA17-1A31F96310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1386</Words>
  <Application>Microsoft Macintosh PowerPoint</Application>
  <PresentationFormat>Custom</PresentationFormat>
  <Paragraphs>122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Myriad Pro</vt:lpstr>
      <vt:lpstr>Myriad Pro Light</vt:lpstr>
      <vt:lpstr>Office Theme</vt:lpstr>
      <vt:lpstr>Posters/Flyers (Color Version)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4</cp:revision>
  <dcterms:created xsi:type="dcterms:W3CDTF">2020-04-23T20:14:19Z</dcterms:created>
  <dcterms:modified xsi:type="dcterms:W3CDTF">2020-09-22T16:03:00Z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