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0"/>
  </p:notesMasterIdLst>
  <p:sldIdLst>
    <p:sldId id="501" r:id="rId5"/>
    <p:sldId id="503" r:id="rId6"/>
    <p:sldId id="272" r:id="rId7"/>
    <p:sldId id="273" r:id="rId8"/>
    <p:sldId id="281" r:id="rId9"/>
  </p:sldIdLst>
  <p:sldSz cx="11430000" cy="59801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88" userDrawn="1">
          <p15:clr>
            <a:srgbClr val="A4A3A4"/>
          </p15:clr>
        </p15:guide>
        <p15:guide id="2" pos="360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rain, Amanda" initials="DA" lastIdx="14" clrIdx="0">
    <p:extLst>
      <p:ext uri="{19B8F6BF-5375-455C-9EA6-DF929625EA0E}">
        <p15:presenceInfo xmlns:p15="http://schemas.microsoft.com/office/powerpoint/2012/main" userId="S::amanda.drain@edelman.com::8d0eef54-3ffd-45b8-b5a7-cd58b567f0b0" providerId="AD"/>
      </p:ext>
    </p:extLst>
  </p:cmAuthor>
  <p:cmAuthor id="2" name="Kohn, Darcy" initials="KD" lastIdx="4" clrIdx="1">
    <p:extLst>
      <p:ext uri="{19B8F6BF-5375-455C-9EA6-DF929625EA0E}">
        <p15:presenceInfo xmlns:p15="http://schemas.microsoft.com/office/powerpoint/2012/main" userId="S::Darcy.Kohn@edelman.com::7ab41b32-389a-4499-8ac8-d0498c3da392" providerId="AD"/>
      </p:ext>
    </p:extLst>
  </p:cmAuthor>
  <p:cmAuthor id="3" name="Cherry, Allison" initials="CA" lastIdx="13" clrIdx="2">
    <p:extLst>
      <p:ext uri="{19B8F6BF-5375-455C-9EA6-DF929625EA0E}">
        <p15:presenceInfo xmlns:p15="http://schemas.microsoft.com/office/powerpoint/2012/main" userId="S::Allison.Cherry@edelman.com::323b9801-8644-4837-a2e8-c780fba0bb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F30A0"/>
    <a:srgbClr val="CB6015"/>
    <a:srgbClr val="003C71"/>
    <a:srgbClr val="72246C"/>
    <a:srgbClr val="78BE20"/>
    <a:srgbClr val="0077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39" d="100"/>
          <a:sy n="139" d="100"/>
        </p:scale>
        <p:origin x="384" y="168"/>
      </p:cViewPr>
      <p:guideLst>
        <p:guide orient="horz" pos="1188"/>
        <p:guide pos="3600"/>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4D1873-C732-4046-BC02-ADAD4EE839CD}" type="datetimeFigureOut">
              <a:rPr lang="en-US" smtClean="0"/>
              <a:t>9/21/20</a:t>
            </a:fld>
            <a:endParaRPr lang="en-US"/>
          </a:p>
        </p:txBody>
      </p:sp>
      <p:sp>
        <p:nvSpPr>
          <p:cNvPr id="4" name="Slide Image Placeholder 3"/>
          <p:cNvSpPr>
            <a:spLocks noGrp="1" noRot="1" noChangeAspect="1"/>
          </p:cNvSpPr>
          <p:nvPr>
            <p:ph type="sldImg" idx="2"/>
          </p:nvPr>
        </p:nvSpPr>
        <p:spPr>
          <a:xfrm>
            <a:off x="481013" y="1143000"/>
            <a:ext cx="58959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80ABFA-7E35-4FA3-850B-7891957C0C55}" type="slidenum">
              <a:rPr lang="en-US" smtClean="0"/>
              <a:t>‹#›</a:t>
            </a:fld>
            <a:endParaRPr lang="en-US"/>
          </a:p>
        </p:txBody>
      </p:sp>
    </p:spTree>
    <p:extLst>
      <p:ext uri="{BB962C8B-B14F-4D97-AF65-F5344CB8AC3E}">
        <p14:creationId xmlns:p14="http://schemas.microsoft.com/office/powerpoint/2010/main" val="32476741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D80ABFA-7E35-4FA3-850B-7891957C0C55}" type="slidenum">
              <a:rPr lang="en-US" smtClean="0"/>
              <a:t>1</a:t>
            </a:fld>
            <a:endParaRPr lang="en-US"/>
          </a:p>
        </p:txBody>
      </p:sp>
    </p:spTree>
    <p:extLst>
      <p:ext uri="{BB962C8B-B14F-4D97-AF65-F5344CB8AC3E}">
        <p14:creationId xmlns:p14="http://schemas.microsoft.com/office/powerpoint/2010/main" val="1039519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D80ABFA-7E35-4FA3-850B-7891957C0C55}" type="slidenum">
              <a:rPr lang="en-US" smtClean="0"/>
              <a:t>4</a:t>
            </a:fld>
            <a:endParaRPr lang="en-US"/>
          </a:p>
        </p:txBody>
      </p:sp>
    </p:spTree>
    <p:extLst>
      <p:ext uri="{BB962C8B-B14F-4D97-AF65-F5344CB8AC3E}">
        <p14:creationId xmlns:p14="http://schemas.microsoft.com/office/powerpoint/2010/main" val="36420518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0"/>
            <a:ext cx="11430000" cy="5980113"/>
          </a:xfrm>
          <a:prstGeom prst="rect">
            <a:avLst/>
          </a:prstGeom>
          <a:solidFill>
            <a:srgbClr val="6F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pic>
        <p:nvPicPr>
          <p:cNvPr id="14" name="Picture 13" descr="A picture containing drawing&#10;&#10;Description automatically generated">
            <a:extLst>
              <a:ext uri="{FF2B5EF4-FFF2-40B4-BE49-F238E27FC236}">
                <a16:creationId xmlns:a16="http://schemas.microsoft.com/office/drawing/2014/main" id="{6BF7128D-75DF-1B4B-BB1B-5B5E7D1E1A5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62315" y="662608"/>
            <a:ext cx="5818620" cy="4654896"/>
          </a:xfrm>
          <a:prstGeom prst="rect">
            <a:avLst/>
          </a:prstGeom>
        </p:spPr>
      </p:pic>
      <p:sp>
        <p:nvSpPr>
          <p:cNvPr id="15" name="TextBox 14">
            <a:extLst>
              <a:ext uri="{FF2B5EF4-FFF2-40B4-BE49-F238E27FC236}">
                <a16:creationId xmlns:a16="http://schemas.microsoft.com/office/drawing/2014/main" id="{74910DCB-EFBF-134D-8F3C-B646260058BA}"/>
              </a:ext>
            </a:extLst>
          </p:cNvPr>
          <p:cNvSpPr txBox="1"/>
          <p:nvPr userDrawn="1"/>
        </p:nvSpPr>
        <p:spPr>
          <a:xfrm>
            <a:off x="556387" y="2162491"/>
            <a:ext cx="5647172" cy="1661993"/>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Anything you can give – through membership dues and fundraising activities – directly funds essential resources and curriculum needs that benefit your child and </a:t>
            </a:r>
          </a:p>
          <a:p>
            <a:endParaRPr lang="en-US" sz="1200" b="1">
              <a:solidFill>
                <a:schemeClr val="bg1"/>
              </a:solidFill>
              <a:latin typeface="Arial" panose="020B0604020202020204" pitchFamily="34" charset="0"/>
              <a:cs typeface="Arial" panose="020B0604020202020204" pitchFamily="34" charset="0"/>
            </a:endParaRPr>
          </a:p>
          <a:p>
            <a:r>
              <a:rPr lang="en-US" b="1">
                <a:solidFill>
                  <a:schemeClr val="bg1"/>
                </a:solidFill>
                <a:latin typeface="Arial" panose="020B0604020202020204" pitchFamily="34" charset="0"/>
                <a:cs typeface="Arial" panose="020B0604020202020204" pitchFamily="34" charset="0"/>
              </a:rPr>
              <a:t>Your investment supports:</a:t>
            </a:r>
            <a:endParaRPr lang="en-US">
              <a:solidFill>
                <a:schemeClr val="bg1"/>
              </a:solidFill>
              <a:latin typeface="Arial" panose="020B0604020202020204" pitchFamily="34" charset="0"/>
              <a:cs typeface="Arial" panose="020B0604020202020204" pitchFamily="34" charset="0"/>
            </a:endParaRPr>
          </a:p>
        </p:txBody>
      </p:sp>
      <p:sp>
        <p:nvSpPr>
          <p:cNvPr id="16" name="Text Placeholder 2">
            <a:extLst>
              <a:ext uri="{FF2B5EF4-FFF2-40B4-BE49-F238E27FC236}">
                <a16:creationId xmlns:a16="http://schemas.microsoft.com/office/drawing/2014/main" id="{FF38FD27-BE95-BA4C-BE77-5DFBDAC2FA76}"/>
              </a:ext>
            </a:extLst>
          </p:cNvPr>
          <p:cNvSpPr>
            <a:spLocks noGrp="1"/>
          </p:cNvSpPr>
          <p:nvPr>
            <p:ph type="body" sz="quarter" idx="14" hasCustomPrompt="1"/>
          </p:nvPr>
        </p:nvSpPr>
        <p:spPr>
          <a:xfrm>
            <a:off x="529590" y="3854450"/>
            <a:ext cx="5200650" cy="1428750"/>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sp>
        <p:nvSpPr>
          <p:cNvPr id="17" name="Text Placeholder 13">
            <a:extLst>
              <a:ext uri="{FF2B5EF4-FFF2-40B4-BE49-F238E27FC236}">
                <a16:creationId xmlns:a16="http://schemas.microsoft.com/office/drawing/2014/main" id="{2D03959F-1F67-E545-9F86-64A8C5988D1C}"/>
              </a:ext>
            </a:extLst>
          </p:cNvPr>
          <p:cNvSpPr>
            <a:spLocks noGrp="1"/>
          </p:cNvSpPr>
          <p:nvPr>
            <p:ph type="body" sz="quarter" idx="15" hasCustomPrompt="1"/>
          </p:nvPr>
        </p:nvSpPr>
        <p:spPr>
          <a:xfrm>
            <a:off x="1539240" y="3016250"/>
            <a:ext cx="4362450" cy="514350"/>
          </a:xfrm>
          <a:prstGeom prst="rect">
            <a:avLst/>
          </a:prstGeom>
        </p:spPr>
        <p:txBody>
          <a:bodyPr/>
          <a:lstStyle>
            <a:lvl1pPr marL="0" indent="0">
              <a:buNone/>
              <a:defRPr sz="1800">
                <a:solidFill>
                  <a:schemeClr val="bg1"/>
                </a:solidFill>
              </a:defRPr>
            </a:lvl1pPr>
          </a:lstStyle>
          <a:p>
            <a:pPr lvl="0"/>
            <a:r>
              <a:rPr lang="en-US">
                <a:solidFill>
                  <a:schemeClr val="bg1"/>
                </a:solidFill>
                <a:latin typeface="Arial" panose="020B0604020202020204" pitchFamily="34" charset="0"/>
                <a:cs typeface="Arial" panose="020B0604020202020204" pitchFamily="34" charset="0"/>
              </a:rPr>
              <a:t>&lt;INSERT NAME OF SCHOOL&gt;.</a:t>
            </a:r>
            <a:endParaRPr lang="en-US"/>
          </a:p>
        </p:txBody>
      </p:sp>
      <p:pic>
        <p:nvPicPr>
          <p:cNvPr id="12" name="Picture 11">
            <a:extLst>
              <a:ext uri="{FF2B5EF4-FFF2-40B4-BE49-F238E27FC236}">
                <a16:creationId xmlns:a16="http://schemas.microsoft.com/office/drawing/2014/main" id="{FBFA02A9-540B-A944-B87C-931C9856A6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38998"/>
          <a:stretch/>
        </p:blipFill>
        <p:spPr>
          <a:xfrm>
            <a:off x="0" y="0"/>
            <a:ext cx="11426967" cy="3647975"/>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id="{F0B56F8E-70A2-EA48-BC37-798DDC66971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201682" y="4829949"/>
            <a:ext cx="1504733" cy="928469"/>
          </a:xfrm>
          <a:prstGeom prst="rect">
            <a:avLst/>
          </a:prstGeom>
        </p:spPr>
      </p:pic>
    </p:spTree>
    <p:extLst>
      <p:ext uri="{BB962C8B-B14F-4D97-AF65-F5344CB8AC3E}">
        <p14:creationId xmlns:p14="http://schemas.microsoft.com/office/powerpoint/2010/main" val="3589682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Statistic Lef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5250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0"/>
            <a:ext cx="11430000" cy="5980113"/>
          </a:xfrm>
          <a:prstGeom prst="rect">
            <a:avLst/>
          </a:prstGeom>
          <a:solidFill>
            <a:srgbClr val="6F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8" name="TextBox 7">
            <a:extLst>
              <a:ext uri="{FF2B5EF4-FFF2-40B4-BE49-F238E27FC236}">
                <a16:creationId xmlns:a16="http://schemas.microsoft.com/office/drawing/2014/main" id="{B89B252E-4D62-5B47-84ED-830076E1B03E}"/>
              </a:ext>
            </a:extLst>
          </p:cNvPr>
          <p:cNvSpPr txBox="1"/>
          <p:nvPr userDrawn="1"/>
        </p:nvSpPr>
        <p:spPr>
          <a:xfrm>
            <a:off x="556387" y="2162491"/>
            <a:ext cx="5647172" cy="1661993"/>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Anything you can give – through membership dues and fundraising activities – directly funds essential resources and curriculum needs that benefit your child and </a:t>
            </a:r>
          </a:p>
          <a:p>
            <a:endParaRPr lang="en-US" sz="1200" b="1">
              <a:solidFill>
                <a:schemeClr val="bg1"/>
              </a:solidFill>
              <a:latin typeface="Arial" panose="020B0604020202020204" pitchFamily="34" charset="0"/>
              <a:cs typeface="Arial" panose="020B0604020202020204" pitchFamily="34" charset="0"/>
            </a:endParaRPr>
          </a:p>
          <a:p>
            <a:r>
              <a:rPr lang="en-US" b="1">
                <a:solidFill>
                  <a:schemeClr val="bg1"/>
                </a:solidFill>
                <a:latin typeface="Arial" panose="020B0604020202020204" pitchFamily="34" charset="0"/>
                <a:cs typeface="Arial" panose="020B0604020202020204" pitchFamily="34" charset="0"/>
              </a:rPr>
              <a:t>Your investment supports:</a:t>
            </a:r>
            <a:endParaRPr lang="en-US">
              <a:solidFill>
                <a:schemeClr val="bg1"/>
              </a:solidFill>
              <a:latin typeface="Arial" panose="020B0604020202020204" pitchFamily="34" charset="0"/>
              <a:cs typeface="Arial" panose="020B0604020202020204" pitchFamily="34" charset="0"/>
            </a:endParaRPr>
          </a:p>
        </p:txBody>
      </p:sp>
      <p:sp>
        <p:nvSpPr>
          <p:cNvPr id="9" name="Text Placeholder 2">
            <a:extLst>
              <a:ext uri="{FF2B5EF4-FFF2-40B4-BE49-F238E27FC236}">
                <a16:creationId xmlns:a16="http://schemas.microsoft.com/office/drawing/2014/main" id="{E6EF3C0C-1C90-E944-B50A-F683EE8C68BE}"/>
              </a:ext>
            </a:extLst>
          </p:cNvPr>
          <p:cNvSpPr>
            <a:spLocks noGrp="1"/>
          </p:cNvSpPr>
          <p:nvPr>
            <p:ph type="body" sz="quarter" idx="14" hasCustomPrompt="1"/>
          </p:nvPr>
        </p:nvSpPr>
        <p:spPr>
          <a:xfrm>
            <a:off x="529590" y="3854450"/>
            <a:ext cx="5200650" cy="1428750"/>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sp>
        <p:nvSpPr>
          <p:cNvPr id="13" name="Text Placeholder 13">
            <a:extLst>
              <a:ext uri="{FF2B5EF4-FFF2-40B4-BE49-F238E27FC236}">
                <a16:creationId xmlns:a16="http://schemas.microsoft.com/office/drawing/2014/main" id="{F0E314D9-3CAD-7148-AD70-96D832D1E741}"/>
              </a:ext>
            </a:extLst>
          </p:cNvPr>
          <p:cNvSpPr>
            <a:spLocks noGrp="1"/>
          </p:cNvSpPr>
          <p:nvPr>
            <p:ph type="body" sz="quarter" idx="15" hasCustomPrompt="1"/>
          </p:nvPr>
        </p:nvSpPr>
        <p:spPr>
          <a:xfrm>
            <a:off x="1539240" y="3016250"/>
            <a:ext cx="4362450" cy="514350"/>
          </a:xfrm>
          <a:prstGeom prst="rect">
            <a:avLst/>
          </a:prstGeom>
        </p:spPr>
        <p:txBody>
          <a:bodyPr/>
          <a:lstStyle>
            <a:lvl1pPr marL="0" indent="0">
              <a:buNone/>
              <a:defRPr sz="1800">
                <a:solidFill>
                  <a:schemeClr val="bg1"/>
                </a:solidFill>
              </a:defRPr>
            </a:lvl1pPr>
          </a:lstStyle>
          <a:p>
            <a:pPr lvl="0"/>
            <a:r>
              <a:rPr lang="en-US">
                <a:solidFill>
                  <a:schemeClr val="bg1"/>
                </a:solidFill>
                <a:latin typeface="Arial" panose="020B0604020202020204" pitchFamily="34" charset="0"/>
                <a:cs typeface="Arial" panose="020B0604020202020204" pitchFamily="34" charset="0"/>
              </a:rPr>
              <a:t>&lt;INSERT NAME OF SCHOOL&gt;.</a:t>
            </a:r>
            <a:endParaRPr lang="en-US"/>
          </a:p>
        </p:txBody>
      </p:sp>
      <p:pic>
        <p:nvPicPr>
          <p:cNvPr id="14" name="Picture 13" descr="A picture containing drawing&#10;&#10;Description automatically generated">
            <a:extLst>
              <a:ext uri="{FF2B5EF4-FFF2-40B4-BE49-F238E27FC236}">
                <a16:creationId xmlns:a16="http://schemas.microsoft.com/office/drawing/2014/main" id="{6BF7128D-75DF-1B4B-BB1B-5B5E7D1E1A5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62315" y="662608"/>
            <a:ext cx="5818620" cy="4654896"/>
          </a:xfrm>
          <a:prstGeom prst="rect">
            <a:avLst/>
          </a:prstGeom>
        </p:spPr>
      </p:pic>
      <p:sp>
        <p:nvSpPr>
          <p:cNvPr id="3" name="TextBox 2">
            <a:extLst>
              <a:ext uri="{FF2B5EF4-FFF2-40B4-BE49-F238E27FC236}">
                <a16:creationId xmlns:a16="http://schemas.microsoft.com/office/drawing/2014/main" id="{203F7B0A-AD01-DE4C-B4C0-7779D0CE4D40}"/>
              </a:ext>
            </a:extLst>
          </p:cNvPr>
          <p:cNvSpPr txBox="1"/>
          <p:nvPr userDrawn="1"/>
        </p:nvSpPr>
        <p:spPr>
          <a:xfrm>
            <a:off x="-81280" y="477520"/>
            <a:ext cx="184731" cy="369332"/>
          </a:xfrm>
          <a:prstGeom prst="rect">
            <a:avLst/>
          </a:prstGeom>
          <a:noFill/>
        </p:spPr>
        <p:txBody>
          <a:bodyPr wrap="none" rtlCol="0">
            <a:spAutoFit/>
          </a:bodyPr>
          <a:lstStyle/>
          <a:p>
            <a:endParaRPr lang="en-US"/>
          </a:p>
        </p:txBody>
      </p:sp>
      <p:pic>
        <p:nvPicPr>
          <p:cNvPr id="15" name="Picture 14">
            <a:extLst>
              <a:ext uri="{FF2B5EF4-FFF2-40B4-BE49-F238E27FC236}">
                <a16:creationId xmlns:a16="http://schemas.microsoft.com/office/drawing/2014/main" id="{40CCA739-B12D-944F-A25C-5C790CEF850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35296"/>
          <a:stretch/>
        </p:blipFill>
        <p:spPr>
          <a:xfrm>
            <a:off x="0" y="1"/>
            <a:ext cx="11426967" cy="3869356"/>
          </a:xfrm>
          <a:prstGeom prst="rect">
            <a:avLst/>
          </a:prstGeom>
        </p:spPr>
      </p:pic>
      <p:pic>
        <p:nvPicPr>
          <p:cNvPr id="16" name="Picture 15" descr="A picture containing drawing&#10;&#10;Description automatically generated">
            <a:extLst>
              <a:ext uri="{FF2B5EF4-FFF2-40B4-BE49-F238E27FC236}">
                <a16:creationId xmlns:a16="http://schemas.microsoft.com/office/drawing/2014/main" id="{58F11DEE-C1B5-0B40-A035-7778BEFDB2E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261152" y="4829949"/>
            <a:ext cx="1504733" cy="928469"/>
          </a:xfrm>
          <a:prstGeom prst="rect">
            <a:avLst/>
          </a:prstGeom>
        </p:spPr>
      </p:pic>
      <p:cxnSp>
        <p:nvCxnSpPr>
          <p:cNvPr id="17" name="Straight Connector 16">
            <a:extLst>
              <a:ext uri="{FF2B5EF4-FFF2-40B4-BE49-F238E27FC236}">
                <a16:creationId xmlns:a16="http://schemas.microsoft.com/office/drawing/2014/main" id="{A683B2DE-D823-4F46-8CB9-2F399F639853}"/>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B9F4D217-B473-D944-92B5-61459C12B6B4}"/>
              </a:ext>
            </a:extLst>
          </p:cNvPr>
          <p:cNvSpPr>
            <a:spLocks noGrp="1"/>
          </p:cNvSpPr>
          <p:nvPr>
            <p:ph type="pic" sz="quarter" idx="16" hasCustomPrompt="1"/>
          </p:nvPr>
        </p:nvSpPr>
        <p:spPr>
          <a:xfrm>
            <a:off x="3249773" y="4840288"/>
            <a:ext cx="1312863" cy="849312"/>
          </a:xfrm>
          <a:prstGeom prst="rect">
            <a:avLst/>
          </a:prstGeom>
          <a:solidFill>
            <a:schemeClr val="bg2"/>
          </a:solidFill>
        </p:spPr>
        <p:txBody>
          <a:bodyPr anchor="ctr" anchorCtr="0"/>
          <a:lstStyle>
            <a:lvl1pPr marL="0" indent="0" algn="ctr">
              <a:buNone/>
              <a:defRPr sz="1400"/>
            </a:lvl1pPr>
          </a:lstStyle>
          <a:p>
            <a:r>
              <a:rPr lang="en-US"/>
              <a:t>Click to Add Local PTA Logo</a:t>
            </a:r>
          </a:p>
        </p:txBody>
      </p:sp>
    </p:spTree>
    <p:extLst>
      <p:ext uri="{BB962C8B-B14F-4D97-AF65-F5344CB8AC3E}">
        <p14:creationId xmlns:p14="http://schemas.microsoft.com/office/powerpoint/2010/main" val="3788547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0"/>
            <a:ext cx="11430000" cy="5980113"/>
          </a:xfrm>
          <a:prstGeom prst="rect">
            <a:avLst/>
          </a:prstGeom>
          <a:solidFill>
            <a:srgbClr val="78B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pic>
        <p:nvPicPr>
          <p:cNvPr id="14" name="Picture 13" descr="A picture containing light, drawing&#10;&#10;Description automatically generated">
            <a:extLst>
              <a:ext uri="{FF2B5EF4-FFF2-40B4-BE49-F238E27FC236}">
                <a16:creationId xmlns:a16="http://schemas.microsoft.com/office/drawing/2014/main" id="{15FDA1FD-5ABD-254A-BED0-FAAD0D0BE43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80295" y="871916"/>
            <a:ext cx="5168348" cy="4134678"/>
          </a:xfrm>
          <a:prstGeom prst="rect">
            <a:avLst/>
          </a:prstGeom>
        </p:spPr>
      </p:pic>
      <p:sp>
        <p:nvSpPr>
          <p:cNvPr id="42" name="TextBox 41">
            <a:extLst>
              <a:ext uri="{FF2B5EF4-FFF2-40B4-BE49-F238E27FC236}">
                <a16:creationId xmlns:a16="http://schemas.microsoft.com/office/drawing/2014/main" id="{7589951D-C12E-764B-BE61-2ACACEB80647}"/>
              </a:ext>
            </a:extLst>
          </p:cNvPr>
          <p:cNvSpPr txBox="1"/>
          <p:nvPr userDrawn="1"/>
        </p:nvSpPr>
        <p:spPr>
          <a:xfrm>
            <a:off x="402717" y="2200591"/>
            <a:ext cx="5647172" cy="1477328"/>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The more members we have, the louder PTA can speak up for your child and impact decisions affecting your child’s health, safety and quality of education. As the oldest and largest child advocacy association in America, PTA advocacy has resulted in:</a:t>
            </a:r>
          </a:p>
        </p:txBody>
      </p:sp>
      <p:sp>
        <p:nvSpPr>
          <p:cNvPr id="43" name="Text Placeholder 2">
            <a:extLst>
              <a:ext uri="{FF2B5EF4-FFF2-40B4-BE49-F238E27FC236}">
                <a16:creationId xmlns:a16="http://schemas.microsoft.com/office/drawing/2014/main" id="{FDAC5EAA-6EE7-ED47-ABD9-0E5882F8D8B3}"/>
              </a:ext>
            </a:extLst>
          </p:cNvPr>
          <p:cNvSpPr>
            <a:spLocks noGrp="1"/>
          </p:cNvSpPr>
          <p:nvPr>
            <p:ph type="body" sz="quarter" idx="16" hasCustomPrompt="1"/>
          </p:nvPr>
        </p:nvSpPr>
        <p:spPr>
          <a:xfrm>
            <a:off x="351917" y="4400479"/>
            <a:ext cx="5616575" cy="372487"/>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INSERT LOCAL PTA EXAMPLE&gt;</a:t>
            </a:r>
          </a:p>
        </p:txBody>
      </p:sp>
      <p:sp>
        <p:nvSpPr>
          <p:cNvPr id="44" name="TextBox 43">
            <a:extLst>
              <a:ext uri="{FF2B5EF4-FFF2-40B4-BE49-F238E27FC236}">
                <a16:creationId xmlns:a16="http://schemas.microsoft.com/office/drawing/2014/main" id="{D19B2E9F-AFA2-B946-A788-26B66E3689CB}"/>
              </a:ext>
            </a:extLst>
          </p:cNvPr>
          <p:cNvSpPr txBox="1"/>
          <p:nvPr userDrawn="1"/>
        </p:nvSpPr>
        <p:spPr>
          <a:xfrm>
            <a:off x="402717" y="3720236"/>
            <a:ext cx="5647172" cy="646331"/>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   Universal Kindergarten</a:t>
            </a:r>
          </a:p>
          <a:p>
            <a:r>
              <a:rPr lang="en-US">
                <a:solidFill>
                  <a:schemeClr val="bg1"/>
                </a:solidFill>
                <a:latin typeface="Arial" panose="020B0604020202020204" pitchFamily="34" charset="0"/>
                <a:cs typeface="Arial" panose="020B0604020202020204" pitchFamily="34" charset="0"/>
              </a:rPr>
              <a:t>•   National School Lunch Program</a:t>
            </a:r>
          </a:p>
        </p:txBody>
      </p:sp>
      <p:pic>
        <p:nvPicPr>
          <p:cNvPr id="10" name="Picture 9">
            <a:extLst>
              <a:ext uri="{FF2B5EF4-FFF2-40B4-BE49-F238E27FC236}">
                <a16:creationId xmlns:a16="http://schemas.microsoft.com/office/drawing/2014/main" id="{A2A4444D-0366-E24C-AE3C-E597B06AC68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50265"/>
          <a:stretch/>
        </p:blipFill>
        <p:spPr>
          <a:xfrm>
            <a:off x="0" y="0"/>
            <a:ext cx="11426967" cy="2974206"/>
          </a:xfrm>
          <a:prstGeom prst="rect">
            <a:avLst/>
          </a:prstGeom>
        </p:spPr>
      </p:pic>
      <p:pic>
        <p:nvPicPr>
          <p:cNvPr id="11" name="Picture 10" descr="A picture containing drawing&#10;&#10;Description automatically generated">
            <a:extLst>
              <a:ext uri="{FF2B5EF4-FFF2-40B4-BE49-F238E27FC236}">
                <a16:creationId xmlns:a16="http://schemas.microsoft.com/office/drawing/2014/main" id="{964B0D0C-3BF0-CD4C-A176-D2927E8360C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201682" y="4829949"/>
            <a:ext cx="1504733" cy="928469"/>
          </a:xfrm>
          <a:prstGeom prst="rect">
            <a:avLst/>
          </a:prstGeom>
        </p:spPr>
      </p:pic>
    </p:spTree>
    <p:extLst>
      <p:ext uri="{BB962C8B-B14F-4D97-AF65-F5344CB8AC3E}">
        <p14:creationId xmlns:p14="http://schemas.microsoft.com/office/powerpoint/2010/main" val="2962039860"/>
      </p:ext>
    </p:extLst>
  </p:cSld>
  <p:clrMapOvr>
    <a:masterClrMapping/>
  </p:clrMapOvr>
  <p:extLst>
    <p:ext uri="{DCECCB84-F9BA-43D5-87BE-67443E8EF086}">
      <p15:sldGuideLst xmlns:p15="http://schemas.microsoft.com/office/powerpoint/2012/main">
        <p15:guide id="1" orient="horz" pos="188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0"/>
            <a:ext cx="11430000" cy="5980113"/>
          </a:xfrm>
          <a:prstGeom prst="rect">
            <a:avLst/>
          </a:prstGeom>
          <a:solidFill>
            <a:srgbClr val="78B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3" name="TextBox 2">
            <a:extLst>
              <a:ext uri="{FF2B5EF4-FFF2-40B4-BE49-F238E27FC236}">
                <a16:creationId xmlns:a16="http://schemas.microsoft.com/office/drawing/2014/main" id="{4E2E1555-A60F-B140-B804-915C748FC4AB}"/>
              </a:ext>
            </a:extLst>
          </p:cNvPr>
          <p:cNvSpPr txBox="1"/>
          <p:nvPr userDrawn="1"/>
        </p:nvSpPr>
        <p:spPr>
          <a:xfrm>
            <a:off x="402717" y="2200591"/>
            <a:ext cx="5647172" cy="1477328"/>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The more members we have, the louder PTA can speak up for your child and impact decisions affecting your child’s health, safety and quality of education. As the oldest and largest child advocacy association in America, PTA advocacy has resulted in:</a:t>
            </a:r>
          </a:p>
        </p:txBody>
      </p:sp>
      <p:sp>
        <p:nvSpPr>
          <p:cNvPr id="12" name="Text Placeholder 2">
            <a:extLst>
              <a:ext uri="{FF2B5EF4-FFF2-40B4-BE49-F238E27FC236}">
                <a16:creationId xmlns:a16="http://schemas.microsoft.com/office/drawing/2014/main" id="{6EAEAFF2-5816-F845-81E5-5FA5F9426433}"/>
              </a:ext>
            </a:extLst>
          </p:cNvPr>
          <p:cNvSpPr>
            <a:spLocks noGrp="1"/>
          </p:cNvSpPr>
          <p:nvPr>
            <p:ph type="body" sz="quarter" idx="16" hasCustomPrompt="1"/>
          </p:nvPr>
        </p:nvSpPr>
        <p:spPr>
          <a:xfrm>
            <a:off x="351917" y="4400479"/>
            <a:ext cx="5616575" cy="372487"/>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INSERT LOCAL PTA EXAMPLE&gt;</a:t>
            </a:r>
          </a:p>
        </p:txBody>
      </p:sp>
      <p:sp>
        <p:nvSpPr>
          <p:cNvPr id="13" name="TextBox 12">
            <a:extLst>
              <a:ext uri="{FF2B5EF4-FFF2-40B4-BE49-F238E27FC236}">
                <a16:creationId xmlns:a16="http://schemas.microsoft.com/office/drawing/2014/main" id="{A634297F-F779-8043-93AA-1D56DD591515}"/>
              </a:ext>
            </a:extLst>
          </p:cNvPr>
          <p:cNvSpPr txBox="1"/>
          <p:nvPr userDrawn="1"/>
        </p:nvSpPr>
        <p:spPr>
          <a:xfrm>
            <a:off x="402717" y="3720236"/>
            <a:ext cx="5647172" cy="646331"/>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   Universal Kindergarten</a:t>
            </a:r>
          </a:p>
          <a:p>
            <a:r>
              <a:rPr lang="en-US">
                <a:solidFill>
                  <a:schemeClr val="bg1"/>
                </a:solidFill>
                <a:latin typeface="Arial" panose="020B0604020202020204" pitchFamily="34" charset="0"/>
                <a:cs typeface="Arial" panose="020B0604020202020204" pitchFamily="34" charset="0"/>
              </a:rPr>
              <a:t>•   National School Lunch Program</a:t>
            </a:r>
          </a:p>
        </p:txBody>
      </p:sp>
      <p:pic>
        <p:nvPicPr>
          <p:cNvPr id="14" name="Picture 13" descr="A picture containing light, drawing&#10;&#10;Description automatically generated">
            <a:extLst>
              <a:ext uri="{FF2B5EF4-FFF2-40B4-BE49-F238E27FC236}">
                <a16:creationId xmlns:a16="http://schemas.microsoft.com/office/drawing/2014/main" id="{15FDA1FD-5ABD-254A-BED0-FAAD0D0BE43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80295" y="871916"/>
            <a:ext cx="5168348" cy="4134678"/>
          </a:xfrm>
          <a:prstGeom prst="rect">
            <a:avLst/>
          </a:prstGeom>
        </p:spPr>
      </p:pic>
      <p:pic>
        <p:nvPicPr>
          <p:cNvPr id="16" name="Picture 15">
            <a:extLst>
              <a:ext uri="{FF2B5EF4-FFF2-40B4-BE49-F238E27FC236}">
                <a16:creationId xmlns:a16="http://schemas.microsoft.com/office/drawing/2014/main" id="{87CB88D2-7AEF-BE46-8D3D-5F75F7EBBBF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50748"/>
          <a:stretch/>
        </p:blipFill>
        <p:spPr>
          <a:xfrm>
            <a:off x="0" y="0"/>
            <a:ext cx="11426967" cy="2945331"/>
          </a:xfrm>
          <a:prstGeom prst="rect">
            <a:avLst/>
          </a:prstGeom>
        </p:spPr>
      </p:pic>
      <p:pic>
        <p:nvPicPr>
          <p:cNvPr id="15" name="Picture 14" descr="A picture containing drawing&#10;&#10;Description automatically generated">
            <a:extLst>
              <a:ext uri="{FF2B5EF4-FFF2-40B4-BE49-F238E27FC236}">
                <a16:creationId xmlns:a16="http://schemas.microsoft.com/office/drawing/2014/main" id="{29BF4911-C979-A64D-87DE-B6AA664E8B1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261152" y="4829949"/>
            <a:ext cx="1504733" cy="928469"/>
          </a:xfrm>
          <a:prstGeom prst="rect">
            <a:avLst/>
          </a:prstGeom>
        </p:spPr>
      </p:pic>
      <p:cxnSp>
        <p:nvCxnSpPr>
          <p:cNvPr id="17" name="Straight Connector 16">
            <a:extLst>
              <a:ext uri="{FF2B5EF4-FFF2-40B4-BE49-F238E27FC236}">
                <a16:creationId xmlns:a16="http://schemas.microsoft.com/office/drawing/2014/main" id="{2FC1FE52-7BE9-D047-8A7E-144EF37EB52F}"/>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Picture Placeholder 4">
            <a:extLst>
              <a:ext uri="{FF2B5EF4-FFF2-40B4-BE49-F238E27FC236}">
                <a16:creationId xmlns:a16="http://schemas.microsoft.com/office/drawing/2014/main" id="{FA056F8B-582E-6A45-BED1-E90D8DE291F2}"/>
              </a:ext>
            </a:extLst>
          </p:cNvPr>
          <p:cNvSpPr>
            <a:spLocks noGrp="1"/>
          </p:cNvSpPr>
          <p:nvPr>
            <p:ph type="pic" sz="quarter" idx="17" hasCustomPrompt="1"/>
          </p:nvPr>
        </p:nvSpPr>
        <p:spPr>
          <a:xfrm>
            <a:off x="3249773" y="4840288"/>
            <a:ext cx="1312863" cy="849312"/>
          </a:xfrm>
          <a:prstGeom prst="rect">
            <a:avLst/>
          </a:prstGeom>
          <a:solidFill>
            <a:schemeClr val="bg2"/>
          </a:solidFill>
        </p:spPr>
        <p:txBody>
          <a:bodyPr anchor="ctr" anchorCtr="0"/>
          <a:lstStyle>
            <a:lvl1pPr marL="0" indent="0" algn="ctr">
              <a:buNone/>
              <a:defRPr sz="1400"/>
            </a:lvl1pPr>
          </a:lstStyle>
          <a:p>
            <a:r>
              <a:rPr lang="en-US"/>
              <a:t>Click to Add Local PTA Logo</a:t>
            </a:r>
          </a:p>
        </p:txBody>
      </p:sp>
    </p:spTree>
    <p:extLst>
      <p:ext uri="{BB962C8B-B14F-4D97-AF65-F5344CB8AC3E}">
        <p14:creationId xmlns:p14="http://schemas.microsoft.com/office/powerpoint/2010/main" val="2041999552"/>
      </p:ext>
    </p:extLst>
  </p:cSld>
  <p:clrMapOvr>
    <a:masterClrMapping/>
  </p:clrMapOvr>
  <p:extLst>
    <p:ext uri="{DCECCB84-F9BA-43D5-87BE-67443E8EF086}">
      <p15:sldGuideLst xmlns:p15="http://schemas.microsoft.com/office/powerpoint/2012/main">
        <p15:guide id="1" orient="horz" pos="1883">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086F3B-BD64-0542-B943-E4920DC59E35}"/>
              </a:ext>
            </a:extLst>
          </p:cNvPr>
          <p:cNvSpPr/>
          <p:nvPr userDrawn="1"/>
        </p:nvSpPr>
        <p:spPr>
          <a:xfrm>
            <a:off x="0" y="0"/>
            <a:ext cx="11430000" cy="5980113"/>
          </a:xfrm>
          <a:prstGeom prst="rect">
            <a:avLst/>
          </a:prstGeom>
          <a:solidFill>
            <a:srgbClr val="CB60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9" name="TextBox 8">
            <a:extLst>
              <a:ext uri="{FF2B5EF4-FFF2-40B4-BE49-F238E27FC236}">
                <a16:creationId xmlns:a16="http://schemas.microsoft.com/office/drawing/2014/main" id="{B3EBEE78-42C2-D441-A3C0-A96B6B054057}"/>
              </a:ext>
            </a:extLst>
          </p:cNvPr>
          <p:cNvSpPr txBox="1"/>
          <p:nvPr userDrawn="1"/>
        </p:nvSpPr>
        <p:spPr>
          <a:xfrm>
            <a:off x="409419" y="2097648"/>
            <a:ext cx="5613010" cy="1638910"/>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We depend on support from parents. Any amount of time you can give can make a world of difference for your child. While volunteering is never mandatory for PTA members, if you would like to get involved, opportunities include: </a:t>
            </a:r>
          </a:p>
          <a:p>
            <a:endParaRPr lang="en-US" sz="1050">
              <a:solidFill>
                <a:schemeClr val="bg1"/>
              </a:solidFill>
              <a:latin typeface="Arial" panose="020B0604020202020204" pitchFamily="34" charset="0"/>
              <a:cs typeface="Arial" panose="020B0604020202020204" pitchFamily="34" charset="0"/>
            </a:endParaRPr>
          </a:p>
        </p:txBody>
      </p:sp>
      <p:sp>
        <p:nvSpPr>
          <p:cNvPr id="12" name="Text Placeholder 2">
            <a:extLst>
              <a:ext uri="{FF2B5EF4-FFF2-40B4-BE49-F238E27FC236}">
                <a16:creationId xmlns:a16="http://schemas.microsoft.com/office/drawing/2014/main" id="{381D01B7-B29B-B94E-8AC3-DAF336D791F0}"/>
              </a:ext>
            </a:extLst>
          </p:cNvPr>
          <p:cNvSpPr>
            <a:spLocks noGrp="1"/>
          </p:cNvSpPr>
          <p:nvPr>
            <p:ph type="body" sz="quarter" idx="16" hasCustomPrompt="1"/>
          </p:nvPr>
        </p:nvSpPr>
        <p:spPr>
          <a:xfrm>
            <a:off x="401320" y="3676552"/>
            <a:ext cx="5616575" cy="1106488"/>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pic>
        <p:nvPicPr>
          <p:cNvPr id="10" name="Picture 9" descr="A picture containing drawing&#10;&#10;Description automatically generated">
            <a:extLst>
              <a:ext uri="{FF2B5EF4-FFF2-40B4-BE49-F238E27FC236}">
                <a16:creationId xmlns:a16="http://schemas.microsoft.com/office/drawing/2014/main" id="{B04C6861-34D7-774F-BC6D-D986A65C87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5223" y="564365"/>
            <a:ext cx="5675700" cy="4540560"/>
          </a:xfrm>
          <a:prstGeom prst="rect">
            <a:avLst/>
          </a:prstGeom>
        </p:spPr>
      </p:pic>
      <p:pic>
        <p:nvPicPr>
          <p:cNvPr id="11" name="Picture 10">
            <a:extLst>
              <a:ext uri="{FF2B5EF4-FFF2-40B4-BE49-F238E27FC236}">
                <a16:creationId xmlns:a16="http://schemas.microsoft.com/office/drawing/2014/main" id="{F2D5120B-C1E7-154B-9AE0-E97303832AA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30789"/>
          <a:stretch/>
        </p:blipFill>
        <p:spPr>
          <a:xfrm>
            <a:off x="1" y="0"/>
            <a:ext cx="11426965" cy="4138863"/>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id="{8D9D7089-A79B-8748-A681-EAF6698F46F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201682" y="4829949"/>
            <a:ext cx="1504733" cy="928469"/>
          </a:xfrm>
          <a:prstGeom prst="rect">
            <a:avLst/>
          </a:prstGeom>
        </p:spPr>
      </p:pic>
    </p:spTree>
    <p:extLst>
      <p:ext uri="{BB962C8B-B14F-4D97-AF65-F5344CB8AC3E}">
        <p14:creationId xmlns:p14="http://schemas.microsoft.com/office/powerpoint/2010/main" val="1794839806"/>
      </p:ext>
    </p:extLst>
  </p:cSld>
  <p:clrMapOvr>
    <a:masterClrMapping/>
  </p:clrMapOvr>
  <p:extLst>
    <p:ext uri="{DCECCB84-F9BA-43D5-87BE-67443E8EF086}">
      <p15:sldGuideLst xmlns:p15="http://schemas.microsoft.com/office/powerpoint/2012/main">
        <p15:guide id="1" pos="2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086F3B-BD64-0542-B943-E4920DC59E35}"/>
              </a:ext>
            </a:extLst>
          </p:cNvPr>
          <p:cNvSpPr/>
          <p:nvPr userDrawn="1"/>
        </p:nvSpPr>
        <p:spPr>
          <a:xfrm>
            <a:off x="0" y="0"/>
            <a:ext cx="11430000" cy="5980113"/>
          </a:xfrm>
          <a:prstGeom prst="rect">
            <a:avLst/>
          </a:prstGeom>
          <a:solidFill>
            <a:srgbClr val="CB60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pic>
        <p:nvPicPr>
          <p:cNvPr id="10" name="Picture 9" descr="A picture containing drawing&#10;&#10;Description automatically generated">
            <a:extLst>
              <a:ext uri="{FF2B5EF4-FFF2-40B4-BE49-F238E27FC236}">
                <a16:creationId xmlns:a16="http://schemas.microsoft.com/office/drawing/2014/main" id="{B04C6861-34D7-774F-BC6D-D986A65C87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5223" y="564365"/>
            <a:ext cx="5675700" cy="4540560"/>
          </a:xfrm>
          <a:prstGeom prst="rect">
            <a:avLst/>
          </a:prstGeom>
        </p:spPr>
      </p:pic>
      <p:sp>
        <p:nvSpPr>
          <p:cNvPr id="26" name="TextBox 25">
            <a:extLst>
              <a:ext uri="{FF2B5EF4-FFF2-40B4-BE49-F238E27FC236}">
                <a16:creationId xmlns:a16="http://schemas.microsoft.com/office/drawing/2014/main" id="{79094C70-CF3E-EF46-8978-4DB14DC0BEB4}"/>
              </a:ext>
            </a:extLst>
          </p:cNvPr>
          <p:cNvSpPr txBox="1"/>
          <p:nvPr userDrawn="1"/>
        </p:nvSpPr>
        <p:spPr>
          <a:xfrm>
            <a:off x="409419" y="2097648"/>
            <a:ext cx="5613010" cy="1638910"/>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We depend on support from parents. Any amount of time you can give can make a world of difference for your child. While volunteering is never mandatory for PTA members, if you would like to get involved, opportunities include: </a:t>
            </a:r>
          </a:p>
          <a:p>
            <a:endParaRPr lang="en-US" sz="1050">
              <a:solidFill>
                <a:schemeClr val="bg1"/>
              </a:solidFill>
              <a:latin typeface="Arial" panose="020B0604020202020204" pitchFamily="34" charset="0"/>
              <a:cs typeface="Arial" panose="020B0604020202020204" pitchFamily="34" charset="0"/>
            </a:endParaRPr>
          </a:p>
        </p:txBody>
      </p:sp>
      <p:sp>
        <p:nvSpPr>
          <p:cNvPr id="27" name="Text Placeholder 2">
            <a:extLst>
              <a:ext uri="{FF2B5EF4-FFF2-40B4-BE49-F238E27FC236}">
                <a16:creationId xmlns:a16="http://schemas.microsoft.com/office/drawing/2014/main" id="{12F0F66F-2260-2F4D-A2AC-C46CBB717338}"/>
              </a:ext>
            </a:extLst>
          </p:cNvPr>
          <p:cNvSpPr>
            <a:spLocks noGrp="1"/>
          </p:cNvSpPr>
          <p:nvPr>
            <p:ph type="body" sz="quarter" idx="16" hasCustomPrompt="1"/>
          </p:nvPr>
        </p:nvSpPr>
        <p:spPr>
          <a:xfrm>
            <a:off x="401320" y="3676552"/>
            <a:ext cx="5616575" cy="1106488"/>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pic>
        <p:nvPicPr>
          <p:cNvPr id="16" name="Picture 15">
            <a:extLst>
              <a:ext uri="{FF2B5EF4-FFF2-40B4-BE49-F238E27FC236}">
                <a16:creationId xmlns:a16="http://schemas.microsoft.com/office/drawing/2014/main" id="{A5DD43AA-91FC-BD49-A9D2-93282C26BA8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49782"/>
          <a:stretch/>
        </p:blipFill>
        <p:spPr>
          <a:xfrm>
            <a:off x="1" y="0"/>
            <a:ext cx="11426965" cy="3003082"/>
          </a:xfrm>
          <a:prstGeom prst="rect">
            <a:avLst/>
          </a:prstGeom>
        </p:spPr>
      </p:pic>
      <p:pic>
        <p:nvPicPr>
          <p:cNvPr id="15" name="Picture 14" descr="A picture containing drawing&#10;&#10;Description automatically generated">
            <a:extLst>
              <a:ext uri="{FF2B5EF4-FFF2-40B4-BE49-F238E27FC236}">
                <a16:creationId xmlns:a16="http://schemas.microsoft.com/office/drawing/2014/main" id="{70DD84B5-3603-DA42-9B18-706E898BC13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261152" y="4829949"/>
            <a:ext cx="1504733" cy="928469"/>
          </a:xfrm>
          <a:prstGeom prst="rect">
            <a:avLst/>
          </a:prstGeom>
        </p:spPr>
      </p:pic>
      <p:cxnSp>
        <p:nvCxnSpPr>
          <p:cNvPr id="17" name="Straight Connector 16">
            <a:extLst>
              <a:ext uri="{FF2B5EF4-FFF2-40B4-BE49-F238E27FC236}">
                <a16:creationId xmlns:a16="http://schemas.microsoft.com/office/drawing/2014/main" id="{32239A44-0EBE-F842-9D85-743D90AF6BC5}"/>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Picture Placeholder 4">
            <a:extLst>
              <a:ext uri="{FF2B5EF4-FFF2-40B4-BE49-F238E27FC236}">
                <a16:creationId xmlns:a16="http://schemas.microsoft.com/office/drawing/2014/main" id="{ED05EBAB-F71B-334B-B259-A248E2CC416D}"/>
              </a:ext>
            </a:extLst>
          </p:cNvPr>
          <p:cNvSpPr>
            <a:spLocks noGrp="1"/>
          </p:cNvSpPr>
          <p:nvPr>
            <p:ph type="pic" sz="quarter" idx="17" hasCustomPrompt="1"/>
          </p:nvPr>
        </p:nvSpPr>
        <p:spPr>
          <a:xfrm>
            <a:off x="3249773" y="4840288"/>
            <a:ext cx="1312863" cy="849312"/>
          </a:xfrm>
          <a:prstGeom prst="rect">
            <a:avLst/>
          </a:prstGeom>
          <a:solidFill>
            <a:schemeClr val="bg2"/>
          </a:solidFill>
        </p:spPr>
        <p:txBody>
          <a:bodyPr anchor="ctr" anchorCtr="0"/>
          <a:lstStyle>
            <a:lvl1pPr marL="0" indent="0" algn="ctr">
              <a:buNone/>
              <a:defRPr sz="1400"/>
            </a:lvl1pPr>
          </a:lstStyle>
          <a:p>
            <a:r>
              <a:rPr lang="en-US"/>
              <a:t>Click to Add Local PTA Logo</a:t>
            </a:r>
          </a:p>
        </p:txBody>
      </p:sp>
    </p:spTree>
    <p:extLst>
      <p:ext uri="{BB962C8B-B14F-4D97-AF65-F5344CB8AC3E}">
        <p14:creationId xmlns:p14="http://schemas.microsoft.com/office/powerpoint/2010/main" val="3267849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086F3B-BD64-0542-B943-E4920DC59E35}"/>
              </a:ext>
            </a:extLst>
          </p:cNvPr>
          <p:cNvSpPr/>
          <p:nvPr userDrawn="1"/>
        </p:nvSpPr>
        <p:spPr>
          <a:xfrm>
            <a:off x="0" y="0"/>
            <a:ext cx="11430000" cy="5980113"/>
          </a:xfrm>
          <a:prstGeom prst="rect">
            <a:avLst/>
          </a:prstGeom>
          <a:solidFill>
            <a:srgbClr val="007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9" name="TextBox 8">
            <a:extLst>
              <a:ext uri="{FF2B5EF4-FFF2-40B4-BE49-F238E27FC236}">
                <a16:creationId xmlns:a16="http://schemas.microsoft.com/office/drawing/2014/main" id="{2C66AB15-50A9-644E-A05A-9F21FCDDC0D9}"/>
              </a:ext>
            </a:extLst>
          </p:cNvPr>
          <p:cNvSpPr txBox="1"/>
          <p:nvPr userDrawn="1"/>
        </p:nvSpPr>
        <p:spPr>
          <a:xfrm>
            <a:off x="426720" y="2309111"/>
            <a:ext cx="5400096" cy="2031325"/>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There is strength in numbers and increasing PTA membership, even by just one, makes it possible to fund essential school resources and curriculum needs at                                                   .</a:t>
            </a:r>
            <a:endParaRPr lang="en-US" sz="1100">
              <a:solidFill>
                <a:schemeClr val="bg1"/>
              </a:solidFill>
              <a:latin typeface="Arial" panose="020B0604020202020204" pitchFamily="34" charset="0"/>
              <a:cs typeface="Arial" panose="020B0604020202020204" pitchFamily="34" charset="0"/>
            </a:endParaRPr>
          </a:p>
          <a:p>
            <a:endParaRPr lang="en-US">
              <a:solidFill>
                <a:schemeClr val="bg1"/>
              </a:solidFill>
              <a:latin typeface="Arial" panose="020B0604020202020204" pitchFamily="34" charset="0"/>
              <a:cs typeface="Arial" panose="020B0604020202020204" pitchFamily="34" charset="0"/>
            </a:endParaRPr>
          </a:p>
          <a:p>
            <a:r>
              <a:rPr lang="en-US">
                <a:solidFill>
                  <a:schemeClr val="bg1"/>
                </a:solidFill>
                <a:latin typeface="Arial" panose="020B0604020202020204" pitchFamily="34" charset="0"/>
                <a:cs typeface="Arial" panose="020B0604020202020204" pitchFamily="34" charset="0"/>
              </a:rPr>
              <a:t>We invite you to join, because we can do more together than apart. It only takes 5 minutes:</a:t>
            </a:r>
            <a:endParaRPr lang="en-US">
              <a:solidFill>
                <a:schemeClr val="bg1"/>
              </a:solidFill>
              <a:highlight>
                <a:srgbClr val="FFFF00"/>
              </a:highlight>
              <a:latin typeface="Arial" panose="020B0604020202020204" pitchFamily="34" charset="0"/>
              <a:cs typeface="Arial" panose="020B0604020202020204" pitchFamily="34" charset="0"/>
            </a:endParaRPr>
          </a:p>
        </p:txBody>
      </p:sp>
      <p:sp>
        <p:nvSpPr>
          <p:cNvPr id="15" name="Text Placeholder 4">
            <a:extLst>
              <a:ext uri="{FF2B5EF4-FFF2-40B4-BE49-F238E27FC236}">
                <a16:creationId xmlns:a16="http://schemas.microsoft.com/office/drawing/2014/main" id="{81FE95B0-5742-2F4B-8AB2-3CA1AD6FCB55}"/>
              </a:ext>
            </a:extLst>
          </p:cNvPr>
          <p:cNvSpPr>
            <a:spLocks noGrp="1"/>
          </p:cNvSpPr>
          <p:nvPr>
            <p:ph type="body" sz="quarter" idx="16" hasCustomPrompt="1"/>
          </p:nvPr>
        </p:nvSpPr>
        <p:spPr>
          <a:xfrm>
            <a:off x="1467394" y="3156762"/>
            <a:ext cx="4135211" cy="401638"/>
          </a:xfrm>
          <a:prstGeom prst="rect">
            <a:avLst/>
          </a:prstGeom>
        </p:spPr>
        <p:txBody>
          <a:bodyPr/>
          <a:lstStyle>
            <a:lvl1pPr marL="0" indent="0">
              <a:buNone/>
              <a:defRPr sz="1800" cap="all" baseline="0">
                <a:solidFill>
                  <a:schemeClr val="bg1"/>
                </a:solidFill>
              </a:defRPr>
            </a:lvl1pPr>
          </a:lstStyle>
          <a:p>
            <a:pPr lvl="0"/>
            <a:r>
              <a:rPr lang="en-US"/>
              <a:t>&lt;insert name of school&gt;</a:t>
            </a:r>
          </a:p>
        </p:txBody>
      </p:sp>
      <p:pic>
        <p:nvPicPr>
          <p:cNvPr id="16" name="Picture 15" descr="A picture containing light&#10;&#10;Description automatically generated">
            <a:extLst>
              <a:ext uri="{FF2B5EF4-FFF2-40B4-BE49-F238E27FC236}">
                <a16:creationId xmlns:a16="http://schemas.microsoft.com/office/drawing/2014/main" id="{5B81F2E2-FC68-6049-9FCA-F2C868A7B7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42048" y="862846"/>
            <a:ext cx="5549347" cy="4439478"/>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id="{54A619D0-FD22-6A41-95E4-7618C7784B2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201682" y="4829949"/>
            <a:ext cx="1504733" cy="928469"/>
          </a:xfrm>
          <a:prstGeom prst="rect">
            <a:avLst/>
          </a:prstGeom>
        </p:spPr>
      </p:pic>
      <p:pic>
        <p:nvPicPr>
          <p:cNvPr id="11" name="Picture 10">
            <a:extLst>
              <a:ext uri="{FF2B5EF4-FFF2-40B4-BE49-F238E27FC236}">
                <a16:creationId xmlns:a16="http://schemas.microsoft.com/office/drawing/2014/main" id="{BA91794F-D70F-4C47-B5BD-02886253536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b="24995"/>
          <a:stretch/>
        </p:blipFill>
        <p:spPr>
          <a:xfrm>
            <a:off x="0" y="0"/>
            <a:ext cx="11426965" cy="4485373"/>
          </a:xfrm>
          <a:prstGeom prst="rect">
            <a:avLst/>
          </a:prstGeom>
        </p:spPr>
      </p:pic>
      <p:sp>
        <p:nvSpPr>
          <p:cNvPr id="12" name="Text Placeholder 2">
            <a:extLst>
              <a:ext uri="{FF2B5EF4-FFF2-40B4-BE49-F238E27FC236}">
                <a16:creationId xmlns:a16="http://schemas.microsoft.com/office/drawing/2014/main" id="{F927088C-B8FD-7B4B-B7AC-0E1E51059060}"/>
              </a:ext>
            </a:extLst>
          </p:cNvPr>
          <p:cNvSpPr>
            <a:spLocks noGrp="1"/>
          </p:cNvSpPr>
          <p:nvPr>
            <p:ph type="body" sz="quarter" idx="17" hasCustomPrompt="1"/>
          </p:nvPr>
        </p:nvSpPr>
        <p:spPr>
          <a:xfrm>
            <a:off x="393200" y="4390857"/>
            <a:ext cx="5616575" cy="372487"/>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URL&gt;</a:t>
            </a:r>
          </a:p>
        </p:txBody>
      </p:sp>
    </p:spTree>
    <p:extLst>
      <p:ext uri="{BB962C8B-B14F-4D97-AF65-F5344CB8AC3E}">
        <p14:creationId xmlns:p14="http://schemas.microsoft.com/office/powerpoint/2010/main" val="2560204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656F304-5652-544A-B0CE-497FA66A3835}"/>
              </a:ext>
            </a:extLst>
          </p:cNvPr>
          <p:cNvPicPr>
            <a:picLocks noChangeAspect="1"/>
          </p:cNvPicPr>
          <p:nvPr userDrawn="1"/>
        </p:nvPicPr>
        <p:blipFill>
          <a:blip r:embed="rId2"/>
          <a:srcRect/>
          <a:stretch/>
        </p:blipFill>
        <p:spPr>
          <a:xfrm>
            <a:off x="1516" y="0"/>
            <a:ext cx="11426967" cy="5980113"/>
          </a:xfrm>
          <a:prstGeom prst="rect">
            <a:avLst/>
          </a:prstGeom>
        </p:spPr>
      </p:pic>
      <p:pic>
        <p:nvPicPr>
          <p:cNvPr id="11" name="Picture 10" descr="A picture containing drawing&#10;&#10;Description automatically generated">
            <a:extLst>
              <a:ext uri="{FF2B5EF4-FFF2-40B4-BE49-F238E27FC236}">
                <a16:creationId xmlns:a16="http://schemas.microsoft.com/office/drawing/2014/main" id="{E5A8C1A3-B35C-7B41-98F7-925907485E9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261152" y="4829949"/>
            <a:ext cx="1504733" cy="928469"/>
          </a:xfrm>
          <a:prstGeom prst="rect">
            <a:avLst/>
          </a:prstGeom>
        </p:spPr>
      </p:pic>
      <p:cxnSp>
        <p:nvCxnSpPr>
          <p:cNvPr id="12" name="Straight Connector 11">
            <a:extLst>
              <a:ext uri="{FF2B5EF4-FFF2-40B4-BE49-F238E27FC236}">
                <a16:creationId xmlns:a16="http://schemas.microsoft.com/office/drawing/2014/main" id="{8496B1A9-D858-D347-9C77-A73F7511920B}"/>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light&#10;&#10;Description automatically generated">
            <a:extLst>
              <a:ext uri="{FF2B5EF4-FFF2-40B4-BE49-F238E27FC236}">
                <a16:creationId xmlns:a16="http://schemas.microsoft.com/office/drawing/2014/main" id="{5B81F2E2-FC68-6049-9FCA-F2C868A7B7F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602605" y="1589255"/>
            <a:ext cx="5549347" cy="4439478"/>
          </a:xfrm>
          <a:prstGeom prst="rect">
            <a:avLst/>
          </a:prstGeom>
        </p:spPr>
      </p:pic>
      <p:sp>
        <p:nvSpPr>
          <p:cNvPr id="24" name="TextBox 23">
            <a:extLst>
              <a:ext uri="{FF2B5EF4-FFF2-40B4-BE49-F238E27FC236}">
                <a16:creationId xmlns:a16="http://schemas.microsoft.com/office/drawing/2014/main" id="{FBE96A1E-6C53-2C4D-9C2A-073147E370C1}"/>
              </a:ext>
            </a:extLst>
          </p:cNvPr>
          <p:cNvSpPr txBox="1"/>
          <p:nvPr userDrawn="1"/>
        </p:nvSpPr>
        <p:spPr>
          <a:xfrm>
            <a:off x="426720" y="2309111"/>
            <a:ext cx="5400096" cy="2031325"/>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There is strength in numbers and increasing PTA membership, even by just one, makes it possible to fund essential school resources and curriculum needs at                                                   .</a:t>
            </a:r>
            <a:endParaRPr lang="en-US" sz="1100">
              <a:solidFill>
                <a:schemeClr val="bg1"/>
              </a:solidFill>
              <a:latin typeface="Arial" panose="020B0604020202020204" pitchFamily="34" charset="0"/>
              <a:cs typeface="Arial" panose="020B0604020202020204" pitchFamily="34" charset="0"/>
            </a:endParaRPr>
          </a:p>
          <a:p>
            <a:endParaRPr lang="en-US">
              <a:solidFill>
                <a:schemeClr val="bg1"/>
              </a:solidFill>
              <a:latin typeface="Arial" panose="020B0604020202020204" pitchFamily="34" charset="0"/>
              <a:cs typeface="Arial" panose="020B0604020202020204" pitchFamily="34" charset="0"/>
            </a:endParaRPr>
          </a:p>
          <a:p>
            <a:r>
              <a:rPr lang="en-US">
                <a:solidFill>
                  <a:schemeClr val="bg1"/>
                </a:solidFill>
                <a:latin typeface="Arial" panose="020B0604020202020204" pitchFamily="34" charset="0"/>
                <a:cs typeface="Arial" panose="020B0604020202020204" pitchFamily="34" charset="0"/>
              </a:rPr>
              <a:t>We invite you to join, because we can do more together than apart. It only takes 5 minutes:</a:t>
            </a:r>
            <a:endParaRPr lang="en-US">
              <a:solidFill>
                <a:schemeClr val="bg1"/>
              </a:solidFill>
              <a:highlight>
                <a:srgbClr val="FFFF00"/>
              </a:highlight>
              <a:latin typeface="Arial" panose="020B0604020202020204" pitchFamily="34" charset="0"/>
              <a:cs typeface="Arial" panose="020B0604020202020204" pitchFamily="34" charset="0"/>
            </a:endParaRPr>
          </a:p>
        </p:txBody>
      </p:sp>
      <p:sp>
        <p:nvSpPr>
          <p:cNvPr id="26" name="Text Placeholder 4">
            <a:extLst>
              <a:ext uri="{FF2B5EF4-FFF2-40B4-BE49-F238E27FC236}">
                <a16:creationId xmlns:a16="http://schemas.microsoft.com/office/drawing/2014/main" id="{D8B2752D-DA07-BE4E-88CA-6AF7A088C251}"/>
              </a:ext>
            </a:extLst>
          </p:cNvPr>
          <p:cNvSpPr>
            <a:spLocks noGrp="1"/>
          </p:cNvSpPr>
          <p:nvPr>
            <p:ph type="body" sz="quarter" idx="16" hasCustomPrompt="1"/>
          </p:nvPr>
        </p:nvSpPr>
        <p:spPr>
          <a:xfrm>
            <a:off x="1467394" y="3156762"/>
            <a:ext cx="4135211" cy="401638"/>
          </a:xfrm>
          <a:prstGeom prst="rect">
            <a:avLst/>
          </a:prstGeom>
        </p:spPr>
        <p:txBody>
          <a:bodyPr/>
          <a:lstStyle>
            <a:lvl1pPr marL="0" indent="0">
              <a:buNone/>
              <a:defRPr sz="1800" cap="all" baseline="0">
                <a:solidFill>
                  <a:schemeClr val="bg1"/>
                </a:solidFill>
              </a:defRPr>
            </a:lvl1pPr>
          </a:lstStyle>
          <a:p>
            <a:pPr lvl="0"/>
            <a:r>
              <a:rPr lang="en-US"/>
              <a:t>&lt;insert name of school&gt;</a:t>
            </a:r>
          </a:p>
        </p:txBody>
      </p:sp>
      <p:sp>
        <p:nvSpPr>
          <p:cNvPr id="18" name="Text Placeholder 2">
            <a:extLst>
              <a:ext uri="{FF2B5EF4-FFF2-40B4-BE49-F238E27FC236}">
                <a16:creationId xmlns:a16="http://schemas.microsoft.com/office/drawing/2014/main" id="{D462C58F-5007-4C47-B765-FB7F2A977A65}"/>
              </a:ext>
            </a:extLst>
          </p:cNvPr>
          <p:cNvSpPr>
            <a:spLocks noGrp="1"/>
          </p:cNvSpPr>
          <p:nvPr>
            <p:ph type="body" sz="quarter" idx="17" hasCustomPrompt="1"/>
          </p:nvPr>
        </p:nvSpPr>
        <p:spPr>
          <a:xfrm>
            <a:off x="393200" y="4390857"/>
            <a:ext cx="5616575" cy="372487"/>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URL&gt;</a:t>
            </a:r>
          </a:p>
        </p:txBody>
      </p:sp>
      <p:sp>
        <p:nvSpPr>
          <p:cNvPr id="13" name="Picture Placeholder 4">
            <a:extLst>
              <a:ext uri="{FF2B5EF4-FFF2-40B4-BE49-F238E27FC236}">
                <a16:creationId xmlns:a16="http://schemas.microsoft.com/office/drawing/2014/main" id="{830DED44-6DD6-9E47-84A9-35B6EED55529}"/>
              </a:ext>
            </a:extLst>
          </p:cNvPr>
          <p:cNvSpPr>
            <a:spLocks noGrp="1"/>
          </p:cNvSpPr>
          <p:nvPr>
            <p:ph type="pic" sz="quarter" idx="18" hasCustomPrompt="1"/>
          </p:nvPr>
        </p:nvSpPr>
        <p:spPr>
          <a:xfrm>
            <a:off x="3249773" y="4840288"/>
            <a:ext cx="1312863" cy="849312"/>
          </a:xfrm>
          <a:prstGeom prst="rect">
            <a:avLst/>
          </a:prstGeom>
          <a:solidFill>
            <a:schemeClr val="bg2"/>
          </a:solidFill>
        </p:spPr>
        <p:txBody>
          <a:bodyPr anchor="ctr" anchorCtr="0"/>
          <a:lstStyle>
            <a:lvl1pPr marL="0" indent="0" algn="ctr">
              <a:buNone/>
              <a:defRPr sz="1400"/>
            </a:lvl1pPr>
          </a:lstStyle>
          <a:p>
            <a:r>
              <a:rPr lang="en-US"/>
              <a:t>Click to Add Local PTA Logo</a:t>
            </a:r>
          </a:p>
        </p:txBody>
      </p:sp>
    </p:spTree>
    <p:extLst>
      <p:ext uri="{BB962C8B-B14F-4D97-AF65-F5344CB8AC3E}">
        <p14:creationId xmlns:p14="http://schemas.microsoft.com/office/powerpoint/2010/main" val="21584560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5079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5175366"/>
      </p:ext>
    </p:extLst>
  </p:cSld>
  <p:clrMap bg1="lt1" tx1="dk1" bg2="lt2" tx2="dk2" accent1="accent1" accent2="accent2" accent3="accent3" accent4="accent4" accent5="accent5" accent6="accent6" hlink="hlink" folHlink="folHlink"/>
  <p:sldLayoutIdLst>
    <p:sldLayoutId id="2147483684" r:id="rId1"/>
    <p:sldLayoutId id="2147483692" r:id="rId2"/>
    <p:sldLayoutId id="2147483686" r:id="rId3"/>
    <p:sldLayoutId id="2147483693" r:id="rId4"/>
    <p:sldLayoutId id="2147483688" r:id="rId5"/>
    <p:sldLayoutId id="2147483694" r:id="rId6"/>
    <p:sldLayoutId id="2147483690" r:id="rId7"/>
    <p:sldLayoutId id="2147483695" r:id="rId8"/>
    <p:sldLayoutId id="2147483696" r:id="rId9"/>
    <p:sldLayoutId id="2147483697" r:id="rId10"/>
  </p:sldLayoutIdLst>
  <p:txStyles>
    <p:titleStyle>
      <a:lvl1pPr algn="l" defTabSz="797357" rtl="0" eaLnBrk="1" latinLnBrk="0" hangingPunct="1">
        <a:lnSpc>
          <a:spcPct val="90000"/>
        </a:lnSpc>
        <a:spcBef>
          <a:spcPct val="0"/>
        </a:spcBef>
        <a:buNone/>
        <a:defRPr sz="3837" kern="1200">
          <a:solidFill>
            <a:schemeClr val="tx1"/>
          </a:solidFill>
          <a:latin typeface="+mj-lt"/>
          <a:ea typeface="+mj-ea"/>
          <a:cs typeface="+mj-cs"/>
        </a:defRPr>
      </a:lvl1pPr>
    </p:titleStyle>
    <p:bodyStyle>
      <a:lvl1pPr marL="199339" indent="-199339" algn="l" defTabSz="797357" rtl="0" eaLnBrk="1" latinLnBrk="0" hangingPunct="1">
        <a:lnSpc>
          <a:spcPct val="90000"/>
        </a:lnSpc>
        <a:spcBef>
          <a:spcPts val="872"/>
        </a:spcBef>
        <a:buFont typeface="Arial" panose="020B0604020202020204" pitchFamily="34" charset="0"/>
        <a:buChar char="•"/>
        <a:defRPr sz="2442" kern="1200">
          <a:solidFill>
            <a:schemeClr val="tx1"/>
          </a:solidFill>
          <a:latin typeface="+mn-lt"/>
          <a:ea typeface="+mn-ea"/>
          <a:cs typeface="+mn-cs"/>
        </a:defRPr>
      </a:lvl1pPr>
      <a:lvl2pPr marL="598018" indent="-199339" algn="l" defTabSz="797357" rtl="0" eaLnBrk="1" latinLnBrk="0" hangingPunct="1">
        <a:lnSpc>
          <a:spcPct val="90000"/>
        </a:lnSpc>
        <a:spcBef>
          <a:spcPts val="436"/>
        </a:spcBef>
        <a:buFont typeface="Arial" panose="020B0604020202020204" pitchFamily="34" charset="0"/>
        <a:buChar char="•"/>
        <a:defRPr sz="2093" kern="1200">
          <a:solidFill>
            <a:schemeClr val="tx1"/>
          </a:solidFill>
          <a:latin typeface="+mn-lt"/>
          <a:ea typeface="+mn-ea"/>
          <a:cs typeface="+mn-cs"/>
        </a:defRPr>
      </a:lvl2pPr>
      <a:lvl3pPr marL="996696" indent="-199339" algn="l" defTabSz="797357" rtl="0" eaLnBrk="1" latinLnBrk="0" hangingPunct="1">
        <a:lnSpc>
          <a:spcPct val="90000"/>
        </a:lnSpc>
        <a:spcBef>
          <a:spcPts val="436"/>
        </a:spcBef>
        <a:buFont typeface="Arial" panose="020B0604020202020204" pitchFamily="34" charset="0"/>
        <a:buChar char="•"/>
        <a:defRPr sz="1744" kern="1200">
          <a:solidFill>
            <a:schemeClr val="tx1"/>
          </a:solidFill>
          <a:latin typeface="+mn-lt"/>
          <a:ea typeface="+mn-ea"/>
          <a:cs typeface="+mn-cs"/>
        </a:defRPr>
      </a:lvl3pPr>
      <a:lvl4pPr marL="1395374"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4pPr>
      <a:lvl5pPr marL="1794053"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5pPr>
      <a:lvl6pPr marL="2192731"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6pPr>
      <a:lvl7pPr marL="2591410"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7pPr>
      <a:lvl8pPr marL="2990088"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8pPr>
      <a:lvl9pPr marL="3388766"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9pPr>
    </p:bodyStyle>
    <p:otherStyle>
      <a:defPPr>
        <a:defRPr lang="en-US"/>
      </a:defPPr>
      <a:lvl1pPr marL="0" algn="l" defTabSz="797357" rtl="0" eaLnBrk="1" latinLnBrk="0" hangingPunct="1">
        <a:defRPr sz="1570" kern="1200">
          <a:solidFill>
            <a:schemeClr val="tx1"/>
          </a:solidFill>
          <a:latin typeface="+mn-lt"/>
          <a:ea typeface="+mn-ea"/>
          <a:cs typeface="+mn-cs"/>
        </a:defRPr>
      </a:lvl1pPr>
      <a:lvl2pPr marL="398678" algn="l" defTabSz="797357" rtl="0" eaLnBrk="1" latinLnBrk="0" hangingPunct="1">
        <a:defRPr sz="1570" kern="1200">
          <a:solidFill>
            <a:schemeClr val="tx1"/>
          </a:solidFill>
          <a:latin typeface="+mn-lt"/>
          <a:ea typeface="+mn-ea"/>
          <a:cs typeface="+mn-cs"/>
        </a:defRPr>
      </a:lvl2pPr>
      <a:lvl3pPr marL="797357" algn="l" defTabSz="797357" rtl="0" eaLnBrk="1" latinLnBrk="0" hangingPunct="1">
        <a:defRPr sz="1570" kern="1200">
          <a:solidFill>
            <a:schemeClr val="tx1"/>
          </a:solidFill>
          <a:latin typeface="+mn-lt"/>
          <a:ea typeface="+mn-ea"/>
          <a:cs typeface="+mn-cs"/>
        </a:defRPr>
      </a:lvl3pPr>
      <a:lvl4pPr marL="1196035" algn="l" defTabSz="797357" rtl="0" eaLnBrk="1" latinLnBrk="0" hangingPunct="1">
        <a:defRPr sz="1570" kern="1200">
          <a:solidFill>
            <a:schemeClr val="tx1"/>
          </a:solidFill>
          <a:latin typeface="+mn-lt"/>
          <a:ea typeface="+mn-ea"/>
          <a:cs typeface="+mn-cs"/>
        </a:defRPr>
      </a:lvl4pPr>
      <a:lvl5pPr marL="1594714" algn="l" defTabSz="797357" rtl="0" eaLnBrk="1" latinLnBrk="0" hangingPunct="1">
        <a:defRPr sz="1570" kern="1200">
          <a:solidFill>
            <a:schemeClr val="tx1"/>
          </a:solidFill>
          <a:latin typeface="+mn-lt"/>
          <a:ea typeface="+mn-ea"/>
          <a:cs typeface="+mn-cs"/>
        </a:defRPr>
      </a:lvl5pPr>
      <a:lvl6pPr marL="1993392" algn="l" defTabSz="797357" rtl="0" eaLnBrk="1" latinLnBrk="0" hangingPunct="1">
        <a:defRPr sz="1570" kern="1200">
          <a:solidFill>
            <a:schemeClr val="tx1"/>
          </a:solidFill>
          <a:latin typeface="+mn-lt"/>
          <a:ea typeface="+mn-ea"/>
          <a:cs typeface="+mn-cs"/>
        </a:defRPr>
      </a:lvl6pPr>
      <a:lvl7pPr marL="2392070" algn="l" defTabSz="797357" rtl="0" eaLnBrk="1" latinLnBrk="0" hangingPunct="1">
        <a:defRPr sz="1570" kern="1200">
          <a:solidFill>
            <a:schemeClr val="tx1"/>
          </a:solidFill>
          <a:latin typeface="+mn-lt"/>
          <a:ea typeface="+mn-ea"/>
          <a:cs typeface="+mn-cs"/>
        </a:defRPr>
      </a:lvl7pPr>
      <a:lvl8pPr marL="2790749" algn="l" defTabSz="797357" rtl="0" eaLnBrk="1" latinLnBrk="0" hangingPunct="1">
        <a:defRPr sz="1570" kern="1200">
          <a:solidFill>
            <a:schemeClr val="tx1"/>
          </a:solidFill>
          <a:latin typeface="+mn-lt"/>
          <a:ea typeface="+mn-ea"/>
          <a:cs typeface="+mn-cs"/>
        </a:defRPr>
      </a:lvl8pPr>
      <a:lvl9pPr marL="3189427" algn="l" defTabSz="797357" rtl="0" eaLnBrk="1" latinLnBrk="0" hangingPunct="1">
        <a:defRPr sz="157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8374D1-107F-BE4A-B981-AD0B3631ACE9}"/>
              </a:ext>
            </a:extLst>
          </p:cNvPr>
          <p:cNvSpPr>
            <a:spLocks noGrp="1"/>
          </p:cNvSpPr>
          <p:nvPr>
            <p:ph type="ctrTitle" idx="4294967295"/>
          </p:nvPr>
        </p:nvSpPr>
        <p:spPr>
          <a:xfrm>
            <a:off x="0" y="358775"/>
            <a:ext cx="10928350" cy="1012825"/>
          </a:xfrm>
        </p:spPr>
        <p:txBody>
          <a:bodyPr/>
          <a:lstStyle/>
          <a:p>
            <a:pPr algn="ctr"/>
            <a:r>
              <a:rPr lang="en-US" sz="3600" b="1">
                <a:solidFill>
                  <a:schemeClr val="tx2"/>
                </a:solidFill>
                <a:latin typeface="Arial" panose="020B0604020202020204" pitchFamily="34" charset="0"/>
                <a:cs typeface="Arial" panose="020B0604020202020204" pitchFamily="34" charset="0"/>
              </a:rPr>
              <a:t>Social Media Posts: PTA For Your Child</a:t>
            </a:r>
          </a:p>
        </p:txBody>
      </p:sp>
      <p:sp>
        <p:nvSpPr>
          <p:cNvPr id="4" name="Title 2">
            <a:extLst>
              <a:ext uri="{FF2B5EF4-FFF2-40B4-BE49-F238E27FC236}">
                <a16:creationId xmlns:a16="http://schemas.microsoft.com/office/drawing/2014/main" id="{4865EF9B-CD1F-46D1-BE3E-6757B8E3B3BD}"/>
              </a:ext>
            </a:extLst>
          </p:cNvPr>
          <p:cNvSpPr txBox="1">
            <a:spLocks/>
          </p:cNvSpPr>
          <p:nvPr/>
        </p:nvSpPr>
        <p:spPr>
          <a:xfrm>
            <a:off x="382851" y="1177193"/>
            <a:ext cx="5332149" cy="4623531"/>
          </a:xfrm>
          <a:prstGeom prst="rect">
            <a:avLst/>
          </a:prstGeom>
        </p:spPr>
        <p:txBody>
          <a:bodyPr vert="horz" lIns="91440" tIns="45720" rIns="91440" bIns="45720" rtlCol="0" anchor="t">
            <a:noAutofit/>
          </a:bodyPr>
          <a:lstStyle>
            <a:lvl1pPr algn="l" defTabSz="797357" rtl="0" eaLnBrk="1" latinLnBrk="0" hangingPunct="1">
              <a:lnSpc>
                <a:spcPct val="80000"/>
              </a:lnSpc>
              <a:spcBef>
                <a:spcPct val="0"/>
              </a:spcBef>
              <a:buNone/>
              <a:defRPr sz="10028" b="1" i="0" kern="1200" spc="-174" baseline="0">
                <a:gradFill flip="none" rotWithShape="1">
                  <a:gsLst>
                    <a:gs pos="0">
                      <a:schemeClr val="tx2"/>
                    </a:gs>
                    <a:gs pos="100000">
                      <a:schemeClr val="accent2"/>
                    </a:gs>
                  </a:gsLst>
                  <a:lin ang="3000000" scaled="0"/>
                  <a:tileRect/>
                </a:gradFill>
                <a:latin typeface="+mj-lt"/>
                <a:ea typeface="Arial" charset="0"/>
                <a:cs typeface="Arial" charset="0"/>
              </a:defRPr>
            </a:lvl1pPr>
          </a:lstStyle>
          <a:p>
            <a:pPr marL="457200" indent="-457200">
              <a:lnSpc>
                <a:spcPct val="100000"/>
              </a:lnSpc>
              <a:buFont typeface="Arial" panose="020B0604020202020204" pitchFamily="34" charset="0"/>
              <a:buChar char="•"/>
            </a:pPr>
            <a:r>
              <a:rPr lang="en-US" sz="1400" spc="0" dirty="0">
                <a:solidFill>
                  <a:schemeClr val="tx2"/>
                </a:solidFill>
                <a:latin typeface="Arial"/>
                <a:cs typeface="Arial"/>
              </a:rPr>
              <a:t>Size:</a:t>
            </a:r>
            <a:r>
              <a:rPr lang="en-US" sz="1400" b="0" spc="0" dirty="0">
                <a:solidFill>
                  <a:schemeClr val="tx2"/>
                </a:solidFill>
                <a:latin typeface="Arial"/>
                <a:cs typeface="Arial"/>
              </a:rPr>
              <a:t> 1200x628</a:t>
            </a:r>
          </a:p>
          <a:p>
            <a:pPr>
              <a:lnSpc>
                <a:spcPct val="100000"/>
              </a:lnSpc>
            </a:pPr>
            <a:endParaRPr lang="en-US" sz="1400" spc="0" dirty="0">
              <a:solidFill>
                <a:schemeClr val="tx2"/>
              </a:solidFill>
              <a:latin typeface="Arial"/>
              <a:cs typeface="Arial"/>
            </a:endParaRPr>
          </a:p>
          <a:p>
            <a:pPr marL="457200" indent="-457200">
              <a:lnSpc>
                <a:spcPct val="100000"/>
              </a:lnSpc>
              <a:buFont typeface="Arial" panose="020B0604020202020204" pitchFamily="34" charset="0"/>
              <a:buChar char="•"/>
            </a:pPr>
            <a:r>
              <a:rPr lang="en-US" sz="1400" spc="0" dirty="0">
                <a:solidFill>
                  <a:schemeClr val="tx2"/>
                </a:solidFill>
                <a:latin typeface="Arial"/>
                <a:cs typeface="Arial"/>
              </a:rPr>
              <a:t>Social Media Channels: </a:t>
            </a:r>
            <a:r>
              <a:rPr lang="en-US" sz="1400" b="0" spc="0" dirty="0">
                <a:solidFill>
                  <a:schemeClr val="tx2"/>
                </a:solidFill>
                <a:latin typeface="Arial"/>
                <a:cs typeface="Arial"/>
              </a:rPr>
              <a:t>Facebook, Instagram and Twitter.</a:t>
            </a:r>
            <a:br>
              <a:rPr lang="en-US" sz="1400" b="0" spc="0" dirty="0">
                <a:latin typeface="Arial" panose="020B0604020202020204" pitchFamily="34" charset="0"/>
                <a:cs typeface="Arial" panose="020B0604020202020204" pitchFamily="34" charset="0"/>
              </a:rPr>
            </a:br>
            <a:endParaRPr lang="en-US" sz="1400" b="0" spc="0" dirty="0">
              <a:solidFill>
                <a:schemeClr val="tx2"/>
              </a:solidFill>
              <a:latin typeface="Arial" panose="020B0604020202020204" pitchFamily="34" charset="0"/>
              <a:cs typeface="Arial" panose="020B0604020202020204" pitchFamily="34" charset="0"/>
            </a:endParaRPr>
          </a:p>
          <a:p>
            <a:pPr marL="457200" indent="-457200">
              <a:lnSpc>
                <a:spcPct val="100000"/>
              </a:lnSpc>
              <a:buFont typeface="Arial" panose="020B0604020202020204" pitchFamily="34" charset="0"/>
              <a:buChar char="•"/>
            </a:pPr>
            <a:r>
              <a:rPr lang="en-US" sz="1400" spc="0" dirty="0">
                <a:solidFill>
                  <a:schemeClr val="tx2"/>
                </a:solidFill>
                <a:latin typeface="Arial"/>
                <a:cs typeface="Arial"/>
              </a:rPr>
              <a:t>Customization: </a:t>
            </a:r>
            <a:r>
              <a:rPr lang="en-US" sz="1400" b="0" spc="0" dirty="0">
                <a:solidFill>
                  <a:schemeClr val="tx2"/>
                </a:solidFill>
                <a:latin typeface="Arial"/>
                <a:cs typeface="Arial"/>
              </a:rPr>
              <a:t>Customize the text in the social media posts to highlight your PTA’s accomplishments and priorities for the school. </a:t>
            </a:r>
            <a:r>
              <a:rPr lang="en-US" sz="1400" b="0" spc="0" dirty="0">
                <a:solidFill>
                  <a:schemeClr val="tx2"/>
                </a:solidFill>
                <a:cs typeface="Arial"/>
              </a:rPr>
              <a:t>You can refer to the "PTA Membership Toolkit" for National PTA proof points and thought starters on for adding your own local PTA examples.</a:t>
            </a:r>
          </a:p>
          <a:p>
            <a:pPr marL="457200" indent="-457200">
              <a:lnSpc>
                <a:spcPct val="100000"/>
              </a:lnSpc>
              <a:buFont typeface="Arial" panose="020B0604020202020204" pitchFamily="34" charset="0"/>
              <a:buChar char="•"/>
            </a:pPr>
            <a:endParaRPr lang="en-US" sz="1400" b="0" spc="0" dirty="0">
              <a:solidFill>
                <a:schemeClr val="tx2"/>
              </a:solidFill>
              <a:latin typeface="Arial" panose="020B0604020202020204" pitchFamily="34" charset="0"/>
              <a:cs typeface="Arial" panose="020B0604020202020204" pitchFamily="34" charset="0"/>
            </a:endParaRPr>
          </a:p>
          <a:p>
            <a:pPr marL="457200" indent="-457200">
              <a:lnSpc>
                <a:spcPct val="100000"/>
              </a:lnSpc>
              <a:buFont typeface="Arial" panose="020B0604020202020204" pitchFamily="34" charset="0"/>
              <a:buChar char="•"/>
            </a:pPr>
            <a:r>
              <a:rPr lang="en-US" sz="1400" spc="0" dirty="0">
                <a:solidFill>
                  <a:schemeClr val="tx2"/>
                </a:solidFill>
                <a:ea typeface="+mj-lt"/>
                <a:cs typeface="+mj-lt"/>
              </a:rPr>
              <a:t>Text for Social Media Post: </a:t>
            </a:r>
            <a:r>
              <a:rPr lang="en-US" sz="1400" b="0" spc="0" dirty="0">
                <a:solidFill>
                  <a:schemeClr val="tx2"/>
                </a:solidFill>
                <a:ea typeface="+mj-lt"/>
                <a:cs typeface="+mj-lt"/>
              </a:rPr>
              <a:t>When posting these graphics on social media, make sure to always include a call-to-action in the copy of your social media posts. We recommend including: “Join Today at &lt;INSERT LOCAL PTA URL&gt;!”</a:t>
            </a:r>
            <a:endParaRPr lang="en-US" sz="1400" b="0" spc="0" dirty="0">
              <a:solidFill>
                <a:schemeClr val="tx2"/>
              </a:solidFill>
              <a:latin typeface="Arial" panose="020B0604020202020204" pitchFamily="34" charset="0"/>
              <a:cs typeface="Arial" panose="020B0604020202020204" pitchFamily="34" charset="0"/>
            </a:endParaRPr>
          </a:p>
          <a:p>
            <a:pPr marL="457200" indent="-457200">
              <a:lnSpc>
                <a:spcPct val="100000"/>
              </a:lnSpc>
              <a:buFont typeface="Arial" panose="020B0604020202020204" pitchFamily="34" charset="0"/>
              <a:buChar char="•"/>
            </a:pPr>
            <a:endParaRPr lang="en-US" sz="1400" b="0" spc="0" dirty="0">
              <a:solidFill>
                <a:schemeClr val="tx2"/>
              </a:solidFill>
              <a:latin typeface="Arial" panose="020B0604020202020204" pitchFamily="34" charset="0"/>
              <a:cs typeface="Arial" panose="020B0604020202020204" pitchFamily="34" charset="0"/>
            </a:endParaRPr>
          </a:p>
          <a:p>
            <a:pPr marL="457200" indent="-457200">
              <a:lnSpc>
                <a:spcPct val="100000"/>
              </a:lnSpc>
              <a:buFont typeface="Arial" panose="020B0604020202020204" pitchFamily="34" charset="0"/>
              <a:buChar char="•"/>
            </a:pPr>
            <a:r>
              <a:rPr lang="en-US" sz="1400" spc="0" dirty="0">
                <a:solidFill>
                  <a:schemeClr val="tx2"/>
                </a:solidFill>
                <a:latin typeface="Arial"/>
                <a:cs typeface="Arial"/>
              </a:rPr>
              <a:t>Additional Directions: </a:t>
            </a:r>
            <a:r>
              <a:rPr lang="en-US" sz="1400" b="0" spc="0" dirty="0">
                <a:solidFill>
                  <a:schemeClr val="tx2"/>
                </a:solidFill>
                <a:latin typeface="Arial"/>
                <a:cs typeface="Arial"/>
              </a:rPr>
              <a:t>See slides 11-12 for detailed instructions on how to download and use the graphics.</a:t>
            </a:r>
          </a:p>
          <a:p>
            <a:pPr>
              <a:lnSpc>
                <a:spcPct val="100000"/>
              </a:lnSpc>
            </a:pPr>
            <a:endParaRPr lang="en-US" sz="4400" dirty="0">
              <a:latin typeface="Arial" panose="020B0604020202020204" pitchFamily="34" charset="0"/>
              <a:cs typeface="Arial" panose="020B0604020202020204" pitchFamily="34" charset="0"/>
            </a:endParaRPr>
          </a:p>
          <a:p>
            <a:pPr>
              <a:lnSpc>
                <a:spcPct val="100000"/>
              </a:lnSpc>
            </a:pPr>
            <a:endParaRPr lang="en-US" sz="44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F4BC3914-FA59-4049-8E5F-66F0576A85F8}"/>
              </a:ext>
            </a:extLst>
          </p:cNvPr>
          <p:cNvPicPr>
            <a:picLocks noChangeAspect="1"/>
          </p:cNvPicPr>
          <p:nvPr/>
        </p:nvPicPr>
        <p:blipFill>
          <a:blip r:embed="rId3"/>
          <a:stretch>
            <a:fillRect/>
          </a:stretch>
        </p:blipFill>
        <p:spPr>
          <a:xfrm>
            <a:off x="6040607" y="1147394"/>
            <a:ext cx="3997711" cy="2085250"/>
          </a:xfrm>
          <a:prstGeom prst="rect">
            <a:avLst/>
          </a:prstGeom>
        </p:spPr>
      </p:pic>
      <p:pic>
        <p:nvPicPr>
          <p:cNvPr id="5" name="Picture 4">
            <a:extLst>
              <a:ext uri="{FF2B5EF4-FFF2-40B4-BE49-F238E27FC236}">
                <a16:creationId xmlns:a16="http://schemas.microsoft.com/office/drawing/2014/main" id="{449A3223-BBBC-4BF5-AE59-1ABACE3C469E}"/>
              </a:ext>
            </a:extLst>
          </p:cNvPr>
          <p:cNvPicPr>
            <a:picLocks noChangeAspect="1"/>
          </p:cNvPicPr>
          <p:nvPr/>
        </p:nvPicPr>
        <p:blipFill>
          <a:blip r:embed="rId4"/>
          <a:stretch>
            <a:fillRect/>
          </a:stretch>
        </p:blipFill>
        <p:spPr>
          <a:xfrm>
            <a:off x="7050203" y="3395549"/>
            <a:ext cx="4089864" cy="2133318"/>
          </a:xfrm>
          <a:prstGeom prst="rect">
            <a:avLst/>
          </a:prstGeom>
        </p:spPr>
      </p:pic>
    </p:spTree>
    <p:extLst>
      <p:ext uri="{BB962C8B-B14F-4D97-AF65-F5344CB8AC3E}">
        <p14:creationId xmlns:p14="http://schemas.microsoft.com/office/powerpoint/2010/main" val="390624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1C9D35-8FA3-41CE-9CA3-9180EE1A99DC}"/>
              </a:ext>
            </a:extLst>
          </p:cNvPr>
          <p:cNvSpPr txBox="1"/>
          <p:nvPr/>
        </p:nvSpPr>
        <p:spPr>
          <a:xfrm>
            <a:off x="215153" y="188259"/>
            <a:ext cx="10972800" cy="1077218"/>
          </a:xfrm>
          <a:prstGeom prst="rect">
            <a:avLst/>
          </a:prstGeom>
          <a:noFill/>
        </p:spPr>
        <p:txBody>
          <a:bodyPr wrap="square" rtlCol="0">
            <a:spAutoFit/>
          </a:bodyPr>
          <a:lstStyle/>
          <a:p>
            <a:r>
              <a:rPr lang="en-US" b="1"/>
              <a:t>The following slides allow for customization in the following areas:</a:t>
            </a:r>
          </a:p>
          <a:p>
            <a:pPr marL="285750" indent="-285750">
              <a:buFont typeface="Arial" panose="020B0604020202020204" pitchFamily="34" charset="0"/>
              <a:buChar char="•"/>
            </a:pPr>
            <a:r>
              <a:rPr lang="en-US" sz="1600"/>
              <a:t>Custom text – type in verbiage about your local PTA</a:t>
            </a:r>
          </a:p>
          <a:p>
            <a:pPr marL="285750" indent="-285750">
              <a:buFont typeface="Arial" panose="020B0604020202020204" pitchFamily="34" charset="0"/>
              <a:buChar char="•"/>
            </a:pPr>
            <a:r>
              <a:rPr lang="en-US" sz="1600"/>
              <a:t>Custom logos – options to use a combination of logos: National PTA, state PTA, local PTA logo</a:t>
            </a:r>
          </a:p>
          <a:p>
            <a:r>
              <a:rPr lang="en-US" sz="1400" b="1" i="1"/>
              <a:t>For detailed instructions on each step, review slides 11-12</a:t>
            </a:r>
          </a:p>
        </p:txBody>
      </p:sp>
      <p:pic>
        <p:nvPicPr>
          <p:cNvPr id="4" name="Picture 3">
            <a:extLst>
              <a:ext uri="{FF2B5EF4-FFF2-40B4-BE49-F238E27FC236}">
                <a16:creationId xmlns:a16="http://schemas.microsoft.com/office/drawing/2014/main" id="{8EBF6B46-BD50-4F92-8F6E-3F5C8A905634}"/>
              </a:ext>
            </a:extLst>
          </p:cNvPr>
          <p:cNvPicPr>
            <a:picLocks noChangeAspect="1"/>
          </p:cNvPicPr>
          <p:nvPr/>
        </p:nvPicPr>
        <p:blipFill>
          <a:blip r:embed="rId2"/>
          <a:srcRect/>
          <a:stretch/>
        </p:blipFill>
        <p:spPr>
          <a:xfrm>
            <a:off x="383690" y="1700522"/>
            <a:ext cx="5529836" cy="2877262"/>
          </a:xfrm>
          <a:prstGeom prst="rect">
            <a:avLst/>
          </a:prstGeom>
        </p:spPr>
      </p:pic>
      <p:pic>
        <p:nvPicPr>
          <p:cNvPr id="5" name="Picture 4">
            <a:extLst>
              <a:ext uri="{FF2B5EF4-FFF2-40B4-BE49-F238E27FC236}">
                <a16:creationId xmlns:a16="http://schemas.microsoft.com/office/drawing/2014/main" id="{94AE7B17-0306-514B-A2C4-0A984711D28C}"/>
              </a:ext>
            </a:extLst>
          </p:cNvPr>
          <p:cNvPicPr>
            <a:picLocks noChangeAspect="1"/>
          </p:cNvPicPr>
          <p:nvPr/>
        </p:nvPicPr>
        <p:blipFill>
          <a:blip r:embed="rId2"/>
          <a:srcRect/>
          <a:stretch/>
        </p:blipFill>
        <p:spPr>
          <a:xfrm>
            <a:off x="5550795" y="2515684"/>
            <a:ext cx="5529836" cy="2877262"/>
          </a:xfrm>
          <a:prstGeom prst="rect">
            <a:avLst/>
          </a:prstGeom>
          <a:ln w="19050">
            <a:solidFill>
              <a:schemeClr val="bg1"/>
            </a:solidFill>
          </a:ln>
        </p:spPr>
      </p:pic>
      <p:sp>
        <p:nvSpPr>
          <p:cNvPr id="2" name="Rectangle 1">
            <a:extLst>
              <a:ext uri="{FF2B5EF4-FFF2-40B4-BE49-F238E27FC236}">
                <a16:creationId xmlns:a16="http://schemas.microsoft.com/office/drawing/2014/main" id="{ECA9D677-5C28-E346-A0E8-248FEBC79861}"/>
              </a:ext>
            </a:extLst>
          </p:cNvPr>
          <p:cNvSpPr/>
          <p:nvPr/>
        </p:nvSpPr>
        <p:spPr>
          <a:xfrm>
            <a:off x="7070501" y="4803820"/>
            <a:ext cx="734096" cy="48939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9B79328-81F5-3C43-9733-AA9AF6774180}"/>
              </a:ext>
            </a:extLst>
          </p:cNvPr>
          <p:cNvSpPr/>
          <p:nvPr/>
        </p:nvSpPr>
        <p:spPr>
          <a:xfrm>
            <a:off x="609599" y="3510577"/>
            <a:ext cx="2558603" cy="468995"/>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5">
            <a:extLst>
              <a:ext uri="{FF2B5EF4-FFF2-40B4-BE49-F238E27FC236}">
                <a16:creationId xmlns:a16="http://schemas.microsoft.com/office/drawing/2014/main" id="{887D88A2-E3C4-3047-B9D6-F52E97339699}"/>
              </a:ext>
            </a:extLst>
          </p:cNvPr>
          <p:cNvSpPr/>
          <p:nvPr/>
        </p:nvSpPr>
        <p:spPr>
          <a:xfrm>
            <a:off x="7031865" y="2665927"/>
            <a:ext cx="811369" cy="1918952"/>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8">
            <a:extLst>
              <a:ext uri="{FF2B5EF4-FFF2-40B4-BE49-F238E27FC236}">
                <a16:creationId xmlns:a16="http://schemas.microsoft.com/office/drawing/2014/main" id="{C99CC078-B25E-FD4A-9DE2-A3893E91F7A5}"/>
              </a:ext>
            </a:extLst>
          </p:cNvPr>
          <p:cNvSpPr/>
          <p:nvPr/>
        </p:nvSpPr>
        <p:spPr>
          <a:xfrm rot="5400000">
            <a:off x="3881907" y="2833353"/>
            <a:ext cx="811369" cy="1918952"/>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3239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B90A08-60A5-7347-97CB-3FF918B20977}"/>
              </a:ext>
            </a:extLst>
          </p:cNvPr>
          <p:cNvSpPr>
            <a:spLocks noGrp="1"/>
          </p:cNvSpPr>
          <p:nvPr>
            <p:ph type="body" sz="quarter" idx="16"/>
          </p:nvPr>
        </p:nvSpPr>
        <p:spPr/>
        <p:txBody>
          <a:bodyPr/>
          <a:lstStyle/>
          <a:p>
            <a:endParaRPr lang="en-US"/>
          </a:p>
        </p:txBody>
      </p:sp>
      <p:sp>
        <p:nvSpPr>
          <p:cNvPr id="3" name="Text Placeholder 2">
            <a:extLst>
              <a:ext uri="{FF2B5EF4-FFF2-40B4-BE49-F238E27FC236}">
                <a16:creationId xmlns:a16="http://schemas.microsoft.com/office/drawing/2014/main" id="{23D7132C-E0AB-D942-914C-79E12841A466}"/>
              </a:ext>
            </a:extLst>
          </p:cNvPr>
          <p:cNvSpPr>
            <a:spLocks noGrp="1"/>
          </p:cNvSpPr>
          <p:nvPr>
            <p:ph type="body" sz="quarter" idx="17"/>
          </p:nvPr>
        </p:nvSpPr>
        <p:spPr/>
        <p:txBody>
          <a:bodyPr/>
          <a:lstStyle/>
          <a:p>
            <a:endParaRPr lang="en-US"/>
          </a:p>
        </p:txBody>
      </p:sp>
      <p:sp>
        <p:nvSpPr>
          <p:cNvPr id="4" name="Picture Placeholder 3">
            <a:extLst>
              <a:ext uri="{FF2B5EF4-FFF2-40B4-BE49-F238E27FC236}">
                <a16:creationId xmlns:a16="http://schemas.microsoft.com/office/drawing/2014/main" id="{70FC3EEE-C572-194B-BC58-E2253FCCADDE}"/>
              </a:ext>
            </a:extLst>
          </p:cNvPr>
          <p:cNvSpPr>
            <a:spLocks noGrp="1"/>
          </p:cNvSpPr>
          <p:nvPr>
            <p:ph type="pic" sz="quarter" idx="18"/>
          </p:nvPr>
        </p:nvSpPr>
        <p:spPr/>
      </p:sp>
    </p:spTree>
    <p:extLst>
      <p:ext uri="{BB962C8B-B14F-4D97-AF65-F5344CB8AC3E}">
        <p14:creationId xmlns:p14="http://schemas.microsoft.com/office/powerpoint/2010/main" val="41318684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1E4E84F-F9E2-489D-AFFA-B1B27C666B9C}"/>
              </a:ext>
            </a:extLst>
          </p:cNvPr>
          <p:cNvSpPr txBox="1"/>
          <p:nvPr/>
        </p:nvSpPr>
        <p:spPr>
          <a:xfrm>
            <a:off x="0" y="4661"/>
            <a:ext cx="11430000" cy="5786199"/>
          </a:xfrm>
          <a:prstGeom prst="rect">
            <a:avLst/>
          </a:prstGeom>
          <a:noFill/>
        </p:spPr>
        <p:txBody>
          <a:bodyPr wrap="square" rtlCol="0" anchor="t">
            <a:spAutoFit/>
          </a:bodyPr>
          <a:lstStyle/>
          <a:p>
            <a:r>
              <a:rPr lang="en-US" sz="1400" b="1" i="1"/>
              <a:t>The following steps are for a Windows user and Mac user</a:t>
            </a:r>
          </a:p>
          <a:p>
            <a:br>
              <a:rPr lang="en-US" sz="1400" b="1"/>
            </a:br>
            <a:r>
              <a:rPr lang="en-US" sz="1400" b="1"/>
              <a:t>Ensure PowerPoint Settings are Set to Maintain Quality Photos: </a:t>
            </a:r>
            <a:r>
              <a:rPr lang="en-US" sz="1200" b="1"/>
              <a:t>(This step is for Windows Users Only)</a:t>
            </a:r>
            <a:endParaRPr lang="en-US" sz="1400" b="1"/>
          </a:p>
          <a:p>
            <a:pPr marL="285750" indent="-285750">
              <a:buFont typeface="Arial" panose="020B0604020202020204" pitchFamily="34" charset="0"/>
              <a:buChar char="•"/>
            </a:pPr>
            <a:r>
              <a:rPr lang="en-US" sz="1200"/>
              <a:t>In PowerPoint, go to ‘File’ </a:t>
            </a:r>
            <a:r>
              <a:rPr lang="en-US" sz="1200">
                <a:sym typeface="Wingdings" panose="05000000000000000000" pitchFamily="2" charset="2"/>
              </a:rPr>
              <a:t> ‘Options’</a:t>
            </a:r>
          </a:p>
          <a:p>
            <a:pPr marL="285750" indent="-285750">
              <a:buFont typeface="Arial" panose="020B0604020202020204" pitchFamily="34" charset="0"/>
              <a:buChar char="•"/>
            </a:pPr>
            <a:r>
              <a:rPr lang="en-US" sz="1200">
                <a:sym typeface="Wingdings" panose="05000000000000000000" pitchFamily="2" charset="2"/>
              </a:rPr>
              <a:t>Click ‘Advanced’</a:t>
            </a:r>
          </a:p>
          <a:p>
            <a:pPr marL="285750" indent="-285750">
              <a:buFont typeface="Arial" panose="020B0604020202020204" pitchFamily="34" charset="0"/>
              <a:buChar char="•"/>
            </a:pPr>
            <a:r>
              <a:rPr lang="en-US" sz="1200">
                <a:sym typeface="Wingdings" panose="05000000000000000000" pitchFamily="2" charset="2"/>
              </a:rPr>
              <a:t>Under ‘Image Size and Quality’ ensure ‘High fidelity’ is selected for ‘Default resolution’</a:t>
            </a:r>
          </a:p>
          <a:p>
            <a:pPr marL="285750" indent="-285750">
              <a:buFont typeface="Arial" panose="020B0604020202020204" pitchFamily="34" charset="0"/>
              <a:buChar char="•"/>
            </a:pPr>
            <a:r>
              <a:rPr lang="en-US" sz="1200">
                <a:sym typeface="Wingdings" panose="05000000000000000000" pitchFamily="2" charset="2"/>
              </a:rPr>
              <a:t>You only check this setting one time in PowerPoint, all future use will have this setting saved.</a:t>
            </a:r>
            <a:endParaRPr lang="en-US" sz="1600"/>
          </a:p>
          <a:p>
            <a:endParaRPr lang="en-US" sz="1600" u="sng"/>
          </a:p>
          <a:p>
            <a:r>
              <a:rPr lang="en-US" sz="1400" u="sng"/>
              <a:t>Only the following areas allow for customization. All other sections are to remain as is, with no changes.</a:t>
            </a:r>
            <a:br>
              <a:rPr lang="en-US" sz="1400" u="sng"/>
            </a:br>
            <a:endParaRPr lang="en-US" sz="1400" u="sng"/>
          </a:p>
          <a:p>
            <a:pPr marL="342900" lvl="0" indent="-342900">
              <a:buFont typeface="+mj-lt"/>
              <a:buAutoNum type="arabicPeriod"/>
            </a:pPr>
            <a:r>
              <a:rPr lang="en-US" sz="1300" b="1"/>
              <a:t>How to Edit Custom Text:</a:t>
            </a:r>
          </a:p>
          <a:p>
            <a:pPr marL="800100" lvl="1" indent="-342900">
              <a:buFont typeface="+mj-lt"/>
              <a:buAutoNum type="arabicPeriod"/>
            </a:pPr>
            <a:r>
              <a:rPr lang="en-US" sz="1200"/>
              <a:t>Click the customizable textbox to directly add text for your local example of your PTA’s work, school name, local PTA URL where applicable. </a:t>
            </a:r>
          </a:p>
          <a:p>
            <a:pPr marL="800100" lvl="1" indent="-342900">
              <a:buFont typeface="+mj-lt"/>
              <a:buAutoNum type="arabicPeriod"/>
            </a:pPr>
            <a:r>
              <a:rPr lang="en-US" sz="1200"/>
              <a:t>Font name, font type and font size is pre-set. Do not adjust or edit the font name, font type or font size.</a:t>
            </a:r>
          </a:p>
          <a:p>
            <a:pPr marL="800100" lvl="1" indent="-342900">
              <a:buFont typeface="+mj-lt"/>
              <a:buAutoNum type="arabicPeriod"/>
            </a:pPr>
            <a:r>
              <a:rPr lang="en-US" sz="1200" u="sng"/>
              <a:t>Note</a:t>
            </a:r>
            <a:r>
              <a:rPr lang="en-US" sz="1200"/>
              <a:t>: no other text can be changed, only the text box that you can click and edit. </a:t>
            </a:r>
            <a:br>
              <a:rPr lang="en-US" sz="1200"/>
            </a:br>
            <a:r>
              <a:rPr lang="en-US" sz="1200"/>
              <a:t> </a:t>
            </a:r>
            <a:endParaRPr lang="en-US" sz="1400"/>
          </a:p>
          <a:p>
            <a:pPr marL="342900" indent="-342900">
              <a:buFont typeface="+mj-lt"/>
              <a:buAutoNum type="arabicPeriod"/>
            </a:pPr>
            <a:r>
              <a:rPr lang="en-US" sz="1300" b="1"/>
              <a:t>How to Place a Custom Logo:</a:t>
            </a:r>
            <a:endParaRPr lang="en-US" sz="1200" b="1" i="1"/>
          </a:p>
          <a:p>
            <a:r>
              <a:rPr lang="en-US" sz="1200" i="1">
                <a:cs typeface="Arial"/>
              </a:rPr>
              <a:t>Utilize slides 3, 5, 7, 9 if you wish to only use the National PTA logo, no custom state or local PTA logos.</a:t>
            </a:r>
          </a:p>
          <a:p>
            <a:endParaRPr lang="en-US" sz="1200" i="1"/>
          </a:p>
          <a:p>
            <a:r>
              <a:rPr lang="en-US" sz="1200" i="1"/>
              <a:t>Utilize slides 4, 6, 8, 10 if you wish to use your state PTA logo OR your local PTA logo along with the National PTA logo.</a:t>
            </a:r>
            <a:br>
              <a:rPr lang="en-US" sz="1200" i="1"/>
            </a:br>
            <a:endParaRPr lang="en-US" sz="1200" b="1" i="1"/>
          </a:p>
          <a:p>
            <a:pPr marL="800100" lvl="1" indent="-342900">
              <a:buFont typeface="+mj-lt"/>
              <a:buAutoNum type="arabicPeriod"/>
            </a:pPr>
            <a:r>
              <a:rPr lang="en-US" sz="1200"/>
              <a:t>Use the ‘click icon to add’ option at the bottom to include your own PTA logo. </a:t>
            </a:r>
          </a:p>
          <a:p>
            <a:pPr marL="800100" lvl="1" indent="-342900">
              <a:buFont typeface="+mj-lt"/>
              <a:buAutoNum type="arabicPeriod"/>
            </a:pPr>
            <a:r>
              <a:rPr lang="en-US" sz="1200"/>
              <a:t>A dialog box will pop up prompting you to select a file from your computer. </a:t>
            </a:r>
          </a:p>
          <a:p>
            <a:pPr marL="800100" lvl="1" indent="-342900">
              <a:buFont typeface="+mj-lt"/>
              <a:buAutoNum type="arabicPeriod"/>
            </a:pPr>
            <a:r>
              <a:rPr lang="en-US" sz="1200"/>
              <a:t>Locate the logo file you wish to choose. </a:t>
            </a:r>
          </a:p>
          <a:p>
            <a:pPr marL="1257300" lvl="2" indent="-342900">
              <a:buFont typeface="+mj-lt"/>
              <a:buAutoNum type="arabicPeriod"/>
            </a:pPr>
            <a:r>
              <a:rPr lang="en-US" sz="1200" u="sng"/>
              <a:t>Note:</a:t>
            </a:r>
            <a:r>
              <a:rPr lang="en-US" sz="1200"/>
              <a:t> to ensure there is not a white box around your logo, you must use a PNG logo file. A PNG file ensures the background is transparent, to prevent a white box from appearing around your logo. </a:t>
            </a:r>
          </a:p>
          <a:p>
            <a:pPr marL="1257300" lvl="2" indent="-342900">
              <a:buFont typeface="+mj-lt"/>
              <a:buAutoNum type="arabicPeriod"/>
            </a:pPr>
            <a:r>
              <a:rPr lang="en-US" sz="1200" u="sng"/>
              <a:t>Note:</a:t>
            </a:r>
            <a:r>
              <a:rPr lang="en-US" sz="1200"/>
              <a:t> your logo file should be high resolution at 72 dpi. To check your logo resolution, follow steps outlined on 4.1 (next slide).</a:t>
            </a:r>
          </a:p>
          <a:p>
            <a:pPr lvl="1"/>
            <a:br>
              <a:rPr lang="en-US" sz="1200"/>
            </a:br>
            <a:endParaRPr lang="en-US" sz="1200"/>
          </a:p>
          <a:p>
            <a:endParaRPr lang="en-US"/>
          </a:p>
        </p:txBody>
      </p:sp>
    </p:spTree>
    <p:extLst>
      <p:ext uri="{BB962C8B-B14F-4D97-AF65-F5344CB8AC3E}">
        <p14:creationId xmlns:p14="http://schemas.microsoft.com/office/powerpoint/2010/main" val="1854939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E68015C-DF6E-496C-9930-39F6A3654685}"/>
              </a:ext>
            </a:extLst>
          </p:cNvPr>
          <p:cNvSpPr txBox="1"/>
          <p:nvPr/>
        </p:nvSpPr>
        <p:spPr>
          <a:xfrm>
            <a:off x="121919" y="97536"/>
            <a:ext cx="9694433" cy="7248138"/>
          </a:xfrm>
          <a:prstGeom prst="rect">
            <a:avLst/>
          </a:prstGeom>
          <a:noFill/>
        </p:spPr>
        <p:txBody>
          <a:bodyPr wrap="square" rtlCol="0">
            <a:spAutoFit/>
          </a:bodyPr>
          <a:lstStyle/>
          <a:p>
            <a:pPr marL="342900" indent="-342900">
              <a:buFont typeface="+mj-lt"/>
              <a:buAutoNum type="arabicPeriod" startAt="2"/>
            </a:pPr>
            <a:r>
              <a:rPr lang="en-US" sz="1300" b="1"/>
              <a:t>How to Place a Custom Logo (Cont.):</a:t>
            </a:r>
            <a:endParaRPr lang="en-US" sz="1300"/>
          </a:p>
          <a:p>
            <a:pPr marL="800100" lvl="1" indent="-342900">
              <a:buFont typeface="+mj-lt"/>
              <a:buAutoNum type="arabicPeriod" startAt="4"/>
            </a:pPr>
            <a:r>
              <a:rPr lang="en-US" sz="1200"/>
              <a:t>If your logo is cut off, you can adjust the size directly in PowerPoint by taking the following steps:</a:t>
            </a:r>
          </a:p>
          <a:p>
            <a:pPr marL="1257300" lvl="2" indent="-342900">
              <a:buFont typeface="+mj-lt"/>
              <a:buAutoNum type="arabicPeriod"/>
            </a:pPr>
            <a:r>
              <a:rPr lang="en-US" sz="1200"/>
              <a:t>Once you have uploaded your logo into the PowerPoint, the ‘Picture Format’ toolbar will show at the top. </a:t>
            </a:r>
          </a:p>
          <a:p>
            <a:pPr marL="1257300" lvl="2" indent="-342900">
              <a:buFont typeface="+mj-lt"/>
              <a:buAutoNum type="arabicPeriod"/>
            </a:pPr>
            <a:r>
              <a:rPr lang="en-US" sz="1200"/>
              <a:t>Click ‘Crop’ </a:t>
            </a:r>
          </a:p>
          <a:p>
            <a:pPr marL="1257300" lvl="2" indent="-342900">
              <a:buFont typeface="+mj-lt"/>
              <a:buAutoNum type="arabicPeriod"/>
            </a:pPr>
            <a:r>
              <a:rPr lang="en-US" sz="1200"/>
              <a:t>Begin adjusting the size, using the four corners. </a:t>
            </a:r>
          </a:p>
          <a:p>
            <a:pPr marL="1257300" lvl="2" indent="-342900">
              <a:buFont typeface="+mj-lt"/>
              <a:buAutoNum type="arabicPeriod"/>
            </a:pPr>
            <a:r>
              <a:rPr lang="en-US" sz="1200"/>
              <a:t>Ensure the full logo is visible inside the thick black box, which is showing you the visible area.</a:t>
            </a:r>
          </a:p>
          <a:p>
            <a:pPr marL="1257300" lvl="2" indent="-342900">
              <a:buFont typeface="+mj-lt"/>
              <a:buAutoNum type="arabicPeriod"/>
            </a:pPr>
            <a:r>
              <a:rPr lang="en-US" sz="1200"/>
              <a:t>Once you’ve sized, click cursor away from the logo. </a:t>
            </a:r>
          </a:p>
          <a:p>
            <a:pPr marL="1257300" lvl="2" indent="-342900">
              <a:buFont typeface="+mj-lt"/>
              <a:buAutoNum type="arabicPeriod"/>
            </a:pPr>
            <a:r>
              <a:rPr lang="en-US" sz="1200"/>
              <a:t>You will likely need to move the logo to align evenly with the PTA logo. </a:t>
            </a:r>
          </a:p>
          <a:p>
            <a:pPr marL="1257300" lvl="2" indent="-342900">
              <a:buFont typeface="+mj-lt"/>
              <a:buAutoNum type="arabicPeriod"/>
            </a:pPr>
            <a:r>
              <a:rPr lang="en-US" sz="1200"/>
              <a:t>Hover cursor over logo, click and continue holding.</a:t>
            </a:r>
          </a:p>
          <a:p>
            <a:pPr marL="1257300" lvl="2" indent="-342900">
              <a:buFont typeface="+mj-lt"/>
              <a:buAutoNum type="arabicPeriod"/>
            </a:pPr>
            <a:r>
              <a:rPr lang="en-US" sz="1200"/>
              <a:t>Move logo to align; the guiding, red dotted line should appear to help with even alignment.</a:t>
            </a:r>
          </a:p>
          <a:p>
            <a:pPr marL="1257300" lvl="2" indent="-342900">
              <a:buFont typeface="+mj-lt"/>
              <a:buAutoNum type="arabicPeriod"/>
            </a:pPr>
            <a:r>
              <a:rPr lang="en-US" sz="1200"/>
              <a:t>Keep size of your logo consistent with the size of the National PTA logo.</a:t>
            </a:r>
            <a:br>
              <a:rPr lang="en-US" sz="1200"/>
            </a:br>
            <a:endParaRPr lang="en-US" sz="1200"/>
          </a:p>
          <a:p>
            <a:pPr marL="342900" lvl="0" indent="-342900">
              <a:buFont typeface="+mj-lt"/>
              <a:buAutoNum type="arabicPeriod" startAt="3"/>
            </a:pPr>
            <a:r>
              <a:rPr lang="en-US" sz="1300" b="1"/>
              <a:t>How to Save Full Graphic for Use</a:t>
            </a:r>
            <a:endParaRPr lang="en-US" sz="1300"/>
          </a:p>
          <a:p>
            <a:pPr marL="685800" lvl="1" indent="-228600">
              <a:buFont typeface="+mj-lt"/>
              <a:buAutoNum type="arabicPeriod"/>
            </a:pPr>
            <a:r>
              <a:rPr lang="en-US" sz="1200"/>
              <a:t>Ensure your PowerPoint is on the current slide you want to export as a final graphic</a:t>
            </a:r>
          </a:p>
          <a:p>
            <a:pPr marL="685800" lvl="1" indent="-228600">
              <a:buFont typeface="+mj-lt"/>
              <a:buAutoNum type="arabicPeriod"/>
            </a:pPr>
            <a:r>
              <a:rPr lang="en-US" sz="1200"/>
              <a:t>Click ‘File’ and ‘Save As’ </a:t>
            </a:r>
          </a:p>
          <a:p>
            <a:pPr marL="685800" lvl="1" indent="-228600">
              <a:buFont typeface="+mj-lt"/>
              <a:buAutoNum type="arabicPeriod"/>
            </a:pPr>
            <a:r>
              <a:rPr lang="en-US" sz="1200"/>
              <a:t>Choose location on your computer to save</a:t>
            </a:r>
          </a:p>
          <a:p>
            <a:pPr marL="685800" lvl="1" indent="-228600">
              <a:buFont typeface="+mj-lt"/>
              <a:buAutoNum type="arabicPeriod"/>
            </a:pPr>
            <a:r>
              <a:rPr lang="en-US" sz="1200"/>
              <a:t>Enter file name for the file</a:t>
            </a:r>
          </a:p>
          <a:p>
            <a:pPr marL="685800" lvl="1" indent="-228600">
              <a:buFont typeface="+mj-lt"/>
              <a:buAutoNum type="arabicPeriod"/>
            </a:pPr>
            <a:r>
              <a:rPr lang="en-US" sz="1200"/>
              <a:t>Directly beneath the file name text box is a drop down for ‘Save as type’ currently populated as ‘PowerPoint Presentation’</a:t>
            </a:r>
          </a:p>
          <a:p>
            <a:pPr marL="685800" lvl="1" indent="-228600">
              <a:buFont typeface="+mj-lt"/>
              <a:buAutoNum type="arabicPeriod"/>
            </a:pPr>
            <a:r>
              <a:rPr lang="en-US" sz="1200"/>
              <a:t>Click the down arrow and select ‘JPEG File Interchange Format (*jpg)’ </a:t>
            </a:r>
            <a:r>
              <a:rPr lang="en-US" sz="1200">
                <a:sym typeface="Wingdings" panose="05000000000000000000" pitchFamily="2" charset="2"/>
              </a:rPr>
              <a:t> </a:t>
            </a:r>
            <a:r>
              <a:rPr lang="en-US" sz="1200"/>
              <a:t>Click ‘Save’ </a:t>
            </a:r>
          </a:p>
          <a:p>
            <a:pPr marL="685800" lvl="1" indent="-228600">
              <a:buFont typeface="+mj-lt"/>
              <a:buAutoNum type="arabicPeriod"/>
            </a:pPr>
            <a:r>
              <a:rPr lang="en-US" sz="1200"/>
              <a:t>A dialog box will pop up, prompting you to choose which slides to export </a:t>
            </a:r>
            <a:r>
              <a:rPr lang="en-US" sz="1200">
                <a:sym typeface="Wingdings" panose="05000000000000000000" pitchFamily="2" charset="2"/>
              </a:rPr>
              <a:t> </a:t>
            </a:r>
            <a:r>
              <a:rPr lang="en-US" sz="1200"/>
              <a:t>Click ‘Just This One’ (for Mac users select ‘Current Slide Only’) </a:t>
            </a:r>
          </a:p>
          <a:p>
            <a:pPr marL="685800" lvl="1" indent="-228600">
              <a:buFont typeface="+mj-lt"/>
              <a:buAutoNum type="arabicPeriod"/>
            </a:pPr>
            <a:r>
              <a:rPr lang="en-US" sz="1200"/>
              <a:t>Locate file in the destination you saved, and the image file is ready for use on social media</a:t>
            </a:r>
            <a:br>
              <a:rPr lang="en-US" sz="1200"/>
            </a:br>
            <a:endParaRPr lang="en-US" sz="1200"/>
          </a:p>
          <a:p>
            <a:pPr marL="228600" indent="-228600">
              <a:buFont typeface="+mj-lt"/>
              <a:buAutoNum type="arabicPeriod" startAt="4"/>
            </a:pPr>
            <a:r>
              <a:rPr lang="en-US" sz="1200" b="1"/>
              <a:t>How to Check Resolution of Image</a:t>
            </a:r>
          </a:p>
          <a:p>
            <a:pPr marL="685800" lvl="1" indent="-228600">
              <a:buFont typeface="+mj-lt"/>
              <a:buAutoNum type="arabicPeriod"/>
            </a:pPr>
            <a:r>
              <a:rPr lang="en-US" sz="1200">
                <a:solidFill>
                  <a:srgbClr val="FF0000"/>
                </a:solidFill>
              </a:rPr>
              <a:t>Windows users </a:t>
            </a:r>
            <a:r>
              <a:rPr lang="en-US" sz="1200"/>
              <a:t>follow these steps:</a:t>
            </a:r>
          </a:p>
          <a:p>
            <a:pPr marL="1714500" lvl="3" indent="-342900">
              <a:buFont typeface="+mj-lt"/>
              <a:buAutoNum type="arabicPeriod"/>
            </a:pPr>
            <a:r>
              <a:rPr lang="en-US" sz="1200"/>
              <a:t>Right click the image file</a:t>
            </a:r>
          </a:p>
          <a:p>
            <a:pPr marL="1714500" lvl="3" indent="-342900">
              <a:buFont typeface="+mj-lt"/>
              <a:buAutoNum type="arabicPeriod"/>
            </a:pPr>
            <a:r>
              <a:rPr lang="en-US" sz="1200"/>
              <a:t>Select ‘Properties’</a:t>
            </a:r>
          </a:p>
          <a:p>
            <a:pPr marL="1714500" lvl="3" indent="-342900">
              <a:buFont typeface="+mj-lt"/>
              <a:buAutoNum type="arabicPeriod"/>
            </a:pPr>
            <a:r>
              <a:rPr lang="en-US" sz="1200"/>
              <a:t>Change the tab at the top from ‘General’ to ‘Details’</a:t>
            </a:r>
          </a:p>
          <a:p>
            <a:pPr marL="1714500" lvl="3" indent="-342900">
              <a:buFont typeface="+mj-lt"/>
              <a:buAutoNum type="arabicPeriod"/>
            </a:pPr>
            <a:r>
              <a:rPr lang="en-US" sz="1200"/>
              <a:t>Scroll down to see ‘Image’ section</a:t>
            </a:r>
          </a:p>
          <a:p>
            <a:pPr marL="1714500" lvl="3" indent="-342900">
              <a:buFont typeface="+mj-lt"/>
              <a:buAutoNum type="arabicPeriod"/>
            </a:pPr>
            <a:r>
              <a:rPr lang="en-US" sz="1200"/>
              <a:t>Next to ‘Horizontal resolution’ and ‘Vertical resolution’ is ‘dpi’ </a:t>
            </a:r>
          </a:p>
          <a:p>
            <a:pPr marL="1714500" lvl="3" indent="-342900">
              <a:buFont typeface="+mj-lt"/>
              <a:buAutoNum type="arabicPeriod"/>
            </a:pPr>
            <a:r>
              <a:rPr lang="en-US" sz="1200"/>
              <a:t>Your photo must be a minimum of 72 dpi for use</a:t>
            </a:r>
            <a:endParaRPr lang="en-US" sz="1400" b="1"/>
          </a:p>
          <a:p>
            <a:pPr marL="685800" lvl="1" indent="-228600">
              <a:buFont typeface="+mj-lt"/>
              <a:buAutoNum type="arabicPeriod"/>
            </a:pPr>
            <a:endParaRPr lang="en-US" sz="1200" b="1"/>
          </a:p>
          <a:p>
            <a:br>
              <a:rPr lang="en-US" sz="1200"/>
            </a:br>
            <a:endParaRPr lang="en-US" sz="1300" b="1"/>
          </a:p>
          <a:p>
            <a:pPr marL="1600200" lvl="3" indent="-228600">
              <a:buFont typeface="+mj-lt"/>
              <a:buAutoNum type="arabicPeriod"/>
            </a:pPr>
            <a:endParaRPr lang="en-US" sz="1200"/>
          </a:p>
          <a:p>
            <a:pPr marL="1714500" lvl="3" indent="-342900">
              <a:buFont typeface="+mj-lt"/>
              <a:buAutoNum type="arabicPeriod"/>
            </a:pPr>
            <a:endParaRPr lang="en-US" sz="1200"/>
          </a:p>
          <a:p>
            <a:r>
              <a:rPr lang="en-US" sz="1200"/>
              <a:t> </a:t>
            </a:r>
            <a:endParaRPr lang="en-US" sz="1400"/>
          </a:p>
          <a:p>
            <a:endParaRPr lang="en-US"/>
          </a:p>
        </p:txBody>
      </p:sp>
      <p:sp>
        <p:nvSpPr>
          <p:cNvPr id="3" name="TextBox 2">
            <a:extLst>
              <a:ext uri="{FF2B5EF4-FFF2-40B4-BE49-F238E27FC236}">
                <a16:creationId xmlns:a16="http://schemas.microsoft.com/office/drawing/2014/main" id="{009B8BBF-D95C-489F-ADA5-27727D4AE0DC}"/>
              </a:ext>
            </a:extLst>
          </p:cNvPr>
          <p:cNvSpPr txBox="1"/>
          <p:nvPr/>
        </p:nvSpPr>
        <p:spPr>
          <a:xfrm>
            <a:off x="6140361" y="4513505"/>
            <a:ext cx="4182043" cy="1661993"/>
          </a:xfrm>
          <a:prstGeom prst="rect">
            <a:avLst/>
          </a:prstGeom>
          <a:noFill/>
        </p:spPr>
        <p:txBody>
          <a:bodyPr wrap="square" rtlCol="0">
            <a:spAutoFit/>
          </a:bodyPr>
          <a:lstStyle/>
          <a:p>
            <a:pPr marL="228600" indent="-228600">
              <a:buFont typeface="+mj-lt"/>
              <a:buAutoNum type="arabicPeriod" startAt="2"/>
            </a:pPr>
            <a:r>
              <a:rPr lang="en-US" sz="1200">
                <a:solidFill>
                  <a:srgbClr val="FF0000"/>
                </a:solidFill>
              </a:rPr>
              <a:t>Mac users </a:t>
            </a:r>
            <a:r>
              <a:rPr lang="en-US" sz="1200"/>
              <a:t>follow these steps:</a:t>
            </a:r>
          </a:p>
          <a:p>
            <a:pPr marL="685800" lvl="1" indent="-228600">
              <a:buFont typeface="+mj-lt"/>
              <a:buAutoNum type="arabicPeriod"/>
            </a:pPr>
            <a:r>
              <a:rPr lang="en-US" sz="1200"/>
              <a:t>Open the photo file in Preview (Mac default)</a:t>
            </a:r>
          </a:p>
          <a:p>
            <a:pPr marL="685800" lvl="1" indent="-228600">
              <a:buFont typeface="+mj-lt"/>
              <a:buAutoNum type="arabicPeriod"/>
            </a:pPr>
            <a:r>
              <a:rPr lang="en-US" sz="1200"/>
              <a:t>Click ‘Tools’</a:t>
            </a:r>
          </a:p>
          <a:p>
            <a:pPr marL="685800" lvl="1" indent="-228600">
              <a:buFont typeface="+mj-lt"/>
              <a:buAutoNum type="arabicPeriod"/>
            </a:pPr>
            <a:r>
              <a:rPr lang="en-US" sz="1200"/>
              <a:t>Click ‘Adjust Size’</a:t>
            </a:r>
          </a:p>
          <a:p>
            <a:pPr marL="685800" lvl="1" indent="-228600">
              <a:buFont typeface="+mj-lt"/>
              <a:buAutoNum type="arabicPeriod"/>
            </a:pPr>
            <a:r>
              <a:rPr lang="en-US" sz="1200"/>
              <a:t>A dialog box will pop up</a:t>
            </a:r>
          </a:p>
          <a:p>
            <a:pPr marL="685800" lvl="1" indent="-228600">
              <a:buFont typeface="+mj-lt"/>
              <a:buAutoNum type="arabicPeriod"/>
            </a:pPr>
            <a:r>
              <a:rPr lang="en-US" sz="1200"/>
              <a:t>Check ‘Resolution’ which is the ‘dpi’</a:t>
            </a:r>
          </a:p>
          <a:p>
            <a:pPr marL="685800" lvl="1" indent="-228600">
              <a:buFont typeface="+mj-lt"/>
              <a:buAutoNum type="arabicPeriod"/>
            </a:pPr>
            <a:r>
              <a:rPr lang="en-US" sz="1200"/>
              <a:t>Your photo must be a minimum of 72 dpi for use</a:t>
            </a:r>
          </a:p>
          <a:p>
            <a:endParaRPr lang="en-US"/>
          </a:p>
        </p:txBody>
      </p:sp>
    </p:spTree>
    <p:extLst>
      <p:ext uri="{BB962C8B-B14F-4D97-AF65-F5344CB8AC3E}">
        <p14:creationId xmlns:p14="http://schemas.microsoft.com/office/powerpoint/2010/main" val="19064557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821C636D9F7A14FA0CEF057F8E52047" ma:contentTypeVersion="11" ma:contentTypeDescription="Create a new document." ma:contentTypeScope="" ma:versionID="63d940b9bdecaf41baf7f341e5de4be9">
  <xsd:schema xmlns:xsd="http://www.w3.org/2001/XMLSchema" xmlns:xs="http://www.w3.org/2001/XMLSchema" xmlns:p="http://schemas.microsoft.com/office/2006/metadata/properties" xmlns:ns2="cb1aa713-8d44-4b8d-bdfc-8d382eda8243" xmlns:ns3="20d83908-ec8d-4aca-ab0e-80b7f497db28" targetNamespace="http://schemas.microsoft.com/office/2006/metadata/properties" ma:root="true" ma:fieldsID="125e5f7e0f755b0d275122ded007a512" ns2:_="" ns3:_="">
    <xsd:import namespace="cb1aa713-8d44-4b8d-bdfc-8d382eda8243"/>
    <xsd:import namespace="20d83908-ec8d-4aca-ab0e-80b7f497db2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1aa713-8d44-4b8d-bdfc-8d382eda82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0d83908-ec8d-4aca-ab0e-80b7f497db2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F0163D9-5A21-45CC-B34F-489BFED2CCBE}">
  <ds:schemaRefs>
    <ds:schemaRef ds:uri="http://schemas.microsoft.com/sharepoint/v3/contenttype/forms"/>
  </ds:schemaRefs>
</ds:datastoreItem>
</file>

<file path=customXml/itemProps2.xml><?xml version="1.0" encoding="utf-8"?>
<ds:datastoreItem xmlns:ds="http://schemas.openxmlformats.org/officeDocument/2006/customXml" ds:itemID="{2E9242BB-4BA7-4700-AE4E-FC4FC7CD235B}"/>
</file>

<file path=customXml/itemProps3.xml><?xml version="1.0" encoding="utf-8"?>
<ds:datastoreItem xmlns:ds="http://schemas.openxmlformats.org/officeDocument/2006/customXml" ds:itemID="{47FBA525-5BC9-44CF-92C6-8E587C581229}">
  <ds:schemaRefs>
    <ds:schemaRef ds:uri="http://purl.org/dc/dcmitype/"/>
    <ds:schemaRef ds:uri="http://www.w3.org/XML/1998/namespace"/>
    <ds:schemaRef ds:uri="http://schemas.openxmlformats.org/package/2006/metadata/core-properties"/>
    <ds:schemaRef ds:uri="aaf12ef8-83df-4ac1-8570-146fbceeae8d"/>
    <ds:schemaRef ds:uri="http://schemas.microsoft.com/office/2006/documentManagement/types"/>
    <ds:schemaRef ds:uri="http://purl.org/dc/terms/"/>
    <ds:schemaRef ds:uri="http://purl.org/dc/elements/1.1/"/>
    <ds:schemaRef ds:uri="http://schemas.microsoft.com/office/infopath/2007/PartnerControls"/>
    <ds:schemaRef ds:uri="db613e52-d29e-48be-9dab-b77cf859024b"/>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{67452D7A-AED5-8F42-8F77-390294BE5A15}tf16401378</Template>
  <TotalTime>12</TotalTime>
  <Words>974</Words>
  <Application>Microsoft Macintosh PowerPoint</Application>
  <PresentationFormat>Custom</PresentationFormat>
  <Paragraphs>77</Paragraphs>
  <Slides>5</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vt:i4>
      </vt:variant>
    </vt:vector>
  </HeadingPairs>
  <TitlesOfParts>
    <vt:vector size="8" baseType="lpstr">
      <vt:lpstr>Arial</vt:lpstr>
      <vt:lpstr>Calibri</vt:lpstr>
      <vt:lpstr>Office Theme</vt:lpstr>
      <vt:lpstr>Social Media Posts: PTA For Your Child</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Blum, Philip</dc:creator>
  <cp:lastModifiedBy>Erika Rose</cp:lastModifiedBy>
  <cp:revision>4</cp:revision>
  <dcterms:created xsi:type="dcterms:W3CDTF">2020-04-14T15:06:47Z</dcterms:created>
  <dcterms:modified xsi:type="dcterms:W3CDTF">2020-09-21T19:41:19Z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0x0101005821C636D9F7A14FA0CEF057F8E52047</vt:lpwstr>
  </property>
</Properties>
</file>