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8" r:id="rId5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3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879540-619B-0845-93D6-F5C0173F4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31936" y="7713837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19755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C8AF58-1B69-A744-8C7C-89B54E73E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89323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5EA216-579C-4F83-A230-70E0A1403110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db613e52-d29e-48be-9dab-b77cf859024b"/>
    <ds:schemaRef ds:uri="aaf12ef8-83df-4ac1-8570-146fbceeae8d"/>
  </ds:schemaRefs>
</ds:datastoreItem>
</file>

<file path=customXml/itemProps2.xml><?xml version="1.0" encoding="utf-8"?>
<ds:datastoreItem xmlns:ds="http://schemas.openxmlformats.org/officeDocument/2006/customXml" ds:itemID="{4A72E8C9-2626-471A-B9B4-123A933E7CF8}"/>
</file>

<file path=customXml/itemProps3.xml><?xml version="1.0" encoding="utf-8"?>
<ds:datastoreItem xmlns:ds="http://schemas.openxmlformats.org/officeDocument/2006/customXml" ds:itemID="{AAFBF9DE-1A64-41DB-AD81-69C234E3DA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7</cp:revision>
  <dcterms:created xsi:type="dcterms:W3CDTF">2020-04-17T13:30:57Z</dcterms:created>
  <dcterms:modified xsi:type="dcterms:W3CDTF">2020-11-04T19:22:53Z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