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4"/>
  </p:sldMasterIdLst>
  <p:sldIdLst>
    <p:sldId id="505" r:id="rId5"/>
  </p:sldIdLst>
  <p:sldSz cx="11430000" cy="5999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6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4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1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3" name="Fox, Amy" initials="FA" lastIdx="1" clrIdx="2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8" d="100"/>
          <a:sy n="138" d="100"/>
        </p:scale>
        <p:origin x="432" y="184"/>
      </p:cViewPr>
      <p:guideLst>
        <p:guide orient="horz" pos="1866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DDE0AA-039F-D044-BDAF-45E88ED6F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731"/>
            <a:ext cx="11430000" cy="5981700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AAC5B39-2574-6B4A-96FB-55A3AAA1E83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14806" y="4465573"/>
            <a:ext cx="1956532" cy="1170296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88962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00"/>
            <a:ext cx="9858375" cy="1159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6999"/>
            <a:ext cx="9858375" cy="380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rPr lang="en-US"/>
              <a:t>11/4/20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0336"/>
            <a:ext cx="3857625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799917" rtl="0" eaLnBrk="1" latinLnBrk="0" hangingPunct="1">
        <a:lnSpc>
          <a:spcPct val="90000"/>
        </a:lnSpc>
        <a:spcBef>
          <a:spcPct val="0"/>
        </a:spcBef>
        <a:buNone/>
        <a:defRPr sz="3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979" indent="-199979" algn="l" defTabSz="799917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49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9896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399855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799814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199772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599731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999689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39964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99959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799917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199876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599834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999793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399751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79971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199668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7833DC-505F-534E-A946-28877EE4DA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0272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7A7826-D569-42DA-B3BA-D405178EB53B}"/>
</file>

<file path=customXml/itemProps2.xml><?xml version="1.0" encoding="utf-8"?>
<ds:datastoreItem xmlns:ds="http://schemas.openxmlformats.org/officeDocument/2006/customXml" ds:itemID="{FD92D678-7985-4336-8794-37C3D203DD89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86A54D7-2601-4778-BB20-0FB3C53FF9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7</cp:revision>
  <dcterms:created xsi:type="dcterms:W3CDTF">2020-04-17T13:30:57Z</dcterms:created>
  <dcterms:modified xsi:type="dcterms:W3CDTF">2020-11-04T19:24:48Z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