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1" r:id="rId5"/>
    <p:sldId id="503" r:id="rId6"/>
    <p:sldId id="260" r:id="rId7"/>
    <p:sldId id="273" r:id="rId8"/>
    <p:sldId id="504" r:id="rId9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4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46A"/>
    <a:srgbClr val="FFFFFF"/>
    <a:srgbClr val="72246C"/>
    <a:srgbClr val="00778B"/>
    <a:srgbClr val="CB333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049C7B-E88E-4494-AF58-B256B2D58421}" v="237" dt="2020-06-05T11:17:33.263"/>
    <p1510:client id="{E4CCFEE2-D294-4342-5E3E-1675C5A35D13}" v="2" dt="2020-06-05T18:36:05.2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0" d="100"/>
          <a:sy n="80" d="100"/>
        </p:scale>
        <p:origin x="2824" y="224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39639C-FB9E-7B48-BFCF-8E6A402E14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Picture Placeholder 32">
            <a:extLst>
              <a:ext uri="{FF2B5EF4-FFF2-40B4-BE49-F238E27FC236}">
                <a16:creationId xmlns:a16="http://schemas.microsoft.com/office/drawing/2014/main" id="{65A51B83-34C1-084B-8913-26DFADF2F93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10490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8FB7792-9503-4A48-BE4F-148032655A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1CA5749-70D2-D54A-B9D0-92314F47EB0C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5C33E6-B891-DD4D-91D7-C82F9566A6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9784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13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1829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9/21/20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02" r:id="rId2"/>
    <p:sldLayoutId id="2147483703" r:id="rId3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12274" y="849313"/>
            <a:ext cx="9836150" cy="911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320" b="1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Posts: PTA For Your Child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557867" y="2410033"/>
            <a:ext cx="4585632" cy="5748129"/>
          </a:xfrm>
          <a:prstGeom prst="rect">
            <a:avLst/>
          </a:prstGeom>
        </p:spPr>
        <p:txBody>
          <a:bodyPr vert="horz" lIns="82296" tIns="41148" rIns="82296" bIns="41148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Size: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1200x200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Channels: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 and Instagram.</a:t>
            </a:r>
            <a:b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Customization: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Customize the social media posts to use images that highlight your PTA’s accomplishments and priorities for your school.​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for Social </a:t>
            </a:r>
            <a:r>
              <a:rPr lang="en-US" sz="1800" spc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Post:</a:t>
            </a:r>
            <a:r>
              <a:rPr lang="en-US" sz="1800" b="0" spc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posting these graphics on social media, make sure to always include a call-to-action in the copy of your social media posts. We recommend including: “Join Today at &lt;INSERT LOCAL PTA URL&gt;!”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Directions: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slides 7-8 for detailed instructions on how to download and use the graphics.</a:t>
            </a:r>
            <a:b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17621"/>
            <a:endParaRPr lang="en-US" sz="3960" b="0" spc="-157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17621"/>
            <a:endParaRPr lang="en-US" sz="3960" b="0" spc="-157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group of people holding a sign&#10;&#10;Description automatically generated">
            <a:extLst>
              <a:ext uri="{FF2B5EF4-FFF2-40B4-BE49-F238E27FC236}">
                <a16:creationId xmlns:a16="http://schemas.microsoft.com/office/drawing/2014/main" id="{A661D04A-DABA-41A1-B7C1-E961ECBE39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2731" y="2464513"/>
            <a:ext cx="4585632" cy="458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05740" y="214168"/>
            <a:ext cx="98755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/>
            <a:r>
              <a:rPr lang="en-US" b="1">
                <a:solidFill>
                  <a:srgbClr val="003C71"/>
                </a:solidFill>
                <a:latin typeface="Arial" panose="020B0604020202020204"/>
              </a:rPr>
              <a:t>The following slides allow for customization in the following areas: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3C71"/>
                </a:solidFill>
                <a:latin typeface="Arial" panose="020B0604020202020204"/>
              </a:rPr>
              <a:t>Custom photo – use your own photos of your PTA in action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3C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 logos – options to use a combination of logos: National PTA, state PTA, local PTA logo </a:t>
            </a:r>
          </a:p>
          <a:p>
            <a:pPr defTabSz="411480"/>
            <a:r>
              <a:rPr lang="en-US" b="1" i="1">
                <a:solidFill>
                  <a:srgbClr val="003C71"/>
                </a:solidFill>
                <a:latin typeface="Arial" panose="020B0604020202020204"/>
              </a:rPr>
              <a:t>For detailed instructions on each step, review slides 7-8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B14371-7EEA-43EA-B931-CA56143CA7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57914" y="1737743"/>
            <a:ext cx="5450745" cy="545074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E32212F-2A66-7B42-811B-FABC6D44D611}"/>
              </a:ext>
            </a:extLst>
          </p:cNvPr>
          <p:cNvSpPr/>
          <p:nvPr/>
        </p:nvSpPr>
        <p:spPr>
          <a:xfrm>
            <a:off x="1303867" y="2607733"/>
            <a:ext cx="3725333" cy="36914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5DFC0C-7ED6-4090-8B61-78CF2C6923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560634" y="4483988"/>
            <a:ext cx="5520626" cy="55206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2235D75-C9FB-3245-A2E4-9CC73661C285}"/>
              </a:ext>
            </a:extLst>
          </p:cNvPr>
          <p:cNvSpPr/>
          <p:nvPr/>
        </p:nvSpPr>
        <p:spPr>
          <a:xfrm>
            <a:off x="7501467" y="9093200"/>
            <a:ext cx="1168400" cy="7958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A7D2C0A4-C14B-1941-A89B-29FDDB4218FD}"/>
              </a:ext>
            </a:extLst>
          </p:cNvPr>
          <p:cNvSpPr/>
          <p:nvPr/>
        </p:nvSpPr>
        <p:spPr>
          <a:xfrm>
            <a:off x="7569200" y="5621867"/>
            <a:ext cx="1032933" cy="3149600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5CC33A-A170-D348-B19E-7BEFC3E27B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69B9893-1C53-8E44-B640-5BD7BBA8FD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524714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0" y="172023"/>
            <a:ext cx="10287000" cy="98796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11480"/>
            <a:r>
              <a:rPr lang="en-US" sz="1400" b="1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defTabSz="411480"/>
            <a:br>
              <a:rPr lang="en-US" sz="14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PowerPoint Settings are Set to Maintain Quality Photos: (This step is for Windows Users Only)</a:t>
            </a:r>
            <a:endParaRPr lang="en-US" sz="12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PowerPoint, go to ‘File’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‘Options’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Click ‘Advanced’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endParaRPr lang="en-US" sz="120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the following areas allow for customization. All other sections are to remain as is, with no changes.</a:t>
            </a:r>
            <a:b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indent="-308610" defTabSz="411480">
              <a:buFont typeface="+mj-lt"/>
              <a:buAutoNum type="arabicPeriod"/>
            </a:pPr>
            <a:r>
              <a:rPr lang="en-US" sz="13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lang="en-US" sz="13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r>
              <a:rPr lang="en-US" sz="12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slides 3, 5 if you wish to only use the National PTA logo, no custom state or local PTA logos.</a:t>
            </a:r>
          </a:p>
          <a:p>
            <a:pPr defTabSz="411480"/>
            <a:endParaRPr lang="en-US" sz="1200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r>
              <a:rPr lang="en-US" sz="12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 slides 4, 6 if you wish to use your state PTA logo OR your local PTA logo along with the National PTA logo.</a:t>
            </a:r>
            <a:br>
              <a:rPr lang="en-US" sz="12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90" lvl="1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720090" lvl="1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720090" lvl="1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2.3 (below).</a:t>
            </a:r>
          </a:p>
          <a:p>
            <a:pPr marL="720090" lvl="1" indent="-308610" defTabSz="411480">
              <a:buFont typeface="+mj-lt"/>
              <a:buAutoNum type="arabicPeriod" startAt="4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 have uploaded your logo into the PowerPoint, the ‘Picture Format’ toolbar will show at the top.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‘Crop’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adjusting the size, using the four corners.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the full logo is visible inside the thick black box, which is showing you the visible area.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you’ve sized, click cursor away from the logo.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will likely need to move the logo to align evenly with the PTA logo.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Hover cursor over logo, click and continue holding.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 logo to align; the guiding, red dotted line should appear to help with even alignment.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size of your logo consistent with the size of the National PTA logo.</a:t>
            </a:r>
          </a:p>
          <a:p>
            <a:pPr marL="822960" lvl="2" defTabSz="411480"/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228600" defTabSz="411480">
              <a:buFont typeface="+mj-lt"/>
              <a:buAutoNum type="arabicPeriod" startAt="2"/>
            </a:pPr>
            <a:r>
              <a:rPr lang="en-US" sz="13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Custom Photo: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Use the ‘click icon to add picture’ on the right side of the graphic to select your own photo to use.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photo file from your computer.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200" u="sng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 if you need to send a photo from your smartphone to your computer, follow these steps: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Locate the photo on your smartphone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the option to send file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Choose email, use your own email address to send yourself the photo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send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If prompted for file size, ensure you select ‘Actual size’ which ensures you maintain the highest resolution (72 dpi)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Locate the photo you wish to choose.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200" u="sng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 you need to ensure your photo size is high resolution,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and will not appear blurry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do so, follow these steps: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‘Properties’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to ‘Details’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Scroll down to see ‘Image’ section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Next to ‘Horizontal resolution’ and ‘Vertical resolution’ is ‘dpi’ 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Your photo must be a minimum of 72 dpi for use</a:t>
            </a:r>
          </a:p>
          <a:p>
            <a:pPr marL="137160" indent="-228600" defTabSz="411480">
              <a:buFont typeface="+mj-lt"/>
              <a:buAutoNum type="arabicPeriod" startAt="2"/>
            </a:pP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419732-2801-4ECE-9D9A-927BA7434081}"/>
              </a:ext>
            </a:extLst>
          </p:cNvPr>
          <p:cNvSpPr txBox="1"/>
          <p:nvPr/>
        </p:nvSpPr>
        <p:spPr>
          <a:xfrm>
            <a:off x="5739665" y="8323663"/>
            <a:ext cx="3763839" cy="1818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 defTabSz="411480">
              <a:buFont typeface="+mj-lt"/>
              <a:buAutoNum type="arabicPeriod" startAt="2"/>
            </a:pPr>
            <a:r>
              <a:rPr lang="en-US" sz="120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411480"/>
            <a:endParaRPr lang="en-US" sz="162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29517" y="129374"/>
            <a:ext cx="8724990" cy="10541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/>
            <a:endParaRPr lang="en-US" sz="108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 startAt="2"/>
            </a:pPr>
            <a:r>
              <a:rPr lang="en-US" sz="1300" b="1">
                <a:latin typeface="Arial" panose="020B0604020202020204" pitchFamily="34" charset="0"/>
                <a:cs typeface="Arial" panose="020B0604020202020204" pitchFamily="34" charset="0"/>
              </a:rPr>
              <a:t>How to Place a Custom Photo (Cont.):</a:t>
            </a:r>
          </a:p>
          <a:p>
            <a:pPr marL="1143000" lvl="2" indent="-228600">
              <a:buFont typeface="+mj-lt"/>
              <a:buAutoNum type="arabicPeriod" startAt="3"/>
            </a:pPr>
            <a:r>
              <a:rPr lang="en-US" sz="1200" u="sng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 you may need to size your photo to ensure it is not automatically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cropped when importing. First check the current size of your photo.</a:t>
            </a:r>
          </a:p>
          <a:p>
            <a:pPr marL="1143000" lvl="2" indent="-228600">
              <a:buFont typeface="+mj-lt"/>
              <a:buAutoNum type="arabicPeriod" startAt="3"/>
            </a:pP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check current size of your photo,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follow these steps: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‘Properties’ 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to ‘Details’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Scroll down to see the ‘Image’ section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Next to ‘Dimensions’ is ‘Width’ and ‘Height’ where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will see the pixel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size of your photo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Photos must be 494x520, or very close to this size</a:t>
            </a:r>
          </a:p>
          <a:p>
            <a:pPr marL="1143000" lvl="2" indent="-228600">
              <a:buFont typeface="+mj-lt"/>
              <a:buAutoNum type="arabicPeriod" startAt="5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resize your photo follow these steps: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Locate your photo file on your computer</a:t>
            </a:r>
          </a:p>
          <a:p>
            <a:pPr marL="2057400" lvl="4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Right click and find ‘Open with’ – and hover over. </a:t>
            </a:r>
          </a:p>
          <a:p>
            <a:pPr marL="2057400" lvl="4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should see ‘Paint’ application as an option. Click it. </a:t>
            </a:r>
          </a:p>
          <a:p>
            <a:pPr marL="2514600" lvl="5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If you do not see ‘Paint’ application as an option,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find ‘choose another app’ </a:t>
            </a:r>
          </a:p>
          <a:p>
            <a:pPr marL="2514600" lvl="5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Scroll through various application or click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‘More apps’ in order to find ‘Paint’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The photo will open in ‘Paint’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At the top within the ‘Image’ section look for ‘Resize’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and click it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 dialog box will pop up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pixels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Edit the horizontal (width) pixels to 494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Edit the vertical (height) pixels to 520 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may find the numbers re-adjusting themselves.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It’s important to keep ‘Maintain aspect ratio’ checked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The automatic adjustment of numbers is to ensure scaling is appropriate. 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Allow numbers to adjust automatically.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‘OK’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to save this newly sized version of your photo.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Begin step 2, 1 (slide 7)</a:t>
            </a:r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4" defTabSz="411480"/>
            <a:b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3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lvl="0" indent="-308610" defTabSz="411480">
              <a:buFont typeface="+mj-lt"/>
              <a:buAutoNum type="arabicPeriod" startAt="3"/>
              <a:defRPr/>
            </a:pPr>
            <a:r>
              <a:rPr lang="en-US" sz="13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Save Full Graphic for Use</a:t>
            </a:r>
            <a:endParaRPr lang="en-US" sz="13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your PowerPoint is on the current slide you want to export as a final graphic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location on your computer to save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file name for the file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Directly beneath the file name text box is a drop down for ‘Save as type’ currently populated as ‘PowerPoint Presentation’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down arrow and select ‘JPEG File Interchange Format (*jpg)’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‘Save’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up, prompting you to choose which slides to export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‘Just This One’ (for Mac users select ‘Current Slide Only’)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file in the destination you saved, and the image file is ready for use on social media</a:t>
            </a:r>
            <a:b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b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endParaRPr lang="en-US" sz="162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5398716" y="988263"/>
            <a:ext cx="502920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4"/>
            </a:pP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 users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check current size of your photo, follow these steps: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Open the photo file in Preview (Mac default)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‘Tools’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‘Adjust Size’ and a dialog box will pop up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Next to ‘Width’ and “Height’ you will see current size in the measurement ‘Inches’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Change ‘Inches’ to ‘Pixels’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Photos must be 494x520, or very close to this size</a:t>
            </a:r>
          </a:p>
          <a:p>
            <a:pPr marL="228600" indent="-228600">
              <a:buFont typeface="+mj-lt"/>
              <a:buAutoNum type="arabicPeriod" startAt="4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resize your photo follow these steps: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Follow steps 4, 1-5 above.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Adjust ‘Width’ and ‘Height’ manually to 494x520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may notice the ‘Height’ automatically populating a pixel size based on the ‘Width’ you entered.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By changing ‘Height’ you may notice ‘Width’ is automatically populating a new pixel size.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Keep ‘Scale proportionally’ checked.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Allow numbers to automatically adjust.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‘OK’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to save this newly sized version of your photo.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Begin step 2, 1 (slide 7)</a:t>
            </a:r>
          </a:p>
          <a:p>
            <a:pPr marL="685800" lvl="1" indent="-228600">
              <a:buFont typeface="+mj-lt"/>
              <a:buAutoNum type="arabicPeriod"/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0" lvl="2" indent="-228600">
              <a:buFont typeface="+mj-lt"/>
              <a:buAutoNum type="arabicPeriod"/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84D0C37-4E96-4304-BEDF-05EA51512339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db613e52-d29e-48be-9dab-b77cf859024b"/>
    <ds:schemaRef ds:uri="aaf12ef8-83df-4ac1-8570-146fbceeae8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7E0CD00-71C2-4A4F-8286-5FB9471772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788F70B-220A-4C73-A76F-B62DA14E12B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1500</Words>
  <Application>Microsoft Macintosh PowerPoint</Application>
  <PresentationFormat>Custom</PresentationFormat>
  <Paragraphs>125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Social Media Posts: PTA For Your Child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4</cp:revision>
  <dcterms:created xsi:type="dcterms:W3CDTF">2020-04-17T13:30:57Z</dcterms:created>
  <dcterms:modified xsi:type="dcterms:W3CDTF">2020-09-21T19:53:36Z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