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4"/>
  </p:sldMasterIdLst>
  <p:sldIdLst>
    <p:sldId id="505" r:id="rId5"/>
  </p:sldIdLst>
  <p:sldSz cx="11430000" cy="5999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6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4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1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  <p:cmAuthor id="3" name="Fox, Amy" initials="FA" lastIdx="1" clrIdx="2">
    <p:extLst>
      <p:ext uri="{19B8F6BF-5375-455C-9EA6-DF929625EA0E}">
        <p15:presenceInfo xmlns:p15="http://schemas.microsoft.com/office/powerpoint/2012/main" userId="S::Amy.Fox@edelman.com::51c6b977-c9d3-4a0d-9a87-944a4c8cd4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C71"/>
    <a:srgbClr val="EAAA00"/>
    <a:srgbClr val="72246C"/>
    <a:srgbClr val="00778B"/>
    <a:srgbClr val="CB333B"/>
    <a:srgbClr val="CB6015"/>
    <a:srgbClr val="78B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38" d="100"/>
          <a:sy n="138" d="100"/>
        </p:scale>
        <p:origin x="432" y="184"/>
      </p:cViewPr>
      <p:guideLst>
        <p:guide orient="horz" pos="1866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ommentAuthors" Target="comment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DDE0AA-039F-D044-BDAF-45E88ED6F2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731"/>
            <a:ext cx="11430000" cy="5981700"/>
          </a:xfrm>
          <a:prstGeom prst="rect">
            <a:avLst/>
          </a:prstGeom>
        </p:spPr>
      </p:pic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AAC5B39-2574-6B4A-96FB-55A3AAA1E83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14806" y="4465573"/>
            <a:ext cx="1956532" cy="1170296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2889626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19400"/>
            <a:ext cx="9858375" cy="11595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596999"/>
            <a:ext cx="9858375" cy="3806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560336"/>
            <a:ext cx="2571750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rPr lang="en-US"/>
              <a:t>11/4/20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560336"/>
            <a:ext cx="3857625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560336"/>
            <a:ext cx="2571750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44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l" defTabSz="799917" rtl="0" eaLnBrk="1" latinLnBrk="0" hangingPunct="1">
        <a:lnSpc>
          <a:spcPct val="90000"/>
        </a:lnSpc>
        <a:spcBef>
          <a:spcPct val="0"/>
        </a:spcBef>
        <a:buNone/>
        <a:defRPr sz="38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979" indent="-199979" algn="l" defTabSz="799917" rtl="0" eaLnBrk="1" latinLnBrk="0" hangingPunct="1">
        <a:lnSpc>
          <a:spcPct val="90000"/>
        </a:lnSpc>
        <a:spcBef>
          <a:spcPts val="875"/>
        </a:spcBef>
        <a:buFont typeface="Arial" panose="020B0604020202020204" pitchFamily="34" charset="0"/>
        <a:buChar char="•"/>
        <a:defRPr sz="2449" kern="1200">
          <a:solidFill>
            <a:schemeClr val="tx1"/>
          </a:solidFill>
          <a:latin typeface="+mn-lt"/>
          <a:ea typeface="+mn-ea"/>
          <a:cs typeface="+mn-cs"/>
        </a:defRPr>
      </a:lvl1pPr>
      <a:lvl2pPr marL="599938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9896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3pPr>
      <a:lvl4pPr marL="1399855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799814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2199772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599731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999689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399648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99959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799917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199876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599834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1999793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399751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799710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199668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E7833DC-505F-534E-A946-28877EE4DA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102722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16DFAF-3904-4818-ABD8-1455AAD4086E}"/>
</file>

<file path=customXml/itemProps2.xml><?xml version="1.0" encoding="utf-8"?>
<ds:datastoreItem xmlns:ds="http://schemas.openxmlformats.org/officeDocument/2006/customXml" ds:itemID="{FD92D678-7985-4336-8794-37C3D203DD89}">
  <ds:schemaRefs>
    <ds:schemaRef ds:uri="aaf12ef8-83df-4ac1-8570-146fbceeae8d"/>
    <ds:schemaRef ds:uri="db613e52-d29e-48be-9dab-b77cf859024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86A54D7-2601-4778-BB20-0FB3C53FF9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7</cp:revision>
  <dcterms:created xsi:type="dcterms:W3CDTF">2020-04-17T13:30:57Z</dcterms:created>
  <dcterms:modified xsi:type="dcterms:W3CDTF">2020-11-04T19:22:14Z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