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501" r:id="rId5"/>
    <p:sldId id="503" r:id="rId6"/>
    <p:sldId id="260" r:id="rId7"/>
    <p:sldId id="273" r:id="rId8"/>
    <p:sldId id="504" r:id="rId9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0" userDrawn="1">
          <p15:clr>
            <a:srgbClr val="A4A3A4"/>
          </p15:clr>
        </p15:guide>
        <p15:guide id="2" pos="32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7" clrIdx="0">
    <p:extLst>
      <p:ext uri="{19B8F6BF-5375-455C-9EA6-DF929625EA0E}">
        <p15:presenceInfo xmlns:p15="http://schemas.microsoft.com/office/powerpoint/2012/main" userId="S::amanda.drain@edelman.com::8d0eef54-3ffd-45b8-b5a7-cd58b567f0b0" providerId="AD"/>
      </p:ext>
    </p:extLst>
  </p:cmAuthor>
  <p:cmAuthor id="2" name="Cherry, Allison" initials="CA" lastIdx="4" clrIdx="1">
    <p:extLst>
      <p:ext uri="{19B8F6BF-5375-455C-9EA6-DF929625EA0E}">
        <p15:presenceInfo xmlns:p15="http://schemas.microsoft.com/office/powerpoint/2012/main" userId="S::Allison.Cherry@edelman.com::323b9801-8644-4837-a2e8-c780fba0bb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546A"/>
    <a:srgbClr val="FFFFFF"/>
    <a:srgbClr val="72246C"/>
    <a:srgbClr val="00778B"/>
    <a:srgbClr val="CB333B"/>
    <a:srgbClr val="CB6015"/>
    <a:srgbClr val="78BE20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80" d="100"/>
          <a:sy n="80" d="100"/>
        </p:scale>
        <p:origin x="2824" y="224"/>
      </p:cViewPr>
      <p:guideLst>
        <p:guide orient="horz" pos="324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bg>
      <p:bgPr>
        <a:solidFill>
          <a:srgbClr val="003C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939639C-FB9E-7B48-BFCF-8E6A402E14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9" name="Picture Placeholder 32">
            <a:extLst>
              <a:ext uri="{FF2B5EF4-FFF2-40B4-BE49-F238E27FC236}">
                <a16:creationId xmlns:a16="http://schemas.microsoft.com/office/drawing/2014/main" id="{65A51B83-34C1-084B-8913-26DFADF2F93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10490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98FB7792-9503-4A48-BE4F-148032655A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3976" y="8678197"/>
            <a:ext cx="2209712" cy="1363464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1CA5749-70D2-D54A-B9D0-92314F47EB0C}"/>
              </a:ext>
            </a:extLst>
          </p:cNvPr>
          <p:cNvCxnSpPr>
            <a:cxnSpLocks/>
          </p:cNvCxnSpPr>
          <p:nvPr userDrawn="1"/>
        </p:nvCxnSpPr>
        <p:spPr>
          <a:xfrm flipH="1">
            <a:off x="5188654" y="8764587"/>
            <a:ext cx="1" cy="1237068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5C33E6-B891-DD4D-91D7-C82F9566A6C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646738" y="8870950"/>
            <a:ext cx="1620837" cy="1042988"/>
          </a:xfrm>
          <a:solidFill>
            <a:schemeClr val="bg2"/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197842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istic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8130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1829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58ECF-952B-C247-90E2-3EC1FB41F060}" type="datetimeFigureOut">
              <a:t>9/21/20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C7FB8-E861-9B4C-8426-30CCEB02A8E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553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702" r:id="rId2"/>
    <p:sldLayoutId id="2147483703" r:id="rId3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58374D1-107F-BE4A-B981-AD0B3631ACE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212274" y="849313"/>
            <a:ext cx="9836150" cy="9112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320" b="1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Media Posts: PTA For Your Child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4865EF9B-CD1F-46D1-BE3E-6757B8E3B3BD}"/>
              </a:ext>
            </a:extLst>
          </p:cNvPr>
          <p:cNvSpPr txBox="1">
            <a:spLocks/>
          </p:cNvSpPr>
          <p:nvPr/>
        </p:nvSpPr>
        <p:spPr>
          <a:xfrm>
            <a:off x="557867" y="2410033"/>
            <a:ext cx="4585632" cy="5748129"/>
          </a:xfrm>
          <a:prstGeom prst="rect">
            <a:avLst/>
          </a:prstGeom>
        </p:spPr>
        <p:txBody>
          <a:bodyPr vert="horz" lIns="82296" tIns="41148" rIns="82296" bIns="41148" rtlCol="0" anchor="t">
            <a:noAutofit/>
          </a:bodyPr>
          <a:lstStyle>
            <a:lvl1pPr algn="l" defTabSz="79735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10028" b="1" i="0" kern="1200" spc="-174" baseline="0">
                <a:gradFill flip="none" rotWithShape="1">
                  <a:gsLst>
                    <a:gs pos="0">
                      <a:schemeClr val="tx2"/>
                    </a:gs>
                    <a:gs pos="100000">
                      <a:schemeClr val="accent2"/>
                    </a:gs>
                  </a:gsLst>
                  <a:lin ang="3000000" scaled="0"/>
                  <a:tileRect/>
                </a:gradFill>
                <a:latin typeface="+mj-lt"/>
                <a:ea typeface="Arial" charset="0"/>
                <a:cs typeface="Arial" charset="0"/>
              </a:defRPr>
            </a:lvl1pPr>
          </a:lstStyle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Size:</a:t>
            </a:r>
            <a:r>
              <a:rPr lang="en-US" sz="1800" b="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1200x200</a:t>
            </a: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800" spc="0" dirty="0">
              <a:solidFill>
                <a:srgbClr val="40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Media Channels: </a:t>
            </a:r>
            <a:r>
              <a:rPr lang="en-US" sz="1800" b="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Facebook and Instagram.</a:t>
            </a:r>
            <a:br>
              <a:rPr lang="en-US" sz="1800" b="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800" b="0" spc="0" dirty="0">
              <a:solidFill>
                <a:srgbClr val="40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rgbClr val="40546A"/>
                </a:solidFill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Customization: </a:t>
            </a:r>
            <a:r>
              <a:rPr lang="en-US" sz="1800" b="0" spc="0" dirty="0">
                <a:solidFill>
                  <a:srgbClr val="40546A"/>
                </a:solidFill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Customize the social media posts to use images that highlight your PTA’s accomplishments and priorities for your school.​</a:t>
            </a: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800" b="0" spc="0" dirty="0">
              <a:solidFill>
                <a:srgbClr val="40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for Social </a:t>
            </a:r>
            <a:r>
              <a:rPr lang="en-US" sz="1800" spc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 Post:</a:t>
            </a:r>
            <a:r>
              <a:rPr lang="en-US" sz="1800" b="0" spc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b="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posting these graphics on social media, make sure to always include a call-to-action in the copy of your social media posts. We recommend including: “Join Today at &lt;INSERT LOCAL PTA URL&gt;!”</a:t>
            </a: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800" b="0" spc="0" dirty="0">
              <a:solidFill>
                <a:srgbClr val="40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Additional Directions: </a:t>
            </a:r>
            <a:r>
              <a:rPr lang="en-US" sz="1800" b="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 slides 7-8 for detailed instructions on how to download and use the graphics.</a:t>
            </a:r>
            <a:br>
              <a:rPr lang="en-US" sz="1800" b="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800" b="0" spc="0" dirty="0">
              <a:solidFill>
                <a:srgbClr val="40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800" b="0" spc="0" dirty="0">
              <a:solidFill>
                <a:srgbClr val="40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717621"/>
            <a:endParaRPr lang="en-US" sz="3960" b="0" spc="-157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717621"/>
            <a:endParaRPr lang="en-US" sz="3960" b="0" spc="-157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group of people holding a sign&#10;&#10;Description automatically generated">
            <a:extLst>
              <a:ext uri="{FF2B5EF4-FFF2-40B4-BE49-F238E27FC236}">
                <a16:creationId xmlns:a16="http://schemas.microsoft.com/office/drawing/2014/main" id="{A661D04A-DABA-41A1-B7C1-E961ECBE396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2731" y="2464513"/>
            <a:ext cx="4585632" cy="458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24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51C9D35-8FA3-41CE-9CA3-9180EE1A99DC}"/>
              </a:ext>
            </a:extLst>
          </p:cNvPr>
          <p:cNvSpPr txBox="1"/>
          <p:nvPr/>
        </p:nvSpPr>
        <p:spPr>
          <a:xfrm>
            <a:off x="205740" y="214168"/>
            <a:ext cx="98755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1480"/>
            <a:r>
              <a:rPr lang="en-US" b="1">
                <a:solidFill>
                  <a:srgbClr val="003C71"/>
                </a:solidFill>
                <a:latin typeface="Arial" panose="020B0604020202020204"/>
              </a:rPr>
              <a:t>The following slides allow for customization in the following areas:</a:t>
            </a:r>
          </a:p>
          <a:p>
            <a:pPr marL="257175" indent="-257175" defTabSz="41148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03C71"/>
                </a:solidFill>
                <a:latin typeface="Arial" panose="020B0604020202020204"/>
              </a:rPr>
              <a:t>Custom photo – use your own photos of your PTA in action</a:t>
            </a:r>
          </a:p>
          <a:p>
            <a:pPr marL="257175" indent="-257175" defTabSz="41148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03C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 logos – options to use a combination of logos: National PTA, state PTA, local PTA logo </a:t>
            </a:r>
          </a:p>
          <a:p>
            <a:pPr defTabSz="411480"/>
            <a:r>
              <a:rPr lang="en-US" b="1" i="1">
                <a:solidFill>
                  <a:srgbClr val="003C71"/>
                </a:solidFill>
                <a:latin typeface="Arial" panose="020B0604020202020204"/>
              </a:rPr>
              <a:t>For detailed instructions on each step, review slides 7-8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B14371-7EEA-43EA-B931-CA56143CA7A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57914" y="1737743"/>
            <a:ext cx="5450745" cy="545074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E32212F-2A66-7B42-811B-FABC6D44D611}"/>
              </a:ext>
            </a:extLst>
          </p:cNvPr>
          <p:cNvSpPr/>
          <p:nvPr/>
        </p:nvSpPr>
        <p:spPr>
          <a:xfrm>
            <a:off x="1303867" y="2607733"/>
            <a:ext cx="3725333" cy="3691467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35DFC0C-7ED6-4090-8B61-78CF2C6923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560634" y="4483988"/>
            <a:ext cx="5520626" cy="552062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2235D75-C9FB-3245-A2E4-9CC73661C285}"/>
              </a:ext>
            </a:extLst>
          </p:cNvPr>
          <p:cNvSpPr/>
          <p:nvPr/>
        </p:nvSpPr>
        <p:spPr>
          <a:xfrm>
            <a:off x="7501467" y="9093200"/>
            <a:ext cx="1168400" cy="795867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>
            <a:extLst>
              <a:ext uri="{FF2B5EF4-FFF2-40B4-BE49-F238E27FC236}">
                <a16:creationId xmlns:a16="http://schemas.microsoft.com/office/drawing/2014/main" id="{A7D2C0A4-C14B-1941-A89B-29FDDB4218FD}"/>
              </a:ext>
            </a:extLst>
          </p:cNvPr>
          <p:cNvSpPr/>
          <p:nvPr/>
        </p:nvSpPr>
        <p:spPr>
          <a:xfrm>
            <a:off x="7569200" y="5621867"/>
            <a:ext cx="1032933" cy="3149600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239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C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15CC33A-A170-D348-B19E-7BEFC3E27BE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69B9893-1C53-8E44-B640-5BD7BBA8FD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524714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1E4E84F-F9E2-489D-AFFA-B1B27C666B9C}"/>
              </a:ext>
            </a:extLst>
          </p:cNvPr>
          <p:cNvSpPr txBox="1"/>
          <p:nvPr/>
        </p:nvSpPr>
        <p:spPr>
          <a:xfrm>
            <a:off x="0" y="172023"/>
            <a:ext cx="10287000" cy="98796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411480"/>
            <a:r>
              <a:rPr lang="en-US" sz="1400" b="1" i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following steps are for a Windows user and Mac user</a:t>
            </a:r>
          </a:p>
          <a:p>
            <a:pPr defTabSz="411480"/>
            <a:br>
              <a:rPr lang="en-US" sz="14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Ensure PowerPoint Settings are Set to Maintain Quality Photos: (This step is for Windows Users Only)</a:t>
            </a:r>
            <a:endParaRPr lang="en-US" sz="1200" b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7175" indent="-257175" defTabSz="411480">
              <a:buFont typeface="Arial" panose="020B0604020202020204" pitchFamily="34" charset="0"/>
              <a:buChar char="•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PowerPoint, go to ‘File’ 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‘Options’</a:t>
            </a:r>
          </a:p>
          <a:p>
            <a:pPr marL="257175" indent="-257175" defTabSz="411480">
              <a:buFont typeface="Arial" panose="020B0604020202020204" pitchFamily="34" charset="0"/>
              <a:buChar char="•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Click ‘Advanced’</a:t>
            </a:r>
          </a:p>
          <a:p>
            <a:pPr marL="257175" indent="-257175" defTabSz="411480">
              <a:buFont typeface="Arial" panose="020B0604020202020204" pitchFamily="34" charset="0"/>
              <a:buChar char="•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Under ‘Image Size and Quality’ ensure ‘High fidelity’ is selected for ‘Default resolution’</a:t>
            </a:r>
          </a:p>
          <a:p>
            <a:pPr marL="257175" indent="-257175" defTabSz="411480">
              <a:buFont typeface="Arial" panose="020B0604020202020204" pitchFamily="34" charset="0"/>
              <a:buChar char="•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You only check this setting one time in PowerPoint, all future use will have this setting saved.</a:t>
            </a:r>
            <a:endParaRPr lang="en-US" sz="12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11480"/>
            <a:endParaRPr lang="en-US" sz="1200" u="sng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11480"/>
            <a:r>
              <a:rPr lang="en-US" sz="1200" u="sng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 the following areas allow for customization. All other sections are to remain as is, with no changes.</a:t>
            </a:r>
            <a:br>
              <a:rPr lang="en-US" sz="1200" u="sng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200" u="sng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08610" indent="-308610" defTabSz="411480">
              <a:buFont typeface="+mj-lt"/>
              <a:buAutoNum type="arabicPeriod"/>
            </a:pPr>
            <a:r>
              <a:rPr lang="en-US" sz="13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Place a Custom Logo:</a:t>
            </a:r>
            <a:endParaRPr lang="en-US" sz="1300" b="1" i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11480"/>
            <a:r>
              <a:rPr lang="en-US" sz="1200" i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Utilize slides 3, 5 if you wish to only use the National PTA logo, no custom state or local PTA logos.</a:t>
            </a:r>
          </a:p>
          <a:p>
            <a:pPr defTabSz="411480"/>
            <a:endParaRPr lang="en-US" sz="1200" i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11480"/>
            <a:r>
              <a:rPr lang="en-US" sz="1200" i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Utilize slides 4, 6 if you wish to use your state PTA logo OR your local PTA logo along with the National PTA logo.</a:t>
            </a:r>
            <a:br>
              <a:rPr lang="en-US" sz="1200" i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200" b="1" i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0090" lvl="1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the ‘click icon to add’ option at the bottom to include your own PTA logo. </a:t>
            </a:r>
          </a:p>
          <a:p>
            <a:pPr marL="720090" lvl="1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dialog box will pop up prompting you to select a file from your computer. </a:t>
            </a:r>
          </a:p>
          <a:p>
            <a:pPr marL="720090" lvl="1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Locate the logo file you wish to choose. 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 u="sng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ensure there is not a white box around your logo, you must use a PNG logo file. A PNG file ensures the background is transparent, to prevent a white box from appearing around your logo. 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 u="sng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your logo file should be high resolution at 72 dpi. To check your logo resolution, follow steps outlined on 2.3 (below).</a:t>
            </a:r>
          </a:p>
          <a:p>
            <a:pPr marL="720090" lvl="1" indent="-308610" defTabSz="411480">
              <a:buFont typeface="+mj-lt"/>
              <a:buAutoNum type="arabicPeriod" startAt="4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your logo is cut off, you can adjust the size directly in PowerPoint by taking the following steps: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Once you have uploaded your logo into the PowerPoint, the ‘Picture Format’ toolbar will show at the top. 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‘Crop’ 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Begin adjusting the size, using the four corners. 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Ensure the full logo is visible inside the thick black box, which is showing you the visible area.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Once you’ve sized, click cursor away from the logo. 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will likely need to move the logo to align evenly with the PTA logo. 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Hover cursor over logo, click and continue holding.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Move logo to align; the guiding, red dotted line should appear to help with even alignment.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Keep size of your logo consistent with the size of the National PTA logo.</a:t>
            </a:r>
          </a:p>
          <a:p>
            <a:pPr marL="822960" lvl="2" defTabSz="411480"/>
            <a:endParaRPr lang="en-US" sz="12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-228600" defTabSz="411480">
              <a:buFont typeface="+mj-lt"/>
              <a:buAutoNum type="arabicPeriod" startAt="2"/>
            </a:pPr>
            <a:r>
              <a:rPr lang="en-US" sz="13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Place Custom Photo: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Use the ‘click icon to add picture’ on the right side of the graphic to select your own photo to use.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 dialog box will pop up prompting you to select a photo file from your computer. 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sz="1200" u="sng"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 if you need to send a photo from your smartphone to your computer, follow these steps: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Locate the photo on your smartphone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Select the option to send file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Choose email, use your own email address to send yourself the photo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Click send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If prompted for file size, ensure you select ‘Actual size’ which ensures you maintain the highest resolution (72 dpi)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Locate the photo you wish to choose. 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sz="1200" u="sng"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 you need to ensure your photo size is high resolution, 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and will not appear blurry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Windows users </a:t>
            </a: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to do so, follow these steps: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Right click the photo file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Select ‘Properties’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Change the tab at the top from ‘General’ to ‘Details’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Scroll down to see ‘Image’ section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Next to ‘Horizontal resolution’ and ‘Vertical resolution’ is ‘dpi’ 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Your photo must be a minimum of 72 dpi for use</a:t>
            </a:r>
          </a:p>
          <a:p>
            <a:pPr marL="137160" indent="-228600" defTabSz="411480">
              <a:buFont typeface="+mj-lt"/>
              <a:buAutoNum type="arabicPeriod" startAt="2"/>
            </a:pPr>
            <a:endParaRPr lang="en-US" sz="12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419732-2801-4ECE-9D9A-927BA7434081}"/>
              </a:ext>
            </a:extLst>
          </p:cNvPr>
          <p:cNvSpPr txBox="1"/>
          <p:nvPr/>
        </p:nvSpPr>
        <p:spPr>
          <a:xfrm>
            <a:off x="5739665" y="8323663"/>
            <a:ext cx="3763839" cy="1818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05740" indent="-205740" defTabSz="411480">
              <a:buFont typeface="+mj-lt"/>
              <a:buAutoNum type="arabicPeriod" startAt="2"/>
            </a:pPr>
            <a:r>
              <a:rPr lang="en-US" sz="1200">
                <a:solidFill>
                  <a:srgbClr val="FF0000"/>
                </a:solidFill>
                <a:latin typeface="Arial" panose="020B0604020202020204"/>
              </a:rPr>
              <a:t>Mac users </a:t>
            </a: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follow these steps: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Open the photo file in Preview (Mac default)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Click ‘Tools’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Click ‘Adjust Size’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A dialog box will pop up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Check ‘Resolution’ which is the ‘dpi’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Your photo must be a minimum of 72 dpi for use</a:t>
            </a:r>
          </a:p>
          <a:p>
            <a:pPr defTabSz="411480"/>
            <a:endParaRPr lang="en-US" sz="1620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854939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68015C-DF6E-496C-9930-39F6A3654685}"/>
              </a:ext>
            </a:extLst>
          </p:cNvPr>
          <p:cNvSpPr txBox="1"/>
          <p:nvPr/>
        </p:nvSpPr>
        <p:spPr>
          <a:xfrm>
            <a:off x="29517" y="129374"/>
            <a:ext cx="8724990" cy="10541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1480"/>
            <a:endParaRPr lang="en-US" sz="108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Font typeface="+mj-lt"/>
              <a:buAutoNum type="arabicPeriod" startAt="2"/>
            </a:pPr>
            <a:r>
              <a:rPr lang="en-US" sz="1300" b="1">
                <a:latin typeface="Arial" panose="020B0604020202020204" pitchFamily="34" charset="0"/>
                <a:cs typeface="Arial" panose="020B0604020202020204" pitchFamily="34" charset="0"/>
              </a:rPr>
              <a:t>How to Place a Custom Photo (Cont.):</a:t>
            </a:r>
          </a:p>
          <a:p>
            <a:pPr marL="1143000" lvl="2" indent="-228600">
              <a:buFont typeface="+mj-lt"/>
              <a:buAutoNum type="arabicPeriod" startAt="3"/>
            </a:pPr>
            <a:r>
              <a:rPr lang="en-US" sz="1200" u="sng"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 you may need to size your photo to ensure it is not automatically 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cropped when importing. First check the current size of your photo.</a:t>
            </a:r>
          </a:p>
          <a:p>
            <a:pPr marL="1143000" lvl="2" indent="-228600">
              <a:buFont typeface="+mj-lt"/>
              <a:buAutoNum type="arabicPeriod" startAt="3"/>
            </a:pPr>
            <a:r>
              <a:rPr lang="en-US"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Windows users </a:t>
            </a: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to check current size of your photo, 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follow these steps:</a:t>
            </a:r>
          </a:p>
          <a:p>
            <a:pPr marL="1600200" lvl="3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Right click the photo file</a:t>
            </a:r>
          </a:p>
          <a:p>
            <a:pPr marL="1600200" lvl="3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Select ‘Properties’ </a:t>
            </a:r>
          </a:p>
          <a:p>
            <a:pPr marL="1600200" lvl="3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Change the tab at the top from ‘General’ to ‘Details’</a:t>
            </a:r>
          </a:p>
          <a:p>
            <a:pPr marL="1600200" lvl="3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Scroll down to see the ‘Image’ section</a:t>
            </a:r>
          </a:p>
          <a:p>
            <a:pPr marL="1600200" lvl="3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Next to ‘Dimensions’ is ‘Width’ and ‘Height’ where 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you will see the pixel 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size of your photo</a:t>
            </a:r>
          </a:p>
          <a:p>
            <a:pPr marL="1600200" lvl="3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Photos must be 494x520, or very close to this size</a:t>
            </a:r>
          </a:p>
          <a:p>
            <a:pPr marL="1143000" lvl="2" indent="-228600">
              <a:buFont typeface="+mj-lt"/>
              <a:buAutoNum type="arabicPeriod" startAt="5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To resize your photo follow these steps:</a:t>
            </a:r>
          </a:p>
          <a:p>
            <a:pPr marL="1600200" lvl="3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Locate your photo file on your computer</a:t>
            </a:r>
          </a:p>
          <a:p>
            <a:pPr marL="2057400" lvl="4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Right click and find ‘Open with’ – and hover over. </a:t>
            </a:r>
          </a:p>
          <a:p>
            <a:pPr marL="2057400" lvl="4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You should see ‘Paint’ application as an option. Click it. </a:t>
            </a:r>
          </a:p>
          <a:p>
            <a:pPr marL="2514600" lvl="5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If you do not see ‘Paint’ application as an option, 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find ‘choose another app’ </a:t>
            </a:r>
          </a:p>
          <a:p>
            <a:pPr marL="2514600" lvl="5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Scroll through various application or click 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‘More apps’ in order to find ‘Paint’</a:t>
            </a:r>
          </a:p>
          <a:p>
            <a:pPr marL="2171700" lvl="4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The photo will open in ‘Paint’</a:t>
            </a:r>
          </a:p>
          <a:p>
            <a:pPr marL="2171700" lvl="4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At the top within the ‘Image’ section look for ‘Resize’ 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and click it</a:t>
            </a:r>
          </a:p>
          <a:p>
            <a:pPr marL="2171700" lvl="4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 dialog box will pop up</a:t>
            </a:r>
          </a:p>
          <a:p>
            <a:pPr marL="2171700" lvl="4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Select pixels</a:t>
            </a:r>
          </a:p>
          <a:p>
            <a:pPr marL="2171700" lvl="4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Edit the horizontal (width) pixels to 494</a:t>
            </a:r>
          </a:p>
          <a:p>
            <a:pPr marL="2171700" lvl="4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Edit the vertical (height) pixels to 520 </a:t>
            </a:r>
          </a:p>
          <a:p>
            <a:pPr marL="2628900" lvl="5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You may find the numbers re-adjusting themselves.</a:t>
            </a:r>
          </a:p>
          <a:p>
            <a:pPr marL="2628900" lvl="5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It’s important to keep ‘Maintain aspect ratio’ checked</a:t>
            </a:r>
          </a:p>
          <a:p>
            <a:pPr marL="2628900" lvl="5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The automatic adjustment of numbers is to ensure scaling is appropriate. </a:t>
            </a:r>
          </a:p>
          <a:p>
            <a:pPr marL="2628900" lvl="5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Allow numbers to adjust automatically.</a:t>
            </a:r>
          </a:p>
          <a:p>
            <a:pPr marL="2171700" lvl="4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Click ‘OK’</a:t>
            </a:r>
          </a:p>
          <a:p>
            <a:pPr marL="2171700" lvl="4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Click ‘File’ and ‘Save As’ to save this newly sized version of your photo.</a:t>
            </a:r>
          </a:p>
          <a:p>
            <a:pPr marL="2171700" lvl="4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Begin step 2, 1 (slide 7)</a:t>
            </a:r>
            <a:endParaRPr lang="en-US" sz="1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4" defTabSz="411480"/>
            <a:br>
              <a:rPr lang="en-US" sz="1400" b="1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3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08610" lvl="0" indent="-308610" defTabSz="411480">
              <a:buFont typeface="+mj-lt"/>
              <a:buAutoNum type="arabicPeriod" startAt="3"/>
              <a:defRPr/>
            </a:pPr>
            <a:r>
              <a:rPr lang="en-US" sz="13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Save Full Graphic for Use</a:t>
            </a:r>
            <a:endParaRPr lang="en-US" sz="13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Ensure your PowerPoint is on the current slide you want to export as a final graphic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‘File’ and ‘Save As’ 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location on your computer to save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file name for the file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Directly beneath the file name text box is a drop down for ‘Save as type’ currently populated as ‘PowerPoint Presentation’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down arrow and select ‘JPEG File Interchange Format (*jpg)’ 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‘Save’ 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dialog box will pop up, prompting you to choose which slides to export 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‘Just This One’ (for Mac users select ‘Current Slide Only’) 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Locate file in the destination you saved, and the image file is ready for use on social media</a:t>
            </a:r>
            <a:b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2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11480"/>
            <a:endParaRPr 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11480"/>
            <a:b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2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11480"/>
            <a:endParaRPr lang="en-US" sz="162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F6CB7E-17D2-478A-95E8-D2B4D66BA048}"/>
              </a:ext>
            </a:extLst>
          </p:cNvPr>
          <p:cNvSpPr txBox="1"/>
          <p:nvPr/>
        </p:nvSpPr>
        <p:spPr>
          <a:xfrm>
            <a:off x="5398716" y="988263"/>
            <a:ext cx="5029201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 startAt="4"/>
            </a:pPr>
            <a:r>
              <a:rPr lang="en-US"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 users </a:t>
            </a: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to check current size of your photo, follow these steps: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Open the photo file in Preview (Mac default)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Click ‘Tools’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Click ‘Adjust Size’ and a dialog box will pop up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Next to ‘Width’ and “Height’ you will see current size in the measurement ‘Inches’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Change ‘Inches’ to ‘Pixels’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Photos must be 494x520, or very close to this size</a:t>
            </a:r>
          </a:p>
          <a:p>
            <a:pPr marL="228600" indent="-228600">
              <a:buFont typeface="+mj-lt"/>
              <a:buAutoNum type="arabicPeriod" startAt="4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To resize your photo follow these steps: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Follow steps 4, 1-5 above.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Adjust ‘Width’ and ‘Height’ manually to 494x520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You may notice the ‘Height’ automatically populating a pixel size based on the ‘Width’ you entered. 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By changing ‘Height’ you may notice ‘Width’ is automatically populating a new pixel size.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Keep ‘Scale proportionally’ checked. 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Allow numbers to automatically adjust. 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Click ‘OK’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Click ‘File’ and ‘Save As’ to save this newly sized version of your photo.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Begin step 2, 1 (slide 7)</a:t>
            </a:r>
          </a:p>
          <a:p>
            <a:pPr marL="685800" lvl="1" indent="-228600">
              <a:buFont typeface="+mj-lt"/>
              <a:buAutoNum type="arabicPeriod"/>
            </a:pP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0" lvl="2" indent="-228600">
              <a:buFont typeface="+mj-lt"/>
              <a:buAutoNum type="arabicPeriod"/>
            </a:pP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4557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84D0C37-4E96-4304-BEDF-05EA51512339}">
  <ds:schemaRefs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db613e52-d29e-48be-9dab-b77cf859024b"/>
    <ds:schemaRef ds:uri="aaf12ef8-83df-4ac1-8570-146fbceeae8d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7E0CD00-71C2-4A4F-8286-5FB9471772C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AF26211-B3EC-45E5-91E6-7EEE981A0003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1500</Words>
  <Application>Microsoft Macintosh PowerPoint</Application>
  <PresentationFormat>Custom</PresentationFormat>
  <Paragraphs>125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Social Media Posts: PTA For Your Child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Erika Rose</cp:lastModifiedBy>
  <cp:revision>5</cp:revision>
  <dcterms:created xsi:type="dcterms:W3CDTF">2020-04-17T13:30:57Z</dcterms:created>
  <dcterms:modified xsi:type="dcterms:W3CDTF">2020-09-21T19:54:10Z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