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5" r:id="rId4"/>
  </p:sldMasterIdLst>
  <p:sldIdLst>
    <p:sldId id="501" r:id="rId5"/>
    <p:sldId id="503" r:id="rId6"/>
    <p:sldId id="505" r:id="rId7"/>
    <p:sldId id="273" r:id="rId8"/>
    <p:sldId id="504" r:id="rId9"/>
  </p:sldIdLst>
  <p:sldSz cx="11430000" cy="599916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66" userDrawn="1">
          <p15:clr>
            <a:srgbClr val="A4A3A4"/>
          </p15:clr>
        </p15:guide>
        <p15:guide id="2" pos="360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rain, Amanda" initials="DA" lastIdx="4" clrIdx="0">
    <p:extLst>
      <p:ext uri="{19B8F6BF-5375-455C-9EA6-DF929625EA0E}">
        <p15:presenceInfo xmlns:p15="http://schemas.microsoft.com/office/powerpoint/2012/main" userId="S::amanda.drain@edelman.com::8d0eef54-3ffd-45b8-b5a7-cd58b567f0b0" providerId="AD"/>
      </p:ext>
    </p:extLst>
  </p:cmAuthor>
  <p:cmAuthor id="2" name="Cherry, Allison" initials="CA" lastIdx="1" clrIdx="1">
    <p:extLst>
      <p:ext uri="{19B8F6BF-5375-455C-9EA6-DF929625EA0E}">
        <p15:presenceInfo xmlns:p15="http://schemas.microsoft.com/office/powerpoint/2012/main" userId="S::Allison.Cherry@edelman.com::323b9801-8644-4837-a2e8-c780fba0bb73" providerId="AD"/>
      </p:ext>
    </p:extLst>
  </p:cmAuthor>
  <p:cmAuthor id="3" name="Fox, Amy" initials="FA" lastIdx="1" clrIdx="2">
    <p:extLst>
      <p:ext uri="{19B8F6BF-5375-455C-9EA6-DF929625EA0E}">
        <p15:presenceInfo xmlns:p15="http://schemas.microsoft.com/office/powerpoint/2012/main" userId="S::Amy.Fox@edelman.com::51c6b977-c9d3-4a0d-9a87-944a4c8cd4f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3C71"/>
    <a:srgbClr val="EAAA00"/>
    <a:srgbClr val="72246C"/>
    <a:srgbClr val="00778B"/>
    <a:srgbClr val="CB333B"/>
    <a:srgbClr val="CB6015"/>
    <a:srgbClr val="78BE2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38" d="100"/>
          <a:sy n="138" d="100"/>
        </p:scale>
        <p:origin x="432" y="184"/>
      </p:cViewPr>
      <p:guideLst>
        <p:guide orient="horz" pos="1866"/>
        <p:guide pos="36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EDDE0AA-039F-D044-BDAF-45E88ED6F2A6}"/>
              </a:ext>
            </a:extLst>
          </p:cNvPr>
          <p:cNvPicPr>
            <a:picLocks noChangeAspect="1"/>
          </p:cNvPicPr>
          <p:nvPr userDrawn="1"/>
        </p:nvPicPr>
        <p:blipFill>
          <a:blip r:embed="rId2"/>
          <a:srcRect/>
          <a:stretch/>
        </p:blipFill>
        <p:spPr>
          <a:xfrm>
            <a:off x="0" y="8731"/>
            <a:ext cx="11430000" cy="5981700"/>
          </a:xfrm>
          <a:prstGeom prst="rect">
            <a:avLst/>
          </a:prstGeom>
        </p:spPr>
      </p:pic>
      <p:sp>
        <p:nvSpPr>
          <p:cNvPr id="8" name="Picture Placeholder 2">
            <a:extLst>
              <a:ext uri="{FF2B5EF4-FFF2-40B4-BE49-F238E27FC236}">
                <a16:creationId xmlns:a16="http://schemas.microsoft.com/office/drawing/2014/main" id="{2AAC5B39-2574-6B4A-96FB-55A3AAA1E837}"/>
              </a:ext>
            </a:extLst>
          </p:cNvPr>
          <p:cNvSpPr>
            <a:spLocks noGrp="1"/>
          </p:cNvSpPr>
          <p:nvPr>
            <p:ph type="pic" sz="quarter" idx="10" hasCustomPrompt="1"/>
          </p:nvPr>
        </p:nvSpPr>
        <p:spPr>
          <a:xfrm>
            <a:off x="6114806" y="4465573"/>
            <a:ext cx="1956532" cy="1170296"/>
          </a:xfrm>
          <a:solidFill>
            <a:schemeClr val="bg2"/>
          </a:solidFill>
        </p:spPr>
        <p:txBody>
          <a:bodyPr anchor="ctr" anchorCtr="0">
            <a:normAutofit/>
          </a:bodyPr>
          <a:lstStyle>
            <a:lvl1pPr marL="0" indent="0" algn="ctr">
              <a:buNone/>
              <a:defRPr sz="1600" b="0" i="0">
                <a:solidFill>
                  <a:schemeClr val="tx1"/>
                </a:solidFill>
                <a:latin typeface="Arial" panose="020B0604020202020204" pitchFamily="34" charset="0"/>
                <a:cs typeface="Arial" panose="020B0604020202020204" pitchFamily="34" charset="0"/>
              </a:defRPr>
            </a:lvl1pPr>
          </a:lstStyle>
          <a:p>
            <a:r>
              <a:rPr lang="en-US" dirty="0"/>
              <a:t>Click to Add Local PTA Logo</a:t>
            </a:r>
          </a:p>
        </p:txBody>
      </p:sp>
    </p:spTree>
    <p:extLst>
      <p:ext uri="{BB962C8B-B14F-4D97-AF65-F5344CB8AC3E}">
        <p14:creationId xmlns:p14="http://schemas.microsoft.com/office/powerpoint/2010/main" val="28896264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Statistic Left">
    <p:spTree>
      <p:nvGrpSpPr>
        <p:cNvPr id="1" name=""/>
        <p:cNvGrpSpPr/>
        <p:nvPr/>
      </p:nvGrpSpPr>
      <p:grpSpPr>
        <a:xfrm>
          <a:off x="0" y="0"/>
          <a:ext cx="0" cy="0"/>
          <a:chOff x="0" y="0"/>
          <a:chExt cx="0" cy="0"/>
        </a:xfrm>
      </p:grpSpPr>
    </p:spTree>
    <p:extLst>
      <p:ext uri="{BB962C8B-B14F-4D97-AF65-F5344CB8AC3E}">
        <p14:creationId xmlns:p14="http://schemas.microsoft.com/office/powerpoint/2010/main" val="4374176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85813" y="319400"/>
            <a:ext cx="9858375" cy="1159561"/>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785813" y="1596999"/>
            <a:ext cx="9858375" cy="38064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85813" y="5560336"/>
            <a:ext cx="2571750" cy="319400"/>
          </a:xfrm>
          <a:prstGeom prst="rect">
            <a:avLst/>
          </a:prstGeom>
        </p:spPr>
        <p:txBody>
          <a:bodyPr vert="horz" lIns="91440" tIns="45720" rIns="91440" bIns="45720" rtlCol="0" anchor="ctr"/>
          <a:lstStyle>
            <a:lvl1pPr algn="l">
              <a:defRPr sz="1050">
                <a:solidFill>
                  <a:schemeClr val="tx1">
                    <a:tint val="75000"/>
                  </a:schemeClr>
                </a:solidFill>
              </a:defRPr>
            </a:lvl1pPr>
          </a:lstStyle>
          <a:p>
            <a:fld id="{42358ECF-952B-C247-90E2-3EC1FB41F060}" type="datetimeFigureOut">
              <a:rPr lang="en-US"/>
              <a:t>9/22/20</a:t>
            </a:fld>
            <a:endParaRPr lang="en-US"/>
          </a:p>
        </p:txBody>
      </p:sp>
      <p:sp>
        <p:nvSpPr>
          <p:cNvPr id="5" name="Footer Placeholder 4"/>
          <p:cNvSpPr>
            <a:spLocks noGrp="1"/>
          </p:cNvSpPr>
          <p:nvPr>
            <p:ph type="ftr" sz="quarter" idx="3"/>
          </p:nvPr>
        </p:nvSpPr>
        <p:spPr>
          <a:xfrm>
            <a:off x="3786188" y="5560336"/>
            <a:ext cx="3857625" cy="319400"/>
          </a:xfrm>
          <a:prstGeom prst="rect">
            <a:avLst/>
          </a:prstGeom>
        </p:spPr>
        <p:txBody>
          <a:bodyPr vert="horz" lIns="91440" tIns="45720" rIns="91440" bIns="45720" rtlCol="0" anchor="ctr"/>
          <a:lstStyle>
            <a:lvl1pPr algn="ctr">
              <a:defRPr sz="105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072438" y="5560336"/>
            <a:ext cx="2571750" cy="319400"/>
          </a:xfrm>
          <a:prstGeom prst="rect">
            <a:avLst/>
          </a:prstGeom>
        </p:spPr>
        <p:txBody>
          <a:bodyPr vert="horz" lIns="91440" tIns="45720" rIns="91440" bIns="45720" rtlCol="0" anchor="ctr"/>
          <a:lstStyle>
            <a:lvl1pPr algn="r">
              <a:defRPr sz="1050">
                <a:solidFill>
                  <a:schemeClr val="tx1">
                    <a:tint val="75000"/>
                  </a:schemeClr>
                </a:solidFill>
              </a:defRPr>
            </a:lvl1pPr>
          </a:lstStyle>
          <a:p>
            <a:fld id="{C61C7FB8-E861-9B4C-8426-30CCEB02A8E2}" type="slidenum">
              <a:rPr lang="en-US"/>
              <a:t>‹#›</a:t>
            </a:fld>
            <a:endParaRPr lang="en-US"/>
          </a:p>
        </p:txBody>
      </p:sp>
    </p:spTree>
    <p:extLst>
      <p:ext uri="{BB962C8B-B14F-4D97-AF65-F5344CB8AC3E}">
        <p14:creationId xmlns:p14="http://schemas.microsoft.com/office/powerpoint/2010/main" val="238044543"/>
      </p:ext>
    </p:extLst>
  </p:cSld>
  <p:clrMap bg1="lt1" tx1="dk1" bg2="lt2" tx2="dk2" accent1="accent1" accent2="accent2" accent3="accent3" accent4="accent4" accent5="accent5" accent6="accent6" hlink="hlink" folHlink="folHlink"/>
  <p:sldLayoutIdLst>
    <p:sldLayoutId id="2147483722" r:id="rId1"/>
    <p:sldLayoutId id="2147483736" r:id="rId2"/>
  </p:sldLayoutIdLst>
  <p:txStyles>
    <p:titleStyle>
      <a:lvl1pPr algn="l" defTabSz="799917" rtl="0" eaLnBrk="1" latinLnBrk="0" hangingPunct="1">
        <a:lnSpc>
          <a:spcPct val="90000"/>
        </a:lnSpc>
        <a:spcBef>
          <a:spcPct val="0"/>
        </a:spcBef>
        <a:buNone/>
        <a:defRPr sz="3849" kern="1200">
          <a:solidFill>
            <a:schemeClr val="tx1"/>
          </a:solidFill>
          <a:latin typeface="+mj-lt"/>
          <a:ea typeface="+mj-ea"/>
          <a:cs typeface="+mj-cs"/>
        </a:defRPr>
      </a:lvl1pPr>
    </p:titleStyle>
    <p:bodyStyle>
      <a:lvl1pPr marL="199979" indent="-199979" algn="l" defTabSz="799917" rtl="0" eaLnBrk="1" latinLnBrk="0" hangingPunct="1">
        <a:lnSpc>
          <a:spcPct val="90000"/>
        </a:lnSpc>
        <a:spcBef>
          <a:spcPts val="875"/>
        </a:spcBef>
        <a:buFont typeface="Arial" panose="020B0604020202020204" pitchFamily="34" charset="0"/>
        <a:buChar char="•"/>
        <a:defRPr sz="2449" kern="1200">
          <a:solidFill>
            <a:schemeClr val="tx1"/>
          </a:solidFill>
          <a:latin typeface="+mn-lt"/>
          <a:ea typeface="+mn-ea"/>
          <a:cs typeface="+mn-cs"/>
        </a:defRPr>
      </a:lvl1pPr>
      <a:lvl2pPr marL="599938" indent="-199979" algn="l" defTabSz="799917" rtl="0" eaLnBrk="1" latinLnBrk="0" hangingPunct="1">
        <a:lnSpc>
          <a:spcPct val="90000"/>
        </a:lnSpc>
        <a:spcBef>
          <a:spcPts val="437"/>
        </a:spcBef>
        <a:buFont typeface="Arial" panose="020B0604020202020204" pitchFamily="34" charset="0"/>
        <a:buChar char="•"/>
        <a:defRPr sz="2100" kern="1200">
          <a:solidFill>
            <a:schemeClr val="tx1"/>
          </a:solidFill>
          <a:latin typeface="+mn-lt"/>
          <a:ea typeface="+mn-ea"/>
          <a:cs typeface="+mn-cs"/>
        </a:defRPr>
      </a:lvl2pPr>
      <a:lvl3pPr marL="999896" indent="-199979" algn="l" defTabSz="799917" rtl="0" eaLnBrk="1" latinLnBrk="0" hangingPunct="1">
        <a:lnSpc>
          <a:spcPct val="90000"/>
        </a:lnSpc>
        <a:spcBef>
          <a:spcPts val="437"/>
        </a:spcBef>
        <a:buFont typeface="Arial" panose="020B0604020202020204" pitchFamily="34" charset="0"/>
        <a:buChar char="•"/>
        <a:defRPr sz="1750" kern="1200">
          <a:solidFill>
            <a:schemeClr val="tx1"/>
          </a:solidFill>
          <a:latin typeface="+mn-lt"/>
          <a:ea typeface="+mn-ea"/>
          <a:cs typeface="+mn-cs"/>
        </a:defRPr>
      </a:lvl3pPr>
      <a:lvl4pPr marL="1399855" indent="-199979" algn="l" defTabSz="799917" rtl="0" eaLnBrk="1" latinLnBrk="0" hangingPunct="1">
        <a:lnSpc>
          <a:spcPct val="90000"/>
        </a:lnSpc>
        <a:spcBef>
          <a:spcPts val="437"/>
        </a:spcBef>
        <a:buFont typeface="Arial" panose="020B0604020202020204" pitchFamily="34" charset="0"/>
        <a:buChar char="•"/>
        <a:defRPr sz="1575" kern="1200">
          <a:solidFill>
            <a:schemeClr val="tx1"/>
          </a:solidFill>
          <a:latin typeface="+mn-lt"/>
          <a:ea typeface="+mn-ea"/>
          <a:cs typeface="+mn-cs"/>
        </a:defRPr>
      </a:lvl4pPr>
      <a:lvl5pPr marL="1799814" indent="-199979" algn="l" defTabSz="799917" rtl="0" eaLnBrk="1" latinLnBrk="0" hangingPunct="1">
        <a:lnSpc>
          <a:spcPct val="90000"/>
        </a:lnSpc>
        <a:spcBef>
          <a:spcPts val="437"/>
        </a:spcBef>
        <a:buFont typeface="Arial" panose="020B0604020202020204" pitchFamily="34" charset="0"/>
        <a:buChar char="•"/>
        <a:defRPr sz="1575" kern="1200">
          <a:solidFill>
            <a:schemeClr val="tx1"/>
          </a:solidFill>
          <a:latin typeface="+mn-lt"/>
          <a:ea typeface="+mn-ea"/>
          <a:cs typeface="+mn-cs"/>
        </a:defRPr>
      </a:lvl5pPr>
      <a:lvl6pPr marL="2199772" indent="-199979" algn="l" defTabSz="799917" rtl="0" eaLnBrk="1" latinLnBrk="0" hangingPunct="1">
        <a:lnSpc>
          <a:spcPct val="90000"/>
        </a:lnSpc>
        <a:spcBef>
          <a:spcPts val="437"/>
        </a:spcBef>
        <a:buFont typeface="Arial" panose="020B0604020202020204" pitchFamily="34" charset="0"/>
        <a:buChar char="•"/>
        <a:defRPr sz="1575" kern="1200">
          <a:solidFill>
            <a:schemeClr val="tx1"/>
          </a:solidFill>
          <a:latin typeface="+mn-lt"/>
          <a:ea typeface="+mn-ea"/>
          <a:cs typeface="+mn-cs"/>
        </a:defRPr>
      </a:lvl6pPr>
      <a:lvl7pPr marL="2599731" indent="-199979" algn="l" defTabSz="799917" rtl="0" eaLnBrk="1" latinLnBrk="0" hangingPunct="1">
        <a:lnSpc>
          <a:spcPct val="90000"/>
        </a:lnSpc>
        <a:spcBef>
          <a:spcPts val="437"/>
        </a:spcBef>
        <a:buFont typeface="Arial" panose="020B0604020202020204" pitchFamily="34" charset="0"/>
        <a:buChar char="•"/>
        <a:defRPr sz="1575" kern="1200">
          <a:solidFill>
            <a:schemeClr val="tx1"/>
          </a:solidFill>
          <a:latin typeface="+mn-lt"/>
          <a:ea typeface="+mn-ea"/>
          <a:cs typeface="+mn-cs"/>
        </a:defRPr>
      </a:lvl7pPr>
      <a:lvl8pPr marL="2999689" indent="-199979" algn="l" defTabSz="799917" rtl="0" eaLnBrk="1" latinLnBrk="0" hangingPunct="1">
        <a:lnSpc>
          <a:spcPct val="90000"/>
        </a:lnSpc>
        <a:spcBef>
          <a:spcPts val="437"/>
        </a:spcBef>
        <a:buFont typeface="Arial" panose="020B0604020202020204" pitchFamily="34" charset="0"/>
        <a:buChar char="•"/>
        <a:defRPr sz="1575" kern="1200">
          <a:solidFill>
            <a:schemeClr val="tx1"/>
          </a:solidFill>
          <a:latin typeface="+mn-lt"/>
          <a:ea typeface="+mn-ea"/>
          <a:cs typeface="+mn-cs"/>
        </a:defRPr>
      </a:lvl8pPr>
      <a:lvl9pPr marL="3399648" indent="-199979" algn="l" defTabSz="799917" rtl="0" eaLnBrk="1" latinLnBrk="0" hangingPunct="1">
        <a:lnSpc>
          <a:spcPct val="90000"/>
        </a:lnSpc>
        <a:spcBef>
          <a:spcPts val="437"/>
        </a:spcBef>
        <a:buFont typeface="Arial" panose="020B0604020202020204" pitchFamily="34" charset="0"/>
        <a:buChar char="•"/>
        <a:defRPr sz="1575" kern="1200">
          <a:solidFill>
            <a:schemeClr val="tx1"/>
          </a:solidFill>
          <a:latin typeface="+mn-lt"/>
          <a:ea typeface="+mn-ea"/>
          <a:cs typeface="+mn-cs"/>
        </a:defRPr>
      </a:lvl9pPr>
    </p:bodyStyle>
    <p:otherStyle>
      <a:defPPr>
        <a:defRPr lang="en-US"/>
      </a:defPPr>
      <a:lvl1pPr marL="0" algn="l" defTabSz="799917" rtl="0" eaLnBrk="1" latinLnBrk="0" hangingPunct="1">
        <a:defRPr sz="1575" kern="1200">
          <a:solidFill>
            <a:schemeClr val="tx1"/>
          </a:solidFill>
          <a:latin typeface="+mn-lt"/>
          <a:ea typeface="+mn-ea"/>
          <a:cs typeface="+mn-cs"/>
        </a:defRPr>
      </a:lvl1pPr>
      <a:lvl2pPr marL="399959" algn="l" defTabSz="799917" rtl="0" eaLnBrk="1" latinLnBrk="0" hangingPunct="1">
        <a:defRPr sz="1575" kern="1200">
          <a:solidFill>
            <a:schemeClr val="tx1"/>
          </a:solidFill>
          <a:latin typeface="+mn-lt"/>
          <a:ea typeface="+mn-ea"/>
          <a:cs typeface="+mn-cs"/>
        </a:defRPr>
      </a:lvl2pPr>
      <a:lvl3pPr marL="799917" algn="l" defTabSz="799917" rtl="0" eaLnBrk="1" latinLnBrk="0" hangingPunct="1">
        <a:defRPr sz="1575" kern="1200">
          <a:solidFill>
            <a:schemeClr val="tx1"/>
          </a:solidFill>
          <a:latin typeface="+mn-lt"/>
          <a:ea typeface="+mn-ea"/>
          <a:cs typeface="+mn-cs"/>
        </a:defRPr>
      </a:lvl3pPr>
      <a:lvl4pPr marL="1199876" algn="l" defTabSz="799917" rtl="0" eaLnBrk="1" latinLnBrk="0" hangingPunct="1">
        <a:defRPr sz="1575" kern="1200">
          <a:solidFill>
            <a:schemeClr val="tx1"/>
          </a:solidFill>
          <a:latin typeface="+mn-lt"/>
          <a:ea typeface="+mn-ea"/>
          <a:cs typeface="+mn-cs"/>
        </a:defRPr>
      </a:lvl4pPr>
      <a:lvl5pPr marL="1599834" algn="l" defTabSz="799917" rtl="0" eaLnBrk="1" latinLnBrk="0" hangingPunct="1">
        <a:defRPr sz="1575" kern="1200">
          <a:solidFill>
            <a:schemeClr val="tx1"/>
          </a:solidFill>
          <a:latin typeface="+mn-lt"/>
          <a:ea typeface="+mn-ea"/>
          <a:cs typeface="+mn-cs"/>
        </a:defRPr>
      </a:lvl5pPr>
      <a:lvl6pPr marL="1999793" algn="l" defTabSz="799917" rtl="0" eaLnBrk="1" latinLnBrk="0" hangingPunct="1">
        <a:defRPr sz="1575" kern="1200">
          <a:solidFill>
            <a:schemeClr val="tx1"/>
          </a:solidFill>
          <a:latin typeface="+mn-lt"/>
          <a:ea typeface="+mn-ea"/>
          <a:cs typeface="+mn-cs"/>
        </a:defRPr>
      </a:lvl6pPr>
      <a:lvl7pPr marL="2399751" algn="l" defTabSz="799917" rtl="0" eaLnBrk="1" latinLnBrk="0" hangingPunct="1">
        <a:defRPr sz="1575" kern="1200">
          <a:solidFill>
            <a:schemeClr val="tx1"/>
          </a:solidFill>
          <a:latin typeface="+mn-lt"/>
          <a:ea typeface="+mn-ea"/>
          <a:cs typeface="+mn-cs"/>
        </a:defRPr>
      </a:lvl7pPr>
      <a:lvl8pPr marL="2799710" algn="l" defTabSz="799917" rtl="0" eaLnBrk="1" latinLnBrk="0" hangingPunct="1">
        <a:defRPr sz="1575" kern="1200">
          <a:solidFill>
            <a:schemeClr val="tx1"/>
          </a:solidFill>
          <a:latin typeface="+mn-lt"/>
          <a:ea typeface="+mn-ea"/>
          <a:cs typeface="+mn-cs"/>
        </a:defRPr>
      </a:lvl8pPr>
      <a:lvl9pPr marL="3199668" algn="l" defTabSz="799917" rtl="0" eaLnBrk="1" latinLnBrk="0" hangingPunct="1">
        <a:defRPr sz="157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8374D1-107F-BE4A-B981-AD0B3631ACE9}"/>
              </a:ext>
            </a:extLst>
          </p:cNvPr>
          <p:cNvSpPr>
            <a:spLocks noGrp="1"/>
          </p:cNvSpPr>
          <p:nvPr>
            <p:ph type="ctrTitle" idx="4294967295"/>
          </p:nvPr>
        </p:nvSpPr>
        <p:spPr>
          <a:xfrm>
            <a:off x="382772" y="275821"/>
            <a:ext cx="9107737" cy="531812"/>
          </a:xfrm>
        </p:spPr>
        <p:txBody>
          <a:bodyPr>
            <a:noAutofit/>
          </a:bodyPr>
          <a:lstStyle/>
          <a:p>
            <a:r>
              <a:rPr lang="en-US" sz="2800" b="1">
                <a:solidFill>
                  <a:schemeClr val="tx2"/>
                </a:solidFill>
                <a:latin typeface="Arial" panose="020B0604020202020204" pitchFamily="34" charset="0"/>
                <a:cs typeface="Arial" panose="020B0604020202020204" pitchFamily="34" charset="0"/>
              </a:rPr>
              <a:t>Social Media Posts: PTA For Your Child/Teen Series</a:t>
            </a:r>
          </a:p>
        </p:txBody>
      </p:sp>
      <p:sp>
        <p:nvSpPr>
          <p:cNvPr id="4" name="Title 2">
            <a:extLst>
              <a:ext uri="{FF2B5EF4-FFF2-40B4-BE49-F238E27FC236}">
                <a16:creationId xmlns:a16="http://schemas.microsoft.com/office/drawing/2014/main" id="{4865EF9B-CD1F-46D1-BE3E-6757B8E3B3BD}"/>
              </a:ext>
            </a:extLst>
          </p:cNvPr>
          <p:cNvSpPr txBox="1">
            <a:spLocks/>
          </p:cNvSpPr>
          <p:nvPr/>
        </p:nvSpPr>
        <p:spPr>
          <a:xfrm>
            <a:off x="532015" y="1034533"/>
            <a:ext cx="4051707" cy="4688809"/>
          </a:xfrm>
          <a:prstGeom prst="rect">
            <a:avLst/>
          </a:prstGeom>
        </p:spPr>
        <p:txBody>
          <a:bodyPr vert="horz" lIns="47993" tIns="23997" rIns="47993" bIns="23997" rtlCol="0" anchor="t">
            <a:noAutofit/>
          </a:bodyPr>
          <a:lstStyle>
            <a:lvl1pPr algn="l" defTabSz="797357" rtl="0" eaLnBrk="1" latinLnBrk="0" hangingPunct="1">
              <a:lnSpc>
                <a:spcPct val="80000"/>
              </a:lnSpc>
              <a:spcBef>
                <a:spcPct val="0"/>
              </a:spcBef>
              <a:buNone/>
              <a:defRPr sz="10028" b="1" i="0" kern="1200" spc="-174" baseline="0">
                <a:gradFill flip="none" rotWithShape="1">
                  <a:gsLst>
                    <a:gs pos="0">
                      <a:schemeClr val="tx2"/>
                    </a:gs>
                    <a:gs pos="100000">
                      <a:schemeClr val="accent2"/>
                    </a:gs>
                  </a:gsLst>
                  <a:lin ang="3000000" scaled="0"/>
                  <a:tileRect/>
                </a:gradFill>
                <a:latin typeface="+mj-lt"/>
                <a:ea typeface="Arial" charset="0"/>
                <a:cs typeface="Arial" charset="0"/>
              </a:defRPr>
            </a:lvl1pPr>
          </a:lstStyle>
          <a:p>
            <a:pPr marL="239395" indent="-239395" defTabSz="418517">
              <a:lnSpc>
                <a:spcPct val="100000"/>
              </a:lnSpc>
              <a:buFont typeface="Arial" panose="020B0604020202020204" pitchFamily="34" charset="0"/>
              <a:buChar char="•"/>
            </a:pPr>
            <a:r>
              <a:rPr lang="en-US" sz="1600" spc="0">
                <a:solidFill>
                  <a:srgbClr val="44546A"/>
                </a:solidFill>
                <a:latin typeface="Arial"/>
                <a:cs typeface="Arial"/>
              </a:rPr>
              <a:t>Size:</a:t>
            </a:r>
            <a:r>
              <a:rPr lang="en-US" sz="1600" b="0" spc="0">
                <a:solidFill>
                  <a:srgbClr val="44546A"/>
                </a:solidFill>
                <a:latin typeface="Arial"/>
                <a:cs typeface="Arial"/>
              </a:rPr>
              <a:t> 1200x628</a:t>
            </a:r>
          </a:p>
          <a:p>
            <a:pPr marL="239395" indent="-239395" defTabSz="418517">
              <a:lnSpc>
                <a:spcPct val="100000"/>
              </a:lnSpc>
              <a:buFont typeface="Arial" panose="020B0604020202020204" pitchFamily="34" charset="0"/>
              <a:buChar char="•"/>
            </a:pPr>
            <a:endParaRPr lang="en-US" sz="1600" spc="0">
              <a:solidFill>
                <a:srgbClr val="44546A"/>
              </a:solidFill>
              <a:latin typeface="Arial"/>
              <a:cs typeface="Arial"/>
            </a:endParaRPr>
          </a:p>
          <a:p>
            <a:pPr marL="239395" indent="-239395" defTabSz="418517">
              <a:lnSpc>
                <a:spcPct val="100000"/>
              </a:lnSpc>
              <a:buFont typeface="Arial" panose="020B0604020202020204" pitchFamily="34" charset="0"/>
              <a:buChar char="•"/>
            </a:pPr>
            <a:r>
              <a:rPr lang="en-US" sz="1600" spc="0">
                <a:solidFill>
                  <a:srgbClr val="44546A"/>
                </a:solidFill>
                <a:latin typeface="Arial"/>
                <a:cs typeface="Arial"/>
              </a:rPr>
              <a:t>Social Media Channel: </a:t>
            </a:r>
            <a:r>
              <a:rPr lang="en-US" sz="1600" b="0" spc="0">
                <a:solidFill>
                  <a:srgbClr val="44546A"/>
                </a:solidFill>
                <a:latin typeface="Arial"/>
                <a:cs typeface="Arial"/>
              </a:rPr>
              <a:t>Twitter.</a:t>
            </a:r>
            <a:br>
              <a:rPr lang="en-US" sz="1600" b="0" spc="0">
                <a:latin typeface="Arial" panose="020B0604020202020204"/>
              </a:rPr>
            </a:br>
            <a:endParaRPr lang="en-US" sz="1600" b="0" spc="0">
              <a:solidFill>
                <a:srgbClr val="44546A"/>
              </a:solidFill>
              <a:latin typeface="Arial" charset="0"/>
            </a:endParaRPr>
          </a:p>
          <a:p>
            <a:pPr marL="285750" indent="-285750" defTabSz="418517">
              <a:lnSpc>
                <a:spcPct val="100000"/>
              </a:lnSpc>
              <a:buFont typeface="Arial" panose="020B0604020202020204" pitchFamily="34" charset="0"/>
              <a:buChar char="•"/>
            </a:pPr>
            <a:r>
              <a:rPr lang="en-US" sz="1600" spc="0">
                <a:solidFill>
                  <a:schemeClr val="tx2"/>
                </a:solidFill>
                <a:latin typeface="Arial"/>
                <a:ea typeface="+mj-lt"/>
                <a:cs typeface="+mj-lt"/>
              </a:rPr>
              <a:t>Text for Social Media Post: </a:t>
            </a:r>
            <a:r>
              <a:rPr lang="en-US" sz="1600" b="0" spc="0">
                <a:solidFill>
                  <a:schemeClr val="tx2"/>
                </a:solidFill>
                <a:latin typeface="Arial"/>
                <a:ea typeface="+mj-lt"/>
                <a:cs typeface="+mj-lt"/>
              </a:rPr>
              <a:t>When posting these graphics on social media, make sure to always include a call-to-action in the copy of your social media posts. We recommend including: “Join Today at &lt;INSERT LOCAL PTA URL&gt;!”</a:t>
            </a:r>
          </a:p>
          <a:p>
            <a:pPr marL="285750" indent="-285750" defTabSz="418517">
              <a:lnSpc>
                <a:spcPct val="100000"/>
              </a:lnSpc>
              <a:buFont typeface="Arial" panose="020B0604020202020204" pitchFamily="34" charset="0"/>
              <a:buChar char="•"/>
            </a:pPr>
            <a:endParaRPr lang="en-US" sz="1600" b="0" spc="0">
              <a:solidFill>
                <a:schemeClr val="tx2"/>
              </a:solidFill>
              <a:latin typeface="Arial"/>
              <a:ea typeface="+mj-lt"/>
              <a:cs typeface="+mj-lt"/>
            </a:endParaRPr>
          </a:p>
          <a:p>
            <a:pPr marL="285750" indent="-285750" defTabSz="418517">
              <a:lnSpc>
                <a:spcPct val="100000"/>
              </a:lnSpc>
              <a:buFont typeface="Arial" panose="020B0604020202020204" pitchFamily="34" charset="0"/>
              <a:buChar char="•"/>
            </a:pPr>
            <a:r>
              <a:rPr lang="en-US" sz="1600" spc="0">
                <a:solidFill>
                  <a:schemeClr val="tx2"/>
                </a:solidFill>
                <a:latin typeface="Arial"/>
                <a:ea typeface="+mj-lt"/>
                <a:cs typeface="+mj-lt"/>
              </a:rPr>
              <a:t>Additional Directions: </a:t>
            </a:r>
            <a:r>
              <a:rPr lang="en-US" sz="1600" b="0" spc="0">
                <a:solidFill>
                  <a:srgbClr val="44546A"/>
                </a:solidFill>
                <a:latin typeface="Arial"/>
                <a:cs typeface="Arial"/>
              </a:rPr>
              <a:t>See slides 23-24 for detailed instructions on how to download and use the graphics.</a:t>
            </a:r>
            <a:br>
              <a:rPr lang="en-US" sz="1600" b="0" spc="0">
                <a:solidFill>
                  <a:srgbClr val="44546A"/>
                </a:solidFill>
                <a:latin typeface="Arial"/>
                <a:cs typeface="Arial"/>
              </a:rPr>
            </a:br>
            <a:endParaRPr lang="en-US" sz="1600" b="0" spc="0">
              <a:solidFill>
                <a:srgbClr val="44546A"/>
              </a:solidFill>
              <a:latin typeface="Arial"/>
              <a:cs typeface="Arial"/>
            </a:endParaRPr>
          </a:p>
          <a:p>
            <a:pPr marL="285750" indent="-285750" defTabSz="418517">
              <a:lnSpc>
                <a:spcPct val="100000"/>
              </a:lnSpc>
              <a:buFont typeface="Arial" panose="020B0604020202020204" pitchFamily="34" charset="0"/>
              <a:buChar char="•"/>
            </a:pPr>
            <a:endParaRPr lang="en-US" sz="1600" b="0" spc="0">
              <a:solidFill>
                <a:srgbClr val="44546A"/>
              </a:solidFill>
              <a:latin typeface="Arial"/>
              <a:cs typeface="Arial"/>
            </a:endParaRPr>
          </a:p>
          <a:p>
            <a:pPr marL="239395" indent="-239395" defTabSz="418517">
              <a:lnSpc>
                <a:spcPct val="100000"/>
              </a:lnSpc>
              <a:buFont typeface="Arial" panose="020B0604020202020204" pitchFamily="34" charset="0"/>
              <a:buChar char="•"/>
            </a:pPr>
            <a:endParaRPr lang="en-US" sz="1800" b="0" spc="0">
              <a:solidFill>
                <a:srgbClr val="44546A"/>
              </a:solidFill>
              <a:latin typeface="Arial" charset="0"/>
            </a:endParaRPr>
          </a:p>
          <a:p>
            <a:pPr defTabSz="418517">
              <a:lnSpc>
                <a:spcPct val="100000"/>
              </a:lnSpc>
            </a:pPr>
            <a:endParaRPr lang="en-US" sz="2309" spc="-92">
              <a:gradFill flip="none" rotWithShape="1">
                <a:gsLst>
                  <a:gs pos="0">
                    <a:srgbClr val="44546A"/>
                  </a:gs>
                  <a:gs pos="100000">
                    <a:srgbClr val="ED7D31"/>
                  </a:gs>
                </a:gsLst>
                <a:lin ang="3000000" scaled="0"/>
                <a:tileRect/>
              </a:gradFill>
              <a:latin typeface="Arial" panose="020B0604020202020204"/>
            </a:endParaRPr>
          </a:p>
          <a:p>
            <a:pPr defTabSz="418517">
              <a:lnSpc>
                <a:spcPct val="100000"/>
              </a:lnSpc>
            </a:pPr>
            <a:endParaRPr lang="en-US" sz="2309" spc="-92">
              <a:gradFill flip="none" rotWithShape="1">
                <a:gsLst>
                  <a:gs pos="0">
                    <a:srgbClr val="44546A"/>
                  </a:gs>
                  <a:gs pos="100000">
                    <a:srgbClr val="ED7D31"/>
                  </a:gs>
                </a:gsLst>
                <a:lin ang="3000000" scaled="0"/>
                <a:tileRect/>
              </a:gradFill>
              <a:latin typeface="Arial" panose="020B0604020202020204"/>
            </a:endParaRPr>
          </a:p>
        </p:txBody>
      </p:sp>
      <p:pic>
        <p:nvPicPr>
          <p:cNvPr id="5" name="Picture 4" descr="A picture containing drawing&#10;&#10;Description automatically generated">
            <a:extLst>
              <a:ext uri="{FF2B5EF4-FFF2-40B4-BE49-F238E27FC236}">
                <a16:creationId xmlns:a16="http://schemas.microsoft.com/office/drawing/2014/main" id="{E6FDCAAD-D914-489C-BB42-9988A6D0D27F}"/>
              </a:ext>
            </a:extLst>
          </p:cNvPr>
          <p:cNvPicPr>
            <a:picLocks noChangeAspect="1"/>
          </p:cNvPicPr>
          <p:nvPr/>
        </p:nvPicPr>
        <p:blipFill>
          <a:blip r:embed="rId2"/>
          <a:stretch>
            <a:fillRect/>
          </a:stretch>
        </p:blipFill>
        <p:spPr>
          <a:xfrm>
            <a:off x="5618401" y="883493"/>
            <a:ext cx="4582822" cy="2382492"/>
          </a:xfrm>
          <a:prstGeom prst="rect">
            <a:avLst/>
          </a:prstGeom>
        </p:spPr>
      </p:pic>
      <p:pic>
        <p:nvPicPr>
          <p:cNvPr id="8" name="Picture 7" descr="A picture containing drawing&#10;&#10;Description automatically generated">
            <a:extLst>
              <a:ext uri="{FF2B5EF4-FFF2-40B4-BE49-F238E27FC236}">
                <a16:creationId xmlns:a16="http://schemas.microsoft.com/office/drawing/2014/main" id="{DC300A2C-5C36-42A2-AD86-189338B6ECD5}"/>
              </a:ext>
            </a:extLst>
          </p:cNvPr>
          <p:cNvPicPr>
            <a:picLocks noChangeAspect="1"/>
          </p:cNvPicPr>
          <p:nvPr/>
        </p:nvPicPr>
        <p:blipFill>
          <a:blip r:embed="rId3"/>
          <a:stretch>
            <a:fillRect/>
          </a:stretch>
        </p:blipFill>
        <p:spPr>
          <a:xfrm>
            <a:off x="6494706" y="3341845"/>
            <a:ext cx="4504989" cy="2382491"/>
          </a:xfrm>
          <a:prstGeom prst="rect">
            <a:avLst/>
          </a:prstGeom>
        </p:spPr>
      </p:pic>
    </p:spTree>
    <p:extLst>
      <p:ext uri="{BB962C8B-B14F-4D97-AF65-F5344CB8AC3E}">
        <p14:creationId xmlns:p14="http://schemas.microsoft.com/office/powerpoint/2010/main" val="3906245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83F4A8A-8D62-4E91-BD48-39EF2A641695}"/>
              </a:ext>
            </a:extLst>
          </p:cNvPr>
          <p:cNvPicPr>
            <a:picLocks noChangeAspect="1"/>
          </p:cNvPicPr>
          <p:nvPr/>
        </p:nvPicPr>
        <p:blipFill>
          <a:blip r:embed="rId2"/>
          <a:srcRect/>
          <a:stretch/>
        </p:blipFill>
        <p:spPr>
          <a:xfrm>
            <a:off x="1605049" y="1465323"/>
            <a:ext cx="7750978" cy="4076700"/>
          </a:xfrm>
          <a:prstGeom prst="rect">
            <a:avLst/>
          </a:prstGeom>
        </p:spPr>
      </p:pic>
      <p:sp>
        <p:nvSpPr>
          <p:cNvPr id="3" name="TextBox 2">
            <a:extLst>
              <a:ext uri="{FF2B5EF4-FFF2-40B4-BE49-F238E27FC236}">
                <a16:creationId xmlns:a16="http://schemas.microsoft.com/office/drawing/2014/main" id="{B51C9D35-8FA3-41CE-9CA3-9180EE1A99DC}"/>
              </a:ext>
            </a:extLst>
          </p:cNvPr>
          <p:cNvSpPr txBox="1"/>
          <p:nvPr/>
        </p:nvSpPr>
        <p:spPr>
          <a:xfrm>
            <a:off x="609600" y="236708"/>
            <a:ext cx="10210800" cy="923330"/>
          </a:xfrm>
          <a:prstGeom prst="rect">
            <a:avLst/>
          </a:prstGeom>
          <a:noFill/>
        </p:spPr>
        <p:txBody>
          <a:bodyPr wrap="square" rtlCol="0" anchor="t">
            <a:spAutoFit/>
          </a:bodyPr>
          <a:lstStyle/>
          <a:p>
            <a:pPr defTabSz="239975"/>
            <a:r>
              <a:rPr lang="en-US" b="1">
                <a:solidFill>
                  <a:srgbClr val="003C71"/>
                </a:solidFill>
                <a:latin typeface="Arial" panose="020B0604020202020204"/>
              </a:rPr>
              <a:t>The following slides allow for customization in the following areas:</a:t>
            </a:r>
          </a:p>
          <a:p>
            <a:pPr marL="149860" indent="-149860" defTabSz="239975">
              <a:buFont typeface="Arial" panose="020B0604020202020204" pitchFamily="34" charset="0"/>
              <a:buChar char="•"/>
            </a:pPr>
            <a:r>
              <a:rPr lang="en-US">
                <a:solidFill>
                  <a:srgbClr val="003C71"/>
                </a:solidFill>
                <a:latin typeface="Arial" panose="020B0604020202020204"/>
              </a:rPr>
              <a:t>Custom logos – options to use a combination of logos: National PTA, state PTA, local PTA logo</a:t>
            </a:r>
            <a:endParaRPr lang="en-US">
              <a:solidFill>
                <a:srgbClr val="003C71"/>
              </a:solidFill>
              <a:latin typeface="Arial" panose="020B0604020202020204"/>
              <a:cs typeface="Arial"/>
            </a:endParaRPr>
          </a:p>
          <a:p>
            <a:pPr defTabSz="239975"/>
            <a:r>
              <a:rPr lang="en-US" b="1" i="1">
                <a:solidFill>
                  <a:srgbClr val="003C71"/>
                </a:solidFill>
                <a:latin typeface="Arial" panose="020B0604020202020204"/>
              </a:rPr>
              <a:t>For detailed instructions on each step, review slide 23-24</a:t>
            </a:r>
            <a:endParaRPr lang="en-US" b="1" i="1">
              <a:solidFill>
                <a:srgbClr val="003C71"/>
              </a:solidFill>
              <a:latin typeface="Arial" panose="020B0604020202020204"/>
              <a:cs typeface="Arial"/>
            </a:endParaRPr>
          </a:p>
        </p:txBody>
      </p:sp>
      <p:sp>
        <p:nvSpPr>
          <p:cNvPr id="2" name="Rectangle 1">
            <a:extLst>
              <a:ext uri="{FF2B5EF4-FFF2-40B4-BE49-F238E27FC236}">
                <a16:creationId xmlns:a16="http://schemas.microsoft.com/office/drawing/2014/main" id="{11A7A7A5-C3D0-0446-B29C-99DC3C483821}"/>
              </a:ext>
            </a:extLst>
          </p:cNvPr>
          <p:cNvSpPr/>
          <p:nvPr/>
        </p:nvSpPr>
        <p:spPr>
          <a:xfrm>
            <a:off x="5743977" y="4443211"/>
            <a:ext cx="1300767" cy="914400"/>
          </a:xfrm>
          <a:prstGeom prst="rect">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own Arrow 4">
            <a:extLst>
              <a:ext uri="{FF2B5EF4-FFF2-40B4-BE49-F238E27FC236}">
                <a16:creationId xmlns:a16="http://schemas.microsoft.com/office/drawing/2014/main" id="{C5053C82-F769-E24A-BF90-A7981B78E23B}"/>
              </a:ext>
            </a:extLst>
          </p:cNvPr>
          <p:cNvSpPr/>
          <p:nvPr/>
        </p:nvSpPr>
        <p:spPr>
          <a:xfrm>
            <a:off x="5718220" y="1996226"/>
            <a:ext cx="1287887" cy="2073498"/>
          </a:xfrm>
          <a:prstGeom prst="down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32397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EE7833DC-505F-534E-A946-28877EE4DA3F}"/>
              </a:ext>
            </a:extLst>
          </p:cNvPr>
          <p:cNvSpPr>
            <a:spLocks noGrp="1"/>
          </p:cNvSpPr>
          <p:nvPr>
            <p:ph type="pic" sz="quarter" idx="10"/>
          </p:nvPr>
        </p:nvSpPr>
        <p:spPr/>
      </p:sp>
    </p:spTree>
    <p:extLst>
      <p:ext uri="{BB962C8B-B14F-4D97-AF65-F5344CB8AC3E}">
        <p14:creationId xmlns:p14="http://schemas.microsoft.com/office/powerpoint/2010/main" val="21027222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1E4E84F-F9E2-489D-AFFA-B1B27C666B9C}"/>
              </a:ext>
            </a:extLst>
          </p:cNvPr>
          <p:cNvSpPr txBox="1"/>
          <p:nvPr/>
        </p:nvSpPr>
        <p:spPr>
          <a:xfrm>
            <a:off x="0" y="14187"/>
            <a:ext cx="11430000" cy="6509474"/>
          </a:xfrm>
          <a:prstGeom prst="rect">
            <a:avLst/>
          </a:prstGeom>
          <a:noFill/>
        </p:spPr>
        <p:txBody>
          <a:bodyPr wrap="square" rtlCol="0" anchor="t">
            <a:spAutoFit/>
          </a:bodyPr>
          <a:lstStyle/>
          <a:p>
            <a:r>
              <a:rPr lang="en-US" sz="1400" b="1" i="1">
                <a:solidFill>
                  <a:prstClr val="black"/>
                </a:solidFill>
                <a:latin typeface="Arial" panose="020B0604020202020204"/>
              </a:rPr>
              <a:t>The following steps are for a Windows user and Mac user</a:t>
            </a:r>
          </a:p>
          <a:p>
            <a:br>
              <a:rPr lang="en-US" sz="1400" b="1">
                <a:solidFill>
                  <a:prstClr val="black"/>
                </a:solidFill>
                <a:latin typeface="Arial" panose="020B0604020202020204"/>
              </a:rPr>
            </a:br>
            <a:r>
              <a:rPr lang="en-US" sz="1400" b="1">
                <a:solidFill>
                  <a:prstClr val="black"/>
                </a:solidFill>
                <a:latin typeface="Arial" panose="020B0604020202020204"/>
              </a:rPr>
              <a:t>Ensure PowerPoint Settings are Set to Maintain Quality Photos: </a:t>
            </a:r>
            <a:r>
              <a:rPr lang="en-US" sz="1200" b="1">
                <a:solidFill>
                  <a:prstClr val="black"/>
                </a:solidFill>
                <a:latin typeface="Arial" panose="020B0604020202020204"/>
              </a:rPr>
              <a:t>(This step is for Windows Users Only)</a:t>
            </a:r>
            <a:endParaRPr lang="en-US" sz="1400" b="1">
              <a:solidFill>
                <a:prstClr val="black"/>
              </a:solidFill>
              <a:latin typeface="Arial" panose="020B0604020202020204"/>
            </a:endParaRPr>
          </a:p>
          <a:p>
            <a:pPr marL="285750" indent="-285750">
              <a:buFont typeface="Arial" panose="020B0604020202020204" pitchFamily="34" charset="0"/>
              <a:buChar char="•"/>
            </a:pPr>
            <a:r>
              <a:rPr lang="en-US" sz="1200">
                <a:solidFill>
                  <a:prstClr val="black"/>
                </a:solidFill>
                <a:latin typeface="Arial" panose="020B0604020202020204"/>
              </a:rPr>
              <a:t>In PowerPoint, go to ‘File’ </a:t>
            </a:r>
            <a:r>
              <a:rPr lang="en-US" sz="1200">
                <a:solidFill>
                  <a:prstClr val="black"/>
                </a:solidFill>
                <a:latin typeface="Arial" panose="020B0604020202020204"/>
                <a:sym typeface="Wingdings" panose="05000000000000000000" pitchFamily="2" charset="2"/>
              </a:rPr>
              <a:t> ‘Options’</a:t>
            </a:r>
          </a:p>
          <a:p>
            <a:pPr marL="285750" indent="-285750">
              <a:buFont typeface="Arial" panose="020B0604020202020204" pitchFamily="34" charset="0"/>
              <a:buChar char="•"/>
            </a:pPr>
            <a:r>
              <a:rPr lang="en-US" sz="1200">
                <a:solidFill>
                  <a:prstClr val="black"/>
                </a:solidFill>
                <a:latin typeface="Arial" panose="020B0604020202020204"/>
                <a:sym typeface="Wingdings" panose="05000000000000000000" pitchFamily="2" charset="2"/>
              </a:rPr>
              <a:t>Click ‘Advanced’</a:t>
            </a:r>
          </a:p>
          <a:p>
            <a:pPr marL="285750" indent="-285750">
              <a:buFont typeface="Arial" panose="020B0604020202020204" pitchFamily="34" charset="0"/>
              <a:buChar char="•"/>
            </a:pPr>
            <a:r>
              <a:rPr lang="en-US" sz="1200">
                <a:solidFill>
                  <a:prstClr val="black"/>
                </a:solidFill>
                <a:latin typeface="Arial" panose="020B0604020202020204"/>
                <a:sym typeface="Wingdings" panose="05000000000000000000" pitchFamily="2" charset="2"/>
              </a:rPr>
              <a:t>Under ‘Image Size and Quality’ ensure ‘High fidelity’ is selected for ‘Default resolution’</a:t>
            </a:r>
          </a:p>
          <a:p>
            <a:pPr marL="285750" indent="-285750">
              <a:buFont typeface="Arial" panose="020B0604020202020204" pitchFamily="34" charset="0"/>
              <a:buChar char="•"/>
            </a:pPr>
            <a:r>
              <a:rPr lang="en-US" sz="1200">
                <a:solidFill>
                  <a:prstClr val="black"/>
                </a:solidFill>
                <a:latin typeface="Arial" panose="020B0604020202020204"/>
                <a:sym typeface="Wingdings" panose="05000000000000000000" pitchFamily="2" charset="2"/>
              </a:rPr>
              <a:t>You only check this setting one time in PowerPoint, all future use will have this setting saved.</a:t>
            </a:r>
            <a:endParaRPr lang="en-US" sz="1600">
              <a:solidFill>
                <a:prstClr val="black"/>
              </a:solidFill>
              <a:latin typeface="Arial" panose="020B0604020202020204"/>
            </a:endParaRPr>
          </a:p>
          <a:p>
            <a:endParaRPr lang="en-US" sz="1600" u="sng">
              <a:solidFill>
                <a:prstClr val="black"/>
              </a:solidFill>
              <a:latin typeface="Arial" panose="020B0604020202020204"/>
            </a:endParaRPr>
          </a:p>
          <a:p>
            <a:r>
              <a:rPr lang="en-US" sz="1400" u="sng">
                <a:solidFill>
                  <a:prstClr val="black"/>
                </a:solidFill>
                <a:latin typeface="Arial" panose="020B0604020202020204"/>
              </a:rPr>
              <a:t>Only the following areas allow for customization. All other sections are to remain as is, with no changes.</a:t>
            </a:r>
            <a:br>
              <a:rPr lang="en-US" sz="1400" u="sng">
                <a:solidFill>
                  <a:prstClr val="black"/>
                </a:solidFill>
                <a:latin typeface="Arial" panose="020B0604020202020204"/>
              </a:rPr>
            </a:br>
            <a:endParaRPr lang="en-US" sz="1400" u="sng">
              <a:solidFill>
                <a:prstClr val="black"/>
              </a:solidFill>
              <a:latin typeface="Arial" panose="020B0604020202020204"/>
            </a:endParaRPr>
          </a:p>
          <a:p>
            <a:pPr marL="342900" indent="-342900">
              <a:buFont typeface="+mj-lt"/>
              <a:buAutoNum type="arabicPeriod"/>
            </a:pPr>
            <a:r>
              <a:rPr lang="en-US" sz="1300" b="1">
                <a:solidFill>
                  <a:prstClr val="black"/>
                </a:solidFill>
                <a:latin typeface="Arial" panose="020B0604020202020204"/>
              </a:rPr>
              <a:t>How to Place a Custom Logo:</a:t>
            </a:r>
            <a:endParaRPr lang="en-US" sz="1200" b="1" i="1">
              <a:solidFill>
                <a:prstClr val="black"/>
              </a:solidFill>
              <a:latin typeface="Arial" panose="020B0604020202020204"/>
            </a:endParaRPr>
          </a:p>
          <a:p>
            <a:r>
              <a:rPr lang="en-US" sz="1200" i="1">
                <a:solidFill>
                  <a:prstClr val="black"/>
                </a:solidFill>
                <a:latin typeface="Arial" panose="020B0604020202020204"/>
                <a:cs typeface="Arial"/>
              </a:rPr>
              <a:t>Utilize slides 3, 5, 7, 9, 11, 13, 15, 17, 19, 21 if you wish to only use the National PTA logo, no custom state or local PTA logos.</a:t>
            </a:r>
          </a:p>
          <a:p>
            <a:endParaRPr lang="en-US" sz="1200" i="1">
              <a:solidFill>
                <a:prstClr val="black"/>
              </a:solidFill>
              <a:latin typeface="Arial" panose="020B0604020202020204"/>
            </a:endParaRPr>
          </a:p>
          <a:p>
            <a:r>
              <a:rPr lang="en-US" sz="1200" i="1">
                <a:solidFill>
                  <a:prstClr val="black"/>
                </a:solidFill>
                <a:latin typeface="Arial" panose="020B0604020202020204"/>
              </a:rPr>
              <a:t>Utilize slides 4, 6, 8, 10, 12, 14, 16, 18, 20, 22 if you wish to use your state PTA logo OR your local PTA logo along with the National PTA logo.</a:t>
            </a:r>
            <a:br>
              <a:rPr lang="en-US" sz="1200" i="1">
                <a:solidFill>
                  <a:prstClr val="black"/>
                </a:solidFill>
                <a:latin typeface="Arial" panose="020B0604020202020204"/>
              </a:rPr>
            </a:br>
            <a:endParaRPr lang="en-US" sz="1200" b="1" i="1">
              <a:solidFill>
                <a:prstClr val="black"/>
              </a:solidFill>
              <a:latin typeface="Arial" panose="020B0604020202020204"/>
            </a:endParaRPr>
          </a:p>
          <a:p>
            <a:pPr marL="800100" lvl="1" indent="-342900">
              <a:buFont typeface="+mj-lt"/>
              <a:buAutoNum type="arabicPeriod"/>
            </a:pPr>
            <a:r>
              <a:rPr lang="en-US" sz="1200">
                <a:solidFill>
                  <a:prstClr val="black"/>
                </a:solidFill>
                <a:latin typeface="Arial" panose="020B0604020202020204"/>
              </a:rPr>
              <a:t>Use the ‘click icon to add’ option at the bottom to include your own PTA logo. </a:t>
            </a:r>
          </a:p>
          <a:p>
            <a:pPr marL="800100" lvl="1" indent="-342900">
              <a:buFont typeface="+mj-lt"/>
              <a:buAutoNum type="arabicPeriod"/>
            </a:pPr>
            <a:r>
              <a:rPr lang="en-US" sz="1200">
                <a:solidFill>
                  <a:prstClr val="black"/>
                </a:solidFill>
                <a:latin typeface="Arial" panose="020B0604020202020204"/>
              </a:rPr>
              <a:t>A dialog box will pop up prompting you to select a file from your computer. </a:t>
            </a:r>
          </a:p>
          <a:p>
            <a:pPr marL="800100" lvl="1" indent="-342900">
              <a:buFont typeface="+mj-lt"/>
              <a:buAutoNum type="arabicPeriod"/>
            </a:pPr>
            <a:r>
              <a:rPr lang="en-US" sz="1200">
                <a:solidFill>
                  <a:prstClr val="black"/>
                </a:solidFill>
                <a:latin typeface="Arial" panose="020B0604020202020204"/>
              </a:rPr>
              <a:t>Locate the logo file you wish to choose. </a:t>
            </a:r>
          </a:p>
          <a:p>
            <a:pPr marL="1257300" lvl="2" indent="-342900">
              <a:buFont typeface="+mj-lt"/>
              <a:buAutoNum type="arabicPeriod"/>
            </a:pPr>
            <a:r>
              <a:rPr lang="en-US" sz="1200" u="sng">
                <a:solidFill>
                  <a:prstClr val="black"/>
                </a:solidFill>
                <a:latin typeface="Arial" panose="020B0604020202020204"/>
              </a:rPr>
              <a:t>Note:</a:t>
            </a:r>
            <a:r>
              <a:rPr lang="en-US" sz="1200">
                <a:solidFill>
                  <a:prstClr val="black"/>
                </a:solidFill>
                <a:latin typeface="Arial" panose="020B0604020202020204"/>
              </a:rPr>
              <a:t> to ensure there is not a white box around your logo, you must use a PNG logo file. A PNG file ensures the background is transparent, to prevent a white box from appearing around your logo. </a:t>
            </a:r>
          </a:p>
          <a:p>
            <a:pPr marL="1257300" lvl="2" indent="-342900">
              <a:buFont typeface="+mj-lt"/>
              <a:buAutoNum type="arabicPeriod"/>
            </a:pPr>
            <a:r>
              <a:rPr lang="en-US" sz="1200" u="sng">
                <a:solidFill>
                  <a:prstClr val="black"/>
                </a:solidFill>
                <a:latin typeface="Arial" panose="020B0604020202020204"/>
              </a:rPr>
              <a:t>Note:</a:t>
            </a:r>
            <a:r>
              <a:rPr lang="en-US" sz="1200">
                <a:solidFill>
                  <a:prstClr val="black"/>
                </a:solidFill>
                <a:latin typeface="Arial" panose="020B0604020202020204"/>
              </a:rPr>
              <a:t> your logo file should be high resolution at 72 dpi. To check your logo resolution, follow steps outlined on 4.1 (next slide).</a:t>
            </a:r>
          </a:p>
          <a:p>
            <a:pPr marL="800100" lvl="1" indent="-342900">
              <a:buFont typeface="+mj-lt"/>
              <a:buAutoNum type="arabicPeriod" startAt="4"/>
            </a:pPr>
            <a:r>
              <a:rPr lang="en-US" sz="1200">
                <a:solidFill>
                  <a:prstClr val="black"/>
                </a:solidFill>
                <a:latin typeface="Arial" panose="020B0604020202020204"/>
              </a:rPr>
              <a:t>If your logo is cut off, you can adjust the size directly in PowerPoint by taking the following steps:</a:t>
            </a:r>
          </a:p>
          <a:p>
            <a:pPr marL="1257300" lvl="2" indent="-342900">
              <a:buFont typeface="+mj-lt"/>
              <a:buAutoNum type="arabicPeriod"/>
            </a:pPr>
            <a:r>
              <a:rPr lang="en-US" sz="1200">
                <a:solidFill>
                  <a:prstClr val="black"/>
                </a:solidFill>
                <a:latin typeface="Arial" panose="020B0604020202020204"/>
              </a:rPr>
              <a:t>Once you have uploaded your logo into the PowerPoint, the ‘Picture Format’ toolbar will show at the top. </a:t>
            </a:r>
          </a:p>
          <a:p>
            <a:pPr marL="1257300" lvl="2" indent="-342900">
              <a:buFont typeface="+mj-lt"/>
              <a:buAutoNum type="arabicPeriod"/>
            </a:pPr>
            <a:r>
              <a:rPr lang="en-US" sz="1200">
                <a:solidFill>
                  <a:prstClr val="black"/>
                </a:solidFill>
                <a:latin typeface="Arial" panose="020B0604020202020204"/>
              </a:rPr>
              <a:t>Click ‘Crop’ </a:t>
            </a:r>
          </a:p>
          <a:p>
            <a:pPr marL="1257300" lvl="2" indent="-342900">
              <a:buFont typeface="+mj-lt"/>
              <a:buAutoNum type="arabicPeriod"/>
            </a:pPr>
            <a:r>
              <a:rPr lang="en-US" sz="1200">
                <a:solidFill>
                  <a:prstClr val="black"/>
                </a:solidFill>
                <a:latin typeface="Arial" panose="020B0604020202020204"/>
              </a:rPr>
              <a:t>Begin adjusting the size, using the four corners. </a:t>
            </a:r>
          </a:p>
          <a:p>
            <a:pPr marL="1257300" lvl="2" indent="-342900">
              <a:buFont typeface="+mj-lt"/>
              <a:buAutoNum type="arabicPeriod"/>
            </a:pPr>
            <a:r>
              <a:rPr lang="en-US" sz="1200">
                <a:solidFill>
                  <a:prstClr val="black"/>
                </a:solidFill>
                <a:latin typeface="Arial" panose="020B0604020202020204"/>
              </a:rPr>
              <a:t>Ensure the full logo is visible inside the thick black box, which is showing you the visible area.</a:t>
            </a:r>
          </a:p>
          <a:p>
            <a:pPr marL="1257300" lvl="2" indent="-342900">
              <a:buFont typeface="+mj-lt"/>
              <a:buAutoNum type="arabicPeriod"/>
            </a:pPr>
            <a:r>
              <a:rPr lang="en-US" sz="1200">
                <a:solidFill>
                  <a:prstClr val="black"/>
                </a:solidFill>
                <a:latin typeface="Arial" panose="020B0604020202020204"/>
              </a:rPr>
              <a:t>Once you’ve sized, click cursor away from the logo. </a:t>
            </a:r>
          </a:p>
          <a:p>
            <a:pPr marL="1257300" lvl="2" indent="-342900">
              <a:buFont typeface="+mj-lt"/>
              <a:buAutoNum type="arabicPeriod"/>
            </a:pPr>
            <a:r>
              <a:rPr lang="en-US" sz="1200">
                <a:solidFill>
                  <a:prstClr val="black"/>
                </a:solidFill>
                <a:latin typeface="Arial" panose="020B0604020202020204"/>
              </a:rPr>
              <a:t>You will likely need to move the logo to align evenly with the PTA logo. </a:t>
            </a:r>
          </a:p>
          <a:p>
            <a:pPr marL="1257300" lvl="2" indent="-342900">
              <a:buFont typeface="+mj-lt"/>
              <a:buAutoNum type="arabicPeriod"/>
            </a:pPr>
            <a:r>
              <a:rPr lang="en-US" sz="1200">
                <a:solidFill>
                  <a:prstClr val="black"/>
                </a:solidFill>
                <a:latin typeface="Arial" panose="020B0604020202020204"/>
              </a:rPr>
              <a:t>Hover cursor over logo, click and continue holding.</a:t>
            </a:r>
          </a:p>
          <a:p>
            <a:pPr marL="1257300" lvl="2" indent="-342900">
              <a:buFont typeface="+mj-lt"/>
              <a:buAutoNum type="arabicPeriod"/>
            </a:pPr>
            <a:r>
              <a:rPr lang="en-US" sz="1200">
                <a:solidFill>
                  <a:prstClr val="black"/>
                </a:solidFill>
                <a:latin typeface="Arial" panose="020B0604020202020204"/>
              </a:rPr>
              <a:t>Move logo to align; the guiding, red dotted line should appear to help with even alignment.</a:t>
            </a:r>
          </a:p>
          <a:p>
            <a:pPr marL="1257300" lvl="2" indent="-342900">
              <a:buFont typeface="+mj-lt"/>
              <a:buAutoNum type="arabicPeriod"/>
            </a:pPr>
            <a:r>
              <a:rPr lang="en-US" sz="1200">
                <a:solidFill>
                  <a:prstClr val="black"/>
                </a:solidFill>
                <a:latin typeface="Arial" panose="020B0604020202020204"/>
              </a:rPr>
              <a:t>Keep size of your logo consistent with the size of the National PTA logo.</a:t>
            </a:r>
          </a:p>
          <a:p>
            <a:endParaRPr lang="en-US">
              <a:solidFill>
                <a:prstClr val="black"/>
              </a:solidFill>
              <a:latin typeface="Arial" panose="020B0604020202020204"/>
            </a:endParaRPr>
          </a:p>
        </p:txBody>
      </p:sp>
    </p:spTree>
    <p:extLst>
      <p:ext uri="{BB962C8B-B14F-4D97-AF65-F5344CB8AC3E}">
        <p14:creationId xmlns:p14="http://schemas.microsoft.com/office/powerpoint/2010/main" val="18549396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E68015C-DF6E-496C-9930-39F6A3654685}"/>
              </a:ext>
            </a:extLst>
          </p:cNvPr>
          <p:cNvSpPr txBox="1"/>
          <p:nvPr/>
        </p:nvSpPr>
        <p:spPr>
          <a:xfrm>
            <a:off x="121920" y="107061"/>
            <a:ext cx="9694433" cy="5016758"/>
          </a:xfrm>
          <a:prstGeom prst="rect">
            <a:avLst/>
          </a:prstGeom>
          <a:noFill/>
        </p:spPr>
        <p:txBody>
          <a:bodyPr wrap="square" rtlCol="0">
            <a:spAutoFit/>
          </a:bodyPr>
          <a:lstStyle/>
          <a:p>
            <a:pPr marL="342900" indent="-342900">
              <a:buFont typeface="+mj-lt"/>
              <a:buAutoNum type="arabicPeriod" startAt="2"/>
            </a:pPr>
            <a:r>
              <a:rPr lang="en-US" sz="1300" b="1">
                <a:solidFill>
                  <a:prstClr val="black"/>
                </a:solidFill>
                <a:latin typeface="Arial" panose="020B0604020202020204"/>
              </a:rPr>
              <a:t>How to Save Full Graphic for Use</a:t>
            </a:r>
            <a:endParaRPr lang="en-US" sz="1300">
              <a:solidFill>
                <a:prstClr val="black"/>
              </a:solidFill>
              <a:latin typeface="Arial" panose="020B0604020202020204"/>
            </a:endParaRPr>
          </a:p>
          <a:p>
            <a:pPr marL="685800" lvl="1" indent="-228600">
              <a:buFont typeface="+mj-lt"/>
              <a:buAutoNum type="arabicPeriod"/>
            </a:pPr>
            <a:r>
              <a:rPr lang="en-US" sz="1200">
                <a:solidFill>
                  <a:prstClr val="black"/>
                </a:solidFill>
                <a:latin typeface="Arial" panose="020B0604020202020204"/>
              </a:rPr>
              <a:t>Ensure your PowerPoint is on the current slide you want to export as a final graphic</a:t>
            </a:r>
          </a:p>
          <a:p>
            <a:pPr marL="685800" lvl="1" indent="-228600">
              <a:buFont typeface="+mj-lt"/>
              <a:buAutoNum type="arabicPeriod"/>
            </a:pPr>
            <a:r>
              <a:rPr lang="en-US" sz="1200">
                <a:solidFill>
                  <a:prstClr val="black"/>
                </a:solidFill>
                <a:latin typeface="Arial" panose="020B0604020202020204"/>
              </a:rPr>
              <a:t>Click ‘File’ and ‘Save As’ </a:t>
            </a:r>
          </a:p>
          <a:p>
            <a:pPr marL="685800" lvl="1" indent="-228600">
              <a:buFont typeface="+mj-lt"/>
              <a:buAutoNum type="arabicPeriod"/>
            </a:pPr>
            <a:r>
              <a:rPr lang="en-US" sz="1200">
                <a:solidFill>
                  <a:prstClr val="black"/>
                </a:solidFill>
                <a:latin typeface="Arial" panose="020B0604020202020204"/>
              </a:rPr>
              <a:t>Choose location on your computer to save</a:t>
            </a:r>
          </a:p>
          <a:p>
            <a:pPr marL="685800" lvl="1" indent="-228600">
              <a:buFont typeface="+mj-lt"/>
              <a:buAutoNum type="arabicPeriod"/>
            </a:pPr>
            <a:r>
              <a:rPr lang="en-US" sz="1200">
                <a:solidFill>
                  <a:prstClr val="black"/>
                </a:solidFill>
                <a:latin typeface="Arial" panose="020B0604020202020204"/>
              </a:rPr>
              <a:t>Enter file name for the file</a:t>
            </a:r>
          </a:p>
          <a:p>
            <a:pPr marL="685800" lvl="1" indent="-228600">
              <a:buFont typeface="+mj-lt"/>
              <a:buAutoNum type="arabicPeriod"/>
            </a:pPr>
            <a:r>
              <a:rPr lang="en-US" sz="1200">
                <a:solidFill>
                  <a:prstClr val="black"/>
                </a:solidFill>
                <a:latin typeface="Arial" panose="020B0604020202020204"/>
              </a:rPr>
              <a:t>Directly beneath the file name text box is a drop down for ‘Save as type’ currently populated as ‘PowerPoint Presentation’</a:t>
            </a:r>
          </a:p>
          <a:p>
            <a:pPr marL="685800" lvl="1" indent="-228600">
              <a:buFont typeface="+mj-lt"/>
              <a:buAutoNum type="arabicPeriod"/>
            </a:pPr>
            <a:r>
              <a:rPr lang="en-US" sz="1200">
                <a:solidFill>
                  <a:prstClr val="black"/>
                </a:solidFill>
                <a:latin typeface="Arial" panose="020B0604020202020204"/>
              </a:rPr>
              <a:t>Click the down arrow and select ‘JPEG File Interchange Format (*jpg)’ </a:t>
            </a:r>
            <a:r>
              <a:rPr lang="en-US" sz="1200">
                <a:solidFill>
                  <a:prstClr val="black"/>
                </a:solidFill>
                <a:latin typeface="Arial" panose="020B0604020202020204"/>
                <a:sym typeface="Wingdings" panose="05000000000000000000" pitchFamily="2" charset="2"/>
              </a:rPr>
              <a:t> </a:t>
            </a:r>
            <a:r>
              <a:rPr lang="en-US" sz="1200">
                <a:solidFill>
                  <a:prstClr val="black"/>
                </a:solidFill>
                <a:latin typeface="Arial" panose="020B0604020202020204"/>
              </a:rPr>
              <a:t>Click ‘Save’ </a:t>
            </a:r>
          </a:p>
          <a:p>
            <a:pPr marL="685800" lvl="1" indent="-228600">
              <a:buFont typeface="+mj-lt"/>
              <a:buAutoNum type="arabicPeriod"/>
            </a:pPr>
            <a:r>
              <a:rPr lang="en-US" sz="1200">
                <a:solidFill>
                  <a:prstClr val="black"/>
                </a:solidFill>
                <a:latin typeface="Arial" panose="020B0604020202020204"/>
              </a:rPr>
              <a:t>A dialog box will pop up, prompting you to choose which slides to export </a:t>
            </a:r>
            <a:r>
              <a:rPr lang="en-US" sz="1200">
                <a:solidFill>
                  <a:prstClr val="black"/>
                </a:solidFill>
                <a:latin typeface="Arial" panose="020B0604020202020204"/>
                <a:sym typeface="Wingdings" panose="05000000000000000000" pitchFamily="2" charset="2"/>
              </a:rPr>
              <a:t> </a:t>
            </a:r>
            <a:r>
              <a:rPr lang="en-US" sz="1200">
                <a:solidFill>
                  <a:prstClr val="black"/>
                </a:solidFill>
                <a:latin typeface="Arial" panose="020B0604020202020204"/>
              </a:rPr>
              <a:t>Click ‘Just This One’ (for Mac users select ‘Current Slide Only’) </a:t>
            </a:r>
          </a:p>
          <a:p>
            <a:pPr marL="685800" lvl="1" indent="-228600">
              <a:buFont typeface="+mj-lt"/>
              <a:buAutoNum type="arabicPeriod"/>
            </a:pPr>
            <a:r>
              <a:rPr lang="en-US" sz="1200">
                <a:solidFill>
                  <a:prstClr val="black"/>
                </a:solidFill>
                <a:latin typeface="Arial" panose="020B0604020202020204"/>
              </a:rPr>
              <a:t>Locate file in the destination you saved, and the image file is ready for use on social media</a:t>
            </a:r>
            <a:br>
              <a:rPr lang="en-US" sz="1200">
                <a:solidFill>
                  <a:prstClr val="black"/>
                </a:solidFill>
                <a:latin typeface="Arial" panose="020B0604020202020204"/>
              </a:rPr>
            </a:br>
            <a:endParaRPr lang="en-US" sz="1200">
              <a:solidFill>
                <a:prstClr val="black"/>
              </a:solidFill>
              <a:latin typeface="Arial" panose="020B0604020202020204"/>
            </a:endParaRPr>
          </a:p>
          <a:p>
            <a:pPr marL="228600" indent="-228600">
              <a:buFont typeface="+mj-lt"/>
              <a:buAutoNum type="arabicPeriod" startAt="3"/>
            </a:pPr>
            <a:r>
              <a:rPr lang="en-US" sz="1200" b="1">
                <a:solidFill>
                  <a:prstClr val="black"/>
                </a:solidFill>
                <a:latin typeface="Arial" panose="020B0604020202020204"/>
              </a:rPr>
              <a:t>How to Check Resolution of Image</a:t>
            </a:r>
          </a:p>
          <a:p>
            <a:pPr marL="685800" lvl="1" indent="-228600">
              <a:buFont typeface="+mj-lt"/>
              <a:buAutoNum type="arabicPeriod"/>
            </a:pPr>
            <a:r>
              <a:rPr lang="en-US" sz="1200">
                <a:solidFill>
                  <a:srgbClr val="FF0000"/>
                </a:solidFill>
                <a:latin typeface="Arial" panose="020B0604020202020204"/>
              </a:rPr>
              <a:t>Windows users </a:t>
            </a:r>
            <a:r>
              <a:rPr lang="en-US" sz="1200">
                <a:solidFill>
                  <a:prstClr val="black"/>
                </a:solidFill>
                <a:latin typeface="Arial" panose="020B0604020202020204"/>
              </a:rPr>
              <a:t>follow these steps:</a:t>
            </a:r>
          </a:p>
          <a:p>
            <a:pPr marL="1714500" lvl="3" indent="-342900">
              <a:buFont typeface="+mj-lt"/>
              <a:buAutoNum type="arabicPeriod"/>
            </a:pPr>
            <a:r>
              <a:rPr lang="en-US" sz="1200">
                <a:solidFill>
                  <a:prstClr val="black"/>
                </a:solidFill>
                <a:latin typeface="Arial" panose="020B0604020202020204"/>
              </a:rPr>
              <a:t>Right click the image file</a:t>
            </a:r>
          </a:p>
          <a:p>
            <a:pPr marL="1714500" lvl="3" indent="-342900">
              <a:buFont typeface="+mj-lt"/>
              <a:buAutoNum type="arabicPeriod"/>
            </a:pPr>
            <a:r>
              <a:rPr lang="en-US" sz="1200">
                <a:solidFill>
                  <a:prstClr val="black"/>
                </a:solidFill>
                <a:latin typeface="Arial" panose="020B0604020202020204"/>
              </a:rPr>
              <a:t>Select ‘Properties’</a:t>
            </a:r>
          </a:p>
          <a:p>
            <a:pPr marL="1714500" lvl="3" indent="-342900">
              <a:buFont typeface="+mj-lt"/>
              <a:buAutoNum type="arabicPeriod"/>
            </a:pPr>
            <a:r>
              <a:rPr lang="en-US" sz="1200">
                <a:solidFill>
                  <a:prstClr val="black"/>
                </a:solidFill>
                <a:latin typeface="Arial" panose="020B0604020202020204"/>
              </a:rPr>
              <a:t>Change the tab at the top from ‘General’ to ‘Details’</a:t>
            </a:r>
          </a:p>
          <a:p>
            <a:pPr marL="1714500" lvl="3" indent="-342900">
              <a:buFont typeface="+mj-lt"/>
              <a:buAutoNum type="arabicPeriod"/>
            </a:pPr>
            <a:r>
              <a:rPr lang="en-US" sz="1200">
                <a:solidFill>
                  <a:prstClr val="black"/>
                </a:solidFill>
                <a:latin typeface="Arial" panose="020B0604020202020204"/>
              </a:rPr>
              <a:t>Scroll down to see ‘Image’ section</a:t>
            </a:r>
          </a:p>
          <a:p>
            <a:pPr marL="1714500" lvl="3" indent="-342900">
              <a:buFont typeface="+mj-lt"/>
              <a:buAutoNum type="arabicPeriod"/>
            </a:pPr>
            <a:r>
              <a:rPr lang="en-US" sz="1200">
                <a:solidFill>
                  <a:prstClr val="black"/>
                </a:solidFill>
                <a:latin typeface="Arial" panose="020B0604020202020204"/>
              </a:rPr>
              <a:t>Next to ‘Horizontal resolution’ and ‘Vertical resolution’ is ‘dpi’ </a:t>
            </a:r>
          </a:p>
          <a:p>
            <a:pPr marL="1714500" lvl="3" indent="-342900">
              <a:buFont typeface="+mj-lt"/>
              <a:buAutoNum type="arabicPeriod"/>
            </a:pPr>
            <a:r>
              <a:rPr lang="en-US" sz="1200">
                <a:solidFill>
                  <a:prstClr val="black"/>
                </a:solidFill>
                <a:latin typeface="Arial" panose="020B0604020202020204"/>
              </a:rPr>
              <a:t>Your photo must be a minimum of 72 dpi for use</a:t>
            </a:r>
            <a:endParaRPr lang="en-US" sz="1400" b="1">
              <a:solidFill>
                <a:prstClr val="black"/>
              </a:solidFill>
              <a:latin typeface="Arial" panose="020B0604020202020204"/>
            </a:endParaRPr>
          </a:p>
          <a:p>
            <a:pPr marL="685800" lvl="1" indent="-228600">
              <a:buFont typeface="+mj-lt"/>
              <a:buAutoNum type="arabicPeriod"/>
            </a:pPr>
            <a:endParaRPr lang="en-US" sz="1200" b="1">
              <a:solidFill>
                <a:prstClr val="black"/>
              </a:solidFill>
              <a:latin typeface="Arial" panose="020B0604020202020204"/>
            </a:endParaRPr>
          </a:p>
          <a:p>
            <a:br>
              <a:rPr lang="en-US" sz="1200">
                <a:solidFill>
                  <a:prstClr val="black"/>
                </a:solidFill>
                <a:latin typeface="Arial" panose="020B0604020202020204"/>
              </a:rPr>
            </a:br>
            <a:endParaRPr lang="en-US" sz="1300" b="1">
              <a:solidFill>
                <a:prstClr val="black"/>
              </a:solidFill>
              <a:latin typeface="Arial" panose="020B0604020202020204"/>
            </a:endParaRPr>
          </a:p>
          <a:p>
            <a:pPr marL="1600200" lvl="3" indent="-228600">
              <a:buFont typeface="+mj-lt"/>
              <a:buAutoNum type="arabicPeriod"/>
            </a:pPr>
            <a:endParaRPr lang="en-US" sz="1200">
              <a:solidFill>
                <a:prstClr val="black"/>
              </a:solidFill>
              <a:latin typeface="Arial" panose="020B0604020202020204"/>
            </a:endParaRPr>
          </a:p>
          <a:p>
            <a:pPr marL="1714500" lvl="3" indent="-342900">
              <a:buFont typeface="+mj-lt"/>
              <a:buAutoNum type="arabicPeriod"/>
            </a:pPr>
            <a:endParaRPr lang="en-US" sz="1200">
              <a:solidFill>
                <a:prstClr val="black"/>
              </a:solidFill>
              <a:latin typeface="Arial" panose="020B0604020202020204"/>
            </a:endParaRPr>
          </a:p>
          <a:p>
            <a:r>
              <a:rPr lang="en-US" sz="1200">
                <a:solidFill>
                  <a:prstClr val="black"/>
                </a:solidFill>
                <a:latin typeface="Arial" panose="020B0604020202020204"/>
              </a:rPr>
              <a:t> </a:t>
            </a:r>
            <a:endParaRPr lang="en-US" sz="1400">
              <a:solidFill>
                <a:prstClr val="black"/>
              </a:solidFill>
              <a:latin typeface="Arial" panose="020B0604020202020204"/>
            </a:endParaRPr>
          </a:p>
          <a:p>
            <a:endParaRPr lang="en-US">
              <a:solidFill>
                <a:prstClr val="black"/>
              </a:solidFill>
              <a:latin typeface="Arial" panose="020B0604020202020204"/>
            </a:endParaRPr>
          </a:p>
        </p:txBody>
      </p:sp>
      <p:sp>
        <p:nvSpPr>
          <p:cNvPr id="3" name="TextBox 2">
            <a:extLst>
              <a:ext uri="{FF2B5EF4-FFF2-40B4-BE49-F238E27FC236}">
                <a16:creationId xmlns:a16="http://schemas.microsoft.com/office/drawing/2014/main" id="{009B8BBF-D95C-489F-ADA5-27727D4AE0DC}"/>
              </a:ext>
            </a:extLst>
          </p:cNvPr>
          <p:cNvSpPr txBox="1"/>
          <p:nvPr/>
        </p:nvSpPr>
        <p:spPr>
          <a:xfrm>
            <a:off x="6023404" y="2268929"/>
            <a:ext cx="4182043" cy="1661993"/>
          </a:xfrm>
          <a:prstGeom prst="rect">
            <a:avLst/>
          </a:prstGeom>
          <a:noFill/>
        </p:spPr>
        <p:txBody>
          <a:bodyPr wrap="square" rtlCol="0">
            <a:spAutoFit/>
          </a:bodyPr>
          <a:lstStyle/>
          <a:p>
            <a:pPr marL="228600" indent="-228600">
              <a:buFont typeface="+mj-lt"/>
              <a:buAutoNum type="arabicPeriod" startAt="2"/>
            </a:pPr>
            <a:r>
              <a:rPr lang="en-US" sz="1200">
                <a:solidFill>
                  <a:srgbClr val="FF0000"/>
                </a:solidFill>
                <a:latin typeface="Arial" panose="020B0604020202020204"/>
              </a:rPr>
              <a:t>Mac users </a:t>
            </a:r>
            <a:r>
              <a:rPr lang="en-US" sz="1200">
                <a:solidFill>
                  <a:prstClr val="black"/>
                </a:solidFill>
                <a:latin typeface="Arial" panose="020B0604020202020204"/>
              </a:rPr>
              <a:t>follow these steps:</a:t>
            </a:r>
          </a:p>
          <a:p>
            <a:pPr marL="685800" lvl="1" indent="-228600">
              <a:buFont typeface="+mj-lt"/>
              <a:buAutoNum type="arabicPeriod"/>
            </a:pPr>
            <a:r>
              <a:rPr lang="en-US" sz="1200">
                <a:solidFill>
                  <a:prstClr val="black"/>
                </a:solidFill>
                <a:latin typeface="Arial" panose="020B0604020202020204"/>
              </a:rPr>
              <a:t>Open the photo file in Preview (Mac default)</a:t>
            </a:r>
          </a:p>
          <a:p>
            <a:pPr marL="685800" lvl="1" indent="-228600">
              <a:buFont typeface="+mj-lt"/>
              <a:buAutoNum type="arabicPeriod"/>
            </a:pPr>
            <a:r>
              <a:rPr lang="en-US" sz="1200">
                <a:solidFill>
                  <a:prstClr val="black"/>
                </a:solidFill>
                <a:latin typeface="Arial" panose="020B0604020202020204"/>
              </a:rPr>
              <a:t>Click ‘Tools’</a:t>
            </a:r>
          </a:p>
          <a:p>
            <a:pPr marL="685800" lvl="1" indent="-228600">
              <a:buFont typeface="+mj-lt"/>
              <a:buAutoNum type="arabicPeriod"/>
            </a:pPr>
            <a:r>
              <a:rPr lang="en-US" sz="1200">
                <a:solidFill>
                  <a:prstClr val="black"/>
                </a:solidFill>
                <a:latin typeface="Arial" panose="020B0604020202020204"/>
              </a:rPr>
              <a:t>Click ‘Adjust Size’</a:t>
            </a:r>
          </a:p>
          <a:p>
            <a:pPr marL="685800" lvl="1" indent="-228600">
              <a:buFont typeface="+mj-lt"/>
              <a:buAutoNum type="arabicPeriod"/>
            </a:pPr>
            <a:r>
              <a:rPr lang="en-US" sz="1200">
                <a:solidFill>
                  <a:prstClr val="black"/>
                </a:solidFill>
                <a:latin typeface="Arial" panose="020B0604020202020204"/>
              </a:rPr>
              <a:t>A dialog box will pop up</a:t>
            </a:r>
          </a:p>
          <a:p>
            <a:pPr marL="685800" lvl="1" indent="-228600">
              <a:buFont typeface="+mj-lt"/>
              <a:buAutoNum type="arabicPeriod"/>
            </a:pPr>
            <a:r>
              <a:rPr lang="en-US" sz="1200">
                <a:solidFill>
                  <a:prstClr val="black"/>
                </a:solidFill>
                <a:latin typeface="Arial" panose="020B0604020202020204"/>
              </a:rPr>
              <a:t>Check ‘Resolution’ which is the ‘dpi’</a:t>
            </a:r>
          </a:p>
          <a:p>
            <a:pPr marL="685800" lvl="1" indent="-228600">
              <a:buFont typeface="+mj-lt"/>
              <a:buAutoNum type="arabicPeriod"/>
            </a:pPr>
            <a:r>
              <a:rPr lang="en-US" sz="1200">
                <a:solidFill>
                  <a:prstClr val="black"/>
                </a:solidFill>
                <a:latin typeface="Arial" panose="020B0604020202020204"/>
              </a:rPr>
              <a:t>Your photo must be a minimum of 72 dpi for use</a:t>
            </a:r>
          </a:p>
          <a:p>
            <a:endParaRPr lang="en-US">
              <a:solidFill>
                <a:prstClr val="black"/>
              </a:solidFill>
              <a:latin typeface="Arial" panose="020B0604020202020204"/>
            </a:endParaRPr>
          </a:p>
        </p:txBody>
      </p:sp>
    </p:spTree>
    <p:extLst>
      <p:ext uri="{BB962C8B-B14F-4D97-AF65-F5344CB8AC3E}">
        <p14:creationId xmlns:p14="http://schemas.microsoft.com/office/powerpoint/2010/main" val="190645579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821C636D9F7A14FA0CEF057F8E52047" ma:contentTypeVersion="11" ma:contentTypeDescription="Create a new document." ma:contentTypeScope="" ma:versionID="63d940b9bdecaf41baf7f341e5de4be9">
  <xsd:schema xmlns:xsd="http://www.w3.org/2001/XMLSchema" xmlns:xs="http://www.w3.org/2001/XMLSchema" xmlns:p="http://schemas.microsoft.com/office/2006/metadata/properties" xmlns:ns2="cb1aa713-8d44-4b8d-bdfc-8d382eda8243" xmlns:ns3="20d83908-ec8d-4aca-ab0e-80b7f497db28" targetNamespace="http://schemas.microsoft.com/office/2006/metadata/properties" ma:root="true" ma:fieldsID="125e5f7e0f755b0d275122ded007a512" ns2:_="" ns3:_="">
    <xsd:import namespace="cb1aa713-8d44-4b8d-bdfc-8d382eda8243"/>
    <xsd:import namespace="20d83908-ec8d-4aca-ab0e-80b7f497db2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1aa713-8d44-4b8d-bdfc-8d382eda82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0d83908-ec8d-4aca-ab0e-80b7f497db2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86A54D7-2601-4778-BB20-0FB3C53FF91B}">
  <ds:schemaRefs>
    <ds:schemaRef ds:uri="http://schemas.microsoft.com/sharepoint/v3/contenttype/forms"/>
  </ds:schemaRefs>
</ds:datastoreItem>
</file>

<file path=customXml/itemProps2.xml><?xml version="1.0" encoding="utf-8"?>
<ds:datastoreItem xmlns:ds="http://schemas.openxmlformats.org/officeDocument/2006/customXml" ds:itemID="{FD92D678-7985-4336-8794-37C3D203DD89}">
  <ds:schemaRefs>
    <ds:schemaRef ds:uri="aaf12ef8-83df-4ac1-8570-146fbceeae8d"/>
    <ds:schemaRef ds:uri="db613e52-d29e-48be-9dab-b77cf859024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68D1D80A-A64E-44FF-B615-ABE812786547}"/>
</file>

<file path=docProps/app.xml><?xml version="1.0" encoding="utf-8"?>
<Properties xmlns="http://schemas.openxmlformats.org/officeDocument/2006/extended-properties" xmlns:vt="http://schemas.openxmlformats.org/officeDocument/2006/docPropsVTypes">
  <Template/>
  <TotalTime>6</TotalTime>
  <Words>847</Words>
  <Application>Microsoft Macintosh PowerPoint</Application>
  <PresentationFormat>Custom</PresentationFormat>
  <Paragraphs>68</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Social Media Posts: PTA For Your Child/Teen Series</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Blum, Philip</dc:creator>
  <cp:lastModifiedBy>Erika Rose</cp:lastModifiedBy>
  <cp:revision>7</cp:revision>
  <dcterms:created xsi:type="dcterms:W3CDTF">2020-04-17T13:30:57Z</dcterms:created>
  <dcterms:modified xsi:type="dcterms:W3CDTF">2020-09-22T16:06:32Z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0x0101005821C636D9F7A14FA0CEF057F8E52047</vt:lpwstr>
  </property>
</Properties>
</file>