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60" r:id="rId5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4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46A"/>
    <a:srgbClr val="FFFFFF"/>
    <a:srgbClr val="72246C"/>
    <a:srgbClr val="00778B"/>
    <a:srgbClr val="CB333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49"/>
    <p:restoredTop sz="94693"/>
  </p:normalViewPr>
  <p:slideViewPr>
    <p:cSldViewPr snapToGrid="0">
      <p:cViewPr varScale="1">
        <p:scale>
          <a:sx n="65" d="100"/>
          <a:sy n="65" d="100"/>
        </p:scale>
        <p:origin x="2216" y="208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ommentAuthors" Target="comment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39639C-FB9E-7B48-BFCF-8E6A402E14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Picture Placeholder 32">
            <a:extLst>
              <a:ext uri="{FF2B5EF4-FFF2-40B4-BE49-F238E27FC236}">
                <a16:creationId xmlns:a16="http://schemas.microsoft.com/office/drawing/2014/main" id="{65A51B83-34C1-084B-8913-26DFADF2F93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10490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8FB7792-9503-4A48-BE4F-148032655A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1CA5749-70D2-D54A-B9D0-92314F47EB0C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5C33E6-B891-DD4D-91D7-C82F9566A6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97842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11/4/20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5CC33A-A170-D348-B19E-7BEFC3E27B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69B9893-1C53-8E44-B640-5BD7BBA8FD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524714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77FB39F-33BE-4DAF-B6BB-FD4A9C380965}"/>
</file>

<file path=customXml/itemProps2.xml><?xml version="1.0" encoding="utf-8"?>
<ds:datastoreItem xmlns:ds="http://schemas.openxmlformats.org/officeDocument/2006/customXml" ds:itemID="{57E0CD00-71C2-4A4F-8286-5FB9471772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4D0C37-4E96-4304-BEDF-05EA51512339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db613e52-d29e-48be-9dab-b77cf859024b"/>
    <ds:schemaRef ds:uri="aaf12ef8-83df-4ac1-8570-146fbceeae8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7</cp:revision>
  <dcterms:created xsi:type="dcterms:W3CDTF">2020-04-17T13:30:57Z</dcterms:created>
  <dcterms:modified xsi:type="dcterms:W3CDTF">2020-11-04T19:00:43Z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