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508" r:id="rId5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17B1213-C1B8-4007-984D-958A572540C3}">
          <p14:sldIdLst>
            <p14:sldId id="5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5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72246C"/>
    <a:srgbClr val="CB333B"/>
    <a:srgbClr val="00778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9" d="100"/>
          <a:sy n="139" d="100"/>
        </p:scale>
        <p:origin x="384" y="168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2959C-ECCE-46C5-A09A-6E73EEFF09C2}" type="datetimeFigureOut">
              <a:rPr lang="en-US" smtClean="0"/>
              <a:t>11/4/20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F1DC-DADF-4589-BCB3-C296EE7D3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5610B4-2D1D-AF43-8D46-EBDDA2224B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16" y="0"/>
            <a:ext cx="11426967" cy="5980112"/>
          </a:xfrm>
          <a:prstGeom prst="rect">
            <a:avLst/>
          </a:prstGeom>
        </p:spPr>
      </p:pic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43318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059D63-0FFC-4847-8971-5781C1AC2D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A730F77-9EF9-654F-B731-2B420EFA23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6412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D0D775-0A41-4D7B-B91A-5508738A077D}"/>
</file>

<file path=customXml/itemProps2.xml><?xml version="1.0" encoding="utf-8"?>
<ds:datastoreItem xmlns:ds="http://schemas.openxmlformats.org/officeDocument/2006/customXml" ds:itemID="{0C3EA020-EEBE-4B8E-85C7-F953AD6E3511}">
  <ds:schemaRefs>
    <ds:schemaRef ds:uri="aaf12ef8-83df-4ac1-8570-146fbceeae8d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db613e52-d29e-48be-9dab-b77cf859024b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CC43910-6480-4F6B-A228-4D512BD926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2020-04-14T15:06:47Z</dcterms:created>
  <dcterms:modified xsi:type="dcterms:W3CDTF">2020-11-04T18:51:22Z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