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71" r:id="rId5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4" clrIdx="0"/>
  <p:cmAuthor id="2" name="Kohn, Darcy" initials="KD" lastIdx="4" clrIdx="1"/>
  <p:cmAuthor id="3" name="Cherry, Allison" initials="CA" lastIdx="1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CB6015"/>
    <a:srgbClr val="003C71"/>
    <a:srgbClr val="72246C"/>
    <a:srgbClr val="78BE20"/>
    <a:srgbClr val="007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009C9A-38E7-23F6-7D23-B378C13D715D}" v="7" dt="2020-06-05T14:22:25.195"/>
    <p1510:client id="{2962A086-F158-453F-964E-14A687A19241}" v="109" dt="2020-06-05T11:09:55.374"/>
    <p1510:client id="{3DA41031-6AC8-4B45-98ED-90DF7E29B02B}" v="1" dt="2020-06-05T14:22:00.829"/>
    <p1510:client id="{BD4A79C1-E9AE-7B1F-1836-DAC45CCBD726}" v="13" dt="2020-06-04T19:07:43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9"/>
    <p:restoredTop sz="94694"/>
  </p:normalViewPr>
  <p:slideViewPr>
    <p:cSldViewPr snapToGrid="0">
      <p:cViewPr varScale="1">
        <p:scale>
          <a:sx n="139" d="100"/>
          <a:sy n="139" d="100"/>
        </p:scale>
        <p:origin x="26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D1873-C732-4046-BC02-ADAD4EE839C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0ABFA-7E35-4FA3-850B-7891957C0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74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25C5597-B265-4B47-94D5-953854D50F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66AB15-50A9-644E-A05A-9F21FCDDC0D9}"/>
              </a:ext>
            </a:extLst>
          </p:cNvPr>
          <p:cNvSpPr txBox="1"/>
          <p:nvPr userDrawn="1"/>
        </p:nvSpPr>
        <p:spPr>
          <a:xfrm>
            <a:off x="426720" y="2309111"/>
            <a:ext cx="540009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números tienen cierta fortaleza, y aumentar la membresía de PTA, aunque sea de a una persona, hace posible financiar los recursos escolares esenciales y las necesidades del currículo de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s-E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invitamos a unirse porque juntos podemos hacer más que separados. Solo toma 5 minutos:</a:t>
            </a:r>
            <a:endParaRPr lang="en-US" sz="16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1FE95B0-5742-2F4B-8AB2-3CA1AD6FCB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320" y="3074288"/>
            <a:ext cx="5192648" cy="599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                                              &lt;ESCRIBA EL NOMBRE DE LA ESCUELA&gt;. </a:t>
            </a:r>
            <a:endParaRPr lang="en-US" dirty="0"/>
          </a:p>
        </p:txBody>
      </p:sp>
      <p:pic>
        <p:nvPicPr>
          <p:cNvPr id="16" name="Picture 15" descr="A picture containing light&#10;&#10;Description automatically generated">
            <a:extLst>
              <a:ext uri="{FF2B5EF4-FFF2-40B4-BE49-F238E27FC236}">
                <a16:creationId xmlns:a16="http://schemas.microsoft.com/office/drawing/2014/main" id="{5B81F2E2-FC68-6049-9FCA-F2C868A7B7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048" y="862846"/>
            <a:ext cx="5549347" cy="44394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A619D0-FD22-6A41-95E4-7618C7784B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682" y="4863896"/>
            <a:ext cx="1504733" cy="860574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927088C-B8FD-7B4B-B7AC-0E1E510590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3200" y="4390857"/>
            <a:ext cx="5616575" cy="372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26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• 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&lt;INSERTE EL URL DE LA PTA LOCAL&gt;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20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53BE50-73F8-2C4C-8423-C7538FC22E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9B768-EE95-F649-9FA5-A922167B22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936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EC55E44-9E4B-46E3-ADCC-6A2E5D8D7CFA}"/>
</file>

<file path=customXml/itemProps2.xml><?xml version="1.0" encoding="utf-8"?>
<ds:datastoreItem xmlns:ds="http://schemas.openxmlformats.org/officeDocument/2006/customXml" ds:itemID="{47FBA525-5BC9-44CF-92C6-8E587C581229}">
  <ds:schemaRefs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db613e52-d29e-48be-9dab-b77cf859024b"/>
    <ds:schemaRef ds:uri="aaf12ef8-83df-4ac1-8570-146fbceeae8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F0163D9-5A21-45CC-B34F-489BFED2CC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{67452D7A-AED5-8F42-8F77-390294BE5A15}tf16401378</Template>
  <TotalTime>67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23</cp:revision>
  <dcterms:created xsi:type="dcterms:W3CDTF">2020-04-14T15:06:47Z</dcterms:created>
  <dcterms:modified xsi:type="dcterms:W3CDTF">2020-11-03T22:38:04Z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