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8" r:id="rId5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3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1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5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80" d="100"/>
          <a:sy n="80" d="100"/>
        </p:scale>
        <p:origin x="2824" y="224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ommentAuthors" Target="comment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0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7F99693A-A794-644E-A82C-9942F81D7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C89F212-EBF9-F642-A8CF-F84F6244714F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01FF30B-4190-0140-A899-86CB56FFA1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879540-619B-0845-93D6-F5C0173F40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19755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11/3/20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C8AF58-1B69-A744-8C7C-89B54E73E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89323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D5EC35-0EF9-445B-ACAC-76545C2E5A45}"/>
</file>

<file path=customXml/itemProps2.xml><?xml version="1.0" encoding="utf-8"?>
<ds:datastoreItem xmlns:ds="http://schemas.openxmlformats.org/officeDocument/2006/customXml" ds:itemID="{AAFBF9DE-1A64-41DB-AD81-69C234E3DA3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5EA216-579C-4F83-A230-70E0A1403110}">
  <ds:schemaRefs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db613e52-d29e-48be-9dab-b77cf859024b"/>
    <ds:schemaRef ds:uri="aaf12ef8-83df-4ac1-8570-146fbceeae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8</cp:revision>
  <dcterms:created xsi:type="dcterms:W3CDTF">2020-04-17T13:30:57Z</dcterms:created>
  <dcterms:modified xsi:type="dcterms:W3CDTF">2020-11-03T22:37:55Z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