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60" r:id="rId5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22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4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4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Chini, Kaveh" initials="CK" lastIdx="4" clrIdx="3">
    <p:extLst>
      <p:ext uri="{19B8F6BF-5375-455C-9EA6-DF929625EA0E}">
        <p15:presenceInfo xmlns:p15="http://schemas.microsoft.com/office/powerpoint/2012/main" userId="S::kaveh.chini@edelman.com::913d77f2-626d-47f9-a8b9-8c30bf1e064e" providerId="AD"/>
      </p:ext>
    </p:extLst>
  </p:cmAuthor>
  <p:cmAuthor id="5" name="Johnson, Erin" initials="JE" lastIdx="8" clrIdx="4">
    <p:extLst>
      <p:ext uri="{19B8F6BF-5375-455C-9EA6-DF929625EA0E}">
        <p15:presenceInfo xmlns:p15="http://schemas.microsoft.com/office/powerpoint/2012/main" userId="S::erin.johnson@edelman.com::55eac05e-6191-4eac-b20d-3f760727c12a" providerId="AD"/>
      </p:ext>
    </p:extLst>
  </p:cmAuthor>
  <p:cmAuthor id="6" name="Fox, Amy" initials="FA" lastIdx="5" clrIdx="5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00778B"/>
    <a:srgbClr val="CB6015"/>
    <a:srgbClr val="78BE20"/>
    <a:srgbClr val="6F30A0"/>
    <a:srgbClr val="7224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9" d="100"/>
          <a:sy n="139" d="100"/>
        </p:scale>
        <p:origin x="38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64881-F719-7C44-93A3-9B7457E9AA81}" type="datetimeFigureOut">
              <a:rPr lang="en-US" smtClean="0"/>
              <a:t>11/5/20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69E5A-93F1-664B-AEF0-544F1B1223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1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8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667747-173A-1149-AC92-450CF37A821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48340" y="628460"/>
            <a:ext cx="4483293" cy="47247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EBD6D8-F67E-1F46-968E-9F8BF75472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1430000" cy="5981700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C69ACE8-AC33-3049-A84E-CE2A5A476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152" y="4829949"/>
            <a:ext cx="1504733" cy="928469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42A9493-5144-4F4C-969A-50D9576FFDE1}"/>
              </a:ext>
            </a:extLst>
          </p:cNvPr>
          <p:cNvCxnSpPr/>
          <p:nvPr userDrawn="1"/>
        </p:nvCxnSpPr>
        <p:spPr>
          <a:xfrm>
            <a:off x="2935808" y="4804013"/>
            <a:ext cx="0" cy="914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B292467-66D5-8346-8F99-FD2F0D8C114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44028" y="4851743"/>
            <a:ext cx="1290637" cy="866775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A94CF2-13BA-6F47-B39C-5882C0832BF9}"/>
              </a:ext>
            </a:extLst>
          </p:cNvPr>
          <p:cNvSpPr txBox="1"/>
          <p:nvPr userDrawn="1"/>
        </p:nvSpPr>
        <p:spPr>
          <a:xfrm>
            <a:off x="381839" y="2200591"/>
            <a:ext cx="5647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Cuantos más miembros tengamos, más fuerte podrá hablar PTA en nombre de sus hijos y tener impacto en las decisiones que afectan su salud, su seguridad y su calidad. Como la asociación más antigua y más grande de defensoría infantil de los EE.UU., la defensoría de PTA ha logrado: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1E6050-AA1E-4E42-B9B5-6E60431DFEC5}"/>
              </a:ext>
            </a:extLst>
          </p:cNvPr>
          <p:cNvSpPr txBox="1"/>
          <p:nvPr userDrawn="1"/>
        </p:nvSpPr>
        <p:spPr>
          <a:xfrm>
            <a:off x="331599" y="3720236"/>
            <a:ext cx="5647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El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kínder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universal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</a:t>
            </a:r>
            <a:r>
              <a:rPr lang="es-E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Programa Nacional de Almuerzo Escolar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12DA0D3-3C7A-B449-8482-60B0CDEE2F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2600" y="4329891"/>
            <a:ext cx="5616575" cy="372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26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  &lt;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UN EJEMPLO DE SU PTA LOCAL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997122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544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6" r:id="rId2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AB1394-3B03-AC48-A80A-8DDA336383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FEA3480-DCD5-F04D-96F3-782EDC23296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E40A-8CA4-AA41-8E1E-6F37483920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42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CD8DD0-88B8-424B-ABCB-964B1A8AF3E7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B5AA306-729D-449C-8B54-01DC9BDC15E1}"/>
</file>

<file path=customXml/itemProps3.xml><?xml version="1.0" encoding="utf-8"?>
<ds:datastoreItem xmlns:ds="http://schemas.openxmlformats.org/officeDocument/2006/customXml" ds:itemID="{D556C41D-7BC0-4A0E-9A82-998E13E43D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8</cp:revision>
  <dcterms:created xsi:type="dcterms:W3CDTF">2020-04-14T15:06:47Z</dcterms:created>
  <dcterms:modified xsi:type="dcterms:W3CDTF">2020-11-05T17:34:41Z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