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0"/>
  </p:notesMasterIdLst>
  <p:sldIdLst>
    <p:sldId id="501" r:id="rId5"/>
    <p:sldId id="503" r:id="rId6"/>
    <p:sldId id="272" r:id="rId7"/>
    <p:sldId id="273" r:id="rId8"/>
    <p:sldId id="281" r:id="rId9"/>
  </p:sldIdLst>
  <p:sldSz cx="11430000" cy="59801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8"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14" clrIdx="0">
    <p:extLst>
      <p:ext uri="{19B8F6BF-5375-455C-9EA6-DF929625EA0E}">
        <p15:presenceInfo xmlns:p15="http://schemas.microsoft.com/office/powerpoint/2012/main" userId="S::amanda.drain@edelman.com::8d0eef54-3ffd-45b8-b5a7-cd58b567f0b0" providerId="AD"/>
      </p:ext>
    </p:extLst>
  </p:cmAuthor>
  <p:cmAuthor id="2" name="Kohn, Darcy" initials="KD" lastIdx="4" clrIdx="1">
    <p:extLst>
      <p:ext uri="{19B8F6BF-5375-455C-9EA6-DF929625EA0E}">
        <p15:presenceInfo xmlns:p15="http://schemas.microsoft.com/office/powerpoint/2012/main" userId="S::Darcy.Kohn@edelman.com::7ab41b32-389a-4499-8ac8-d0498c3da392" providerId="AD"/>
      </p:ext>
    </p:extLst>
  </p:cmAuthor>
  <p:cmAuthor id="3" name="Cherry, Allison" initials="CA" lastIdx="13" clrIdx="2">
    <p:extLst>
      <p:ext uri="{19B8F6BF-5375-455C-9EA6-DF929625EA0E}">
        <p15:presenceInfo xmlns:p15="http://schemas.microsoft.com/office/powerpoint/2012/main" userId="S::Allison.Cherry@edelman.com::323b9801-8644-4837-a2e8-c780fba0bb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F30A0"/>
    <a:srgbClr val="CB6015"/>
    <a:srgbClr val="003C71"/>
    <a:srgbClr val="72246C"/>
    <a:srgbClr val="78BE20"/>
    <a:srgbClr val="0077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39" d="100"/>
          <a:sy n="139" d="100"/>
        </p:scale>
        <p:origin x="384" y="168"/>
      </p:cViewPr>
      <p:guideLst>
        <p:guide orient="horz" pos="1188"/>
        <p:guide pos="36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4D1873-C732-4046-BC02-ADAD4EE839CD}" type="datetimeFigureOut">
              <a:rPr lang="en-US" smtClean="0"/>
              <a:t>9/21/20</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80ABFA-7E35-4FA3-850B-7891957C0C55}" type="slidenum">
              <a:rPr lang="en-US" smtClean="0"/>
              <a:t>‹#›</a:t>
            </a:fld>
            <a:endParaRPr lang="en-US"/>
          </a:p>
        </p:txBody>
      </p:sp>
    </p:spTree>
    <p:extLst>
      <p:ext uri="{BB962C8B-B14F-4D97-AF65-F5344CB8AC3E}">
        <p14:creationId xmlns:p14="http://schemas.microsoft.com/office/powerpoint/2010/main" val="3247674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80ABFA-7E35-4FA3-850B-7891957C0C55}" type="slidenum">
              <a:rPr lang="en-US" smtClean="0"/>
              <a:t>1</a:t>
            </a:fld>
            <a:endParaRPr lang="en-US"/>
          </a:p>
        </p:txBody>
      </p:sp>
    </p:spTree>
    <p:extLst>
      <p:ext uri="{BB962C8B-B14F-4D97-AF65-F5344CB8AC3E}">
        <p14:creationId xmlns:p14="http://schemas.microsoft.com/office/powerpoint/2010/main" val="1039519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80ABFA-7E35-4FA3-850B-7891957C0C55}" type="slidenum">
              <a:rPr lang="en-US" smtClean="0"/>
              <a:t>4</a:t>
            </a:fld>
            <a:endParaRPr lang="en-US"/>
          </a:p>
        </p:txBody>
      </p:sp>
    </p:spTree>
    <p:extLst>
      <p:ext uri="{BB962C8B-B14F-4D97-AF65-F5344CB8AC3E}">
        <p14:creationId xmlns:p14="http://schemas.microsoft.com/office/powerpoint/2010/main" val="3642051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2315" y="662608"/>
            <a:ext cx="5818620" cy="4654896"/>
          </a:xfrm>
          <a:prstGeom prst="rect">
            <a:avLst/>
          </a:prstGeom>
        </p:spPr>
      </p:pic>
      <p:sp>
        <p:nvSpPr>
          <p:cNvPr id="15" name="TextBox 14">
            <a:extLst>
              <a:ext uri="{FF2B5EF4-FFF2-40B4-BE49-F238E27FC236}">
                <a16:creationId xmlns:a16="http://schemas.microsoft.com/office/drawing/2014/main" id="{74910DCB-EFBF-134D-8F3C-B646260058BA}"/>
              </a:ext>
            </a:extLst>
          </p:cNvPr>
          <p:cNvSpPr txBox="1"/>
          <p:nvPr userDrawn="1"/>
        </p:nvSpPr>
        <p:spPr>
          <a:xfrm>
            <a:off x="556387" y="2162491"/>
            <a:ext cx="5647172" cy="1661993"/>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200" b="1">
              <a:solidFill>
                <a:schemeClr val="bg1"/>
              </a:solidFill>
              <a:latin typeface="Arial" panose="020B0604020202020204" pitchFamily="34" charset="0"/>
              <a:cs typeface="Arial" panose="020B0604020202020204" pitchFamily="34" charset="0"/>
            </a:endParaRPr>
          </a:p>
          <a:p>
            <a:r>
              <a:rPr lang="en-US" b="1">
                <a:solidFill>
                  <a:schemeClr val="bg1"/>
                </a:solidFill>
                <a:latin typeface="Arial" panose="020B0604020202020204" pitchFamily="34" charset="0"/>
                <a:cs typeface="Arial" panose="020B0604020202020204" pitchFamily="34" charset="0"/>
              </a:rPr>
              <a:t>Your investment supports:</a:t>
            </a:r>
            <a:endParaRPr lang="en-US">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id="{FF38FD27-BE95-BA4C-BE77-5DFBDAC2FA76}"/>
              </a:ext>
            </a:extLst>
          </p:cNvPr>
          <p:cNvSpPr>
            <a:spLocks noGrp="1"/>
          </p:cNvSpPr>
          <p:nvPr>
            <p:ph type="body" sz="quarter" idx="14" hasCustomPrompt="1"/>
          </p:nvPr>
        </p:nvSpPr>
        <p:spPr>
          <a:xfrm>
            <a:off x="529590" y="3854450"/>
            <a:ext cx="5200650" cy="1428750"/>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7" name="Text Placeholder 13">
            <a:extLst>
              <a:ext uri="{FF2B5EF4-FFF2-40B4-BE49-F238E27FC236}">
                <a16:creationId xmlns:a16="http://schemas.microsoft.com/office/drawing/2014/main" id="{2D03959F-1F67-E545-9F86-64A8C5988D1C}"/>
              </a:ext>
            </a:extLst>
          </p:cNvPr>
          <p:cNvSpPr>
            <a:spLocks noGrp="1"/>
          </p:cNvSpPr>
          <p:nvPr>
            <p:ph type="body" sz="quarter" idx="15" hasCustomPrompt="1"/>
          </p:nvPr>
        </p:nvSpPr>
        <p:spPr>
          <a:xfrm>
            <a:off x="1539240" y="3016250"/>
            <a:ext cx="4362450" cy="514350"/>
          </a:xfrm>
          <a:prstGeom prst="rect">
            <a:avLst/>
          </a:prstGeom>
        </p:spPr>
        <p:txBody>
          <a:bodyPr/>
          <a:lstStyle>
            <a:lvl1pPr marL="0" indent="0">
              <a:buNone/>
              <a:defRPr sz="180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2" name="Picture 11">
            <a:extLst>
              <a:ext uri="{FF2B5EF4-FFF2-40B4-BE49-F238E27FC236}">
                <a16:creationId xmlns:a16="http://schemas.microsoft.com/office/drawing/2014/main" id="{FBFA02A9-540B-A944-B87C-931C9856A6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8998"/>
          <a:stretch/>
        </p:blipFill>
        <p:spPr>
          <a:xfrm>
            <a:off x="0" y="0"/>
            <a:ext cx="11426967" cy="364797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F0B56F8E-70A2-EA48-BC37-798DDC66971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spTree>
    <p:extLst>
      <p:ext uri="{BB962C8B-B14F-4D97-AF65-F5344CB8AC3E}">
        <p14:creationId xmlns:p14="http://schemas.microsoft.com/office/powerpoint/2010/main" val="3589682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250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8" name="TextBox 7">
            <a:extLst>
              <a:ext uri="{FF2B5EF4-FFF2-40B4-BE49-F238E27FC236}">
                <a16:creationId xmlns:a16="http://schemas.microsoft.com/office/drawing/2014/main" id="{B89B252E-4D62-5B47-84ED-830076E1B03E}"/>
              </a:ext>
            </a:extLst>
          </p:cNvPr>
          <p:cNvSpPr txBox="1"/>
          <p:nvPr userDrawn="1"/>
        </p:nvSpPr>
        <p:spPr>
          <a:xfrm>
            <a:off x="556387" y="2162491"/>
            <a:ext cx="5647172" cy="1661993"/>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200" b="1">
              <a:solidFill>
                <a:schemeClr val="bg1"/>
              </a:solidFill>
              <a:latin typeface="Arial" panose="020B0604020202020204" pitchFamily="34" charset="0"/>
              <a:cs typeface="Arial" panose="020B0604020202020204" pitchFamily="34" charset="0"/>
            </a:endParaRPr>
          </a:p>
          <a:p>
            <a:r>
              <a:rPr lang="en-US" b="1">
                <a:solidFill>
                  <a:schemeClr val="bg1"/>
                </a:solidFill>
                <a:latin typeface="Arial" panose="020B0604020202020204" pitchFamily="34" charset="0"/>
                <a:cs typeface="Arial" panose="020B0604020202020204" pitchFamily="34" charset="0"/>
              </a:rPr>
              <a:t>Your investment supports:</a:t>
            </a:r>
            <a:endParaRPr lang="en-US">
              <a:solidFill>
                <a:schemeClr val="bg1"/>
              </a:solidFill>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id="{E6EF3C0C-1C90-E944-B50A-F683EE8C68BE}"/>
              </a:ext>
            </a:extLst>
          </p:cNvPr>
          <p:cNvSpPr>
            <a:spLocks noGrp="1"/>
          </p:cNvSpPr>
          <p:nvPr>
            <p:ph type="body" sz="quarter" idx="14" hasCustomPrompt="1"/>
          </p:nvPr>
        </p:nvSpPr>
        <p:spPr>
          <a:xfrm>
            <a:off x="529590" y="3854450"/>
            <a:ext cx="5200650" cy="1428750"/>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 Placeholder 13">
            <a:extLst>
              <a:ext uri="{FF2B5EF4-FFF2-40B4-BE49-F238E27FC236}">
                <a16:creationId xmlns:a16="http://schemas.microsoft.com/office/drawing/2014/main" id="{F0E314D9-3CAD-7148-AD70-96D832D1E741}"/>
              </a:ext>
            </a:extLst>
          </p:cNvPr>
          <p:cNvSpPr>
            <a:spLocks noGrp="1"/>
          </p:cNvSpPr>
          <p:nvPr>
            <p:ph type="body" sz="quarter" idx="15" hasCustomPrompt="1"/>
          </p:nvPr>
        </p:nvSpPr>
        <p:spPr>
          <a:xfrm>
            <a:off x="1539240" y="3016250"/>
            <a:ext cx="4362450" cy="514350"/>
          </a:xfrm>
          <a:prstGeom prst="rect">
            <a:avLst/>
          </a:prstGeom>
        </p:spPr>
        <p:txBody>
          <a:bodyPr/>
          <a:lstStyle>
            <a:lvl1pPr marL="0" indent="0">
              <a:buNone/>
              <a:defRPr sz="180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2315" y="662608"/>
            <a:ext cx="5818620" cy="4654896"/>
          </a:xfrm>
          <a:prstGeom prst="rect">
            <a:avLst/>
          </a:prstGeom>
        </p:spPr>
      </p:pic>
      <p:sp>
        <p:nvSpPr>
          <p:cNvPr id="3" name="TextBox 2">
            <a:extLst>
              <a:ext uri="{FF2B5EF4-FFF2-40B4-BE49-F238E27FC236}">
                <a16:creationId xmlns:a16="http://schemas.microsoft.com/office/drawing/2014/main" id="{203F7B0A-AD01-DE4C-B4C0-7779D0CE4D40}"/>
              </a:ext>
            </a:extLst>
          </p:cNvPr>
          <p:cNvSpPr txBox="1"/>
          <p:nvPr userDrawn="1"/>
        </p:nvSpPr>
        <p:spPr>
          <a:xfrm>
            <a:off x="-81280" y="477520"/>
            <a:ext cx="184731" cy="369332"/>
          </a:xfrm>
          <a:prstGeom prst="rect">
            <a:avLst/>
          </a:prstGeom>
          <a:noFill/>
        </p:spPr>
        <p:txBody>
          <a:bodyPr wrap="none" rtlCol="0">
            <a:spAutoFit/>
          </a:bodyPr>
          <a:lstStyle/>
          <a:p>
            <a:endParaRPr lang="en-US"/>
          </a:p>
        </p:txBody>
      </p:sp>
      <p:pic>
        <p:nvPicPr>
          <p:cNvPr id="15" name="Picture 14">
            <a:extLst>
              <a:ext uri="{FF2B5EF4-FFF2-40B4-BE49-F238E27FC236}">
                <a16:creationId xmlns:a16="http://schemas.microsoft.com/office/drawing/2014/main" id="{40CCA739-B12D-944F-A25C-5C790CEF850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5296"/>
          <a:stretch/>
        </p:blipFill>
        <p:spPr>
          <a:xfrm>
            <a:off x="0" y="1"/>
            <a:ext cx="11426967" cy="3869356"/>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58F11DEE-C1B5-0B40-A035-7778BEFDB2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7" name="Straight Connector 16">
            <a:extLst>
              <a:ext uri="{FF2B5EF4-FFF2-40B4-BE49-F238E27FC236}">
                <a16:creationId xmlns:a16="http://schemas.microsoft.com/office/drawing/2014/main" id="{A683B2DE-D823-4F46-8CB9-2F399F639853}"/>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B9F4D217-B473-D944-92B5-61459C12B6B4}"/>
              </a:ext>
            </a:extLst>
          </p:cNvPr>
          <p:cNvSpPr>
            <a:spLocks noGrp="1"/>
          </p:cNvSpPr>
          <p:nvPr>
            <p:ph type="pic" sz="quarter" idx="16"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3788547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0295" y="871916"/>
            <a:ext cx="5168348" cy="4134678"/>
          </a:xfrm>
          <a:prstGeom prst="rect">
            <a:avLst/>
          </a:prstGeom>
        </p:spPr>
      </p:pic>
      <p:sp>
        <p:nvSpPr>
          <p:cNvPr id="42" name="TextBox 41">
            <a:extLst>
              <a:ext uri="{FF2B5EF4-FFF2-40B4-BE49-F238E27FC236}">
                <a16:creationId xmlns:a16="http://schemas.microsoft.com/office/drawing/2014/main" id="{7589951D-C12E-764B-BE61-2ACACEB80647}"/>
              </a:ext>
            </a:extLst>
          </p:cNvPr>
          <p:cNvSpPr txBox="1"/>
          <p:nvPr userDrawn="1"/>
        </p:nvSpPr>
        <p:spPr>
          <a:xfrm>
            <a:off x="402717" y="2200591"/>
            <a:ext cx="5647172" cy="1477328"/>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43" name="Text Placeholder 2">
            <a:extLst>
              <a:ext uri="{FF2B5EF4-FFF2-40B4-BE49-F238E27FC236}">
                <a16:creationId xmlns:a16="http://schemas.microsoft.com/office/drawing/2014/main" id="{FDAC5EAA-6EE7-ED47-ABD9-0E5882F8D8B3}"/>
              </a:ext>
            </a:extLst>
          </p:cNvPr>
          <p:cNvSpPr>
            <a:spLocks noGrp="1"/>
          </p:cNvSpPr>
          <p:nvPr>
            <p:ph type="body" sz="quarter" idx="16" hasCustomPrompt="1"/>
          </p:nvPr>
        </p:nvSpPr>
        <p:spPr>
          <a:xfrm>
            <a:off x="351917" y="4400479"/>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44" name="TextBox 43">
            <a:extLst>
              <a:ext uri="{FF2B5EF4-FFF2-40B4-BE49-F238E27FC236}">
                <a16:creationId xmlns:a16="http://schemas.microsoft.com/office/drawing/2014/main" id="{D19B2E9F-AFA2-B946-A788-26B66E3689CB}"/>
              </a:ext>
            </a:extLst>
          </p:cNvPr>
          <p:cNvSpPr txBox="1"/>
          <p:nvPr userDrawn="1"/>
        </p:nvSpPr>
        <p:spPr>
          <a:xfrm>
            <a:off x="402717" y="3720236"/>
            <a:ext cx="5647172" cy="646331"/>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   Universal Kindergarten</a:t>
            </a:r>
          </a:p>
          <a:p>
            <a:r>
              <a:rPr lang="en-US">
                <a:solidFill>
                  <a:schemeClr val="bg1"/>
                </a:solidFill>
                <a:latin typeface="Arial" panose="020B0604020202020204" pitchFamily="34" charset="0"/>
                <a:cs typeface="Arial" panose="020B0604020202020204" pitchFamily="34" charset="0"/>
              </a:rPr>
              <a:t>•   National School Lunch Program</a:t>
            </a:r>
          </a:p>
        </p:txBody>
      </p:sp>
      <p:pic>
        <p:nvPicPr>
          <p:cNvPr id="10" name="Picture 9">
            <a:extLst>
              <a:ext uri="{FF2B5EF4-FFF2-40B4-BE49-F238E27FC236}">
                <a16:creationId xmlns:a16="http://schemas.microsoft.com/office/drawing/2014/main" id="{A2A4444D-0366-E24C-AE3C-E597B06AC68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50265"/>
          <a:stretch/>
        </p:blipFill>
        <p:spPr>
          <a:xfrm>
            <a:off x="0" y="0"/>
            <a:ext cx="11426967" cy="2974206"/>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964B0D0C-3BF0-CD4C-A176-D2927E8360C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spTree>
    <p:extLst>
      <p:ext uri="{BB962C8B-B14F-4D97-AF65-F5344CB8AC3E}">
        <p14:creationId xmlns:p14="http://schemas.microsoft.com/office/powerpoint/2010/main" val="2962039860"/>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3" name="TextBox 2">
            <a:extLst>
              <a:ext uri="{FF2B5EF4-FFF2-40B4-BE49-F238E27FC236}">
                <a16:creationId xmlns:a16="http://schemas.microsoft.com/office/drawing/2014/main" id="{4E2E1555-A60F-B140-B804-915C748FC4AB}"/>
              </a:ext>
            </a:extLst>
          </p:cNvPr>
          <p:cNvSpPr txBox="1"/>
          <p:nvPr userDrawn="1"/>
        </p:nvSpPr>
        <p:spPr>
          <a:xfrm>
            <a:off x="402717" y="2200591"/>
            <a:ext cx="5647172" cy="1477328"/>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2" name="Text Placeholder 2">
            <a:extLst>
              <a:ext uri="{FF2B5EF4-FFF2-40B4-BE49-F238E27FC236}">
                <a16:creationId xmlns:a16="http://schemas.microsoft.com/office/drawing/2014/main" id="{6EAEAFF2-5816-F845-81E5-5FA5F9426433}"/>
              </a:ext>
            </a:extLst>
          </p:cNvPr>
          <p:cNvSpPr>
            <a:spLocks noGrp="1"/>
          </p:cNvSpPr>
          <p:nvPr>
            <p:ph type="body" sz="quarter" idx="16" hasCustomPrompt="1"/>
          </p:nvPr>
        </p:nvSpPr>
        <p:spPr>
          <a:xfrm>
            <a:off x="351917" y="4400479"/>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13" name="TextBox 12">
            <a:extLst>
              <a:ext uri="{FF2B5EF4-FFF2-40B4-BE49-F238E27FC236}">
                <a16:creationId xmlns:a16="http://schemas.microsoft.com/office/drawing/2014/main" id="{A634297F-F779-8043-93AA-1D56DD591515}"/>
              </a:ext>
            </a:extLst>
          </p:cNvPr>
          <p:cNvSpPr txBox="1"/>
          <p:nvPr userDrawn="1"/>
        </p:nvSpPr>
        <p:spPr>
          <a:xfrm>
            <a:off x="402717" y="3720236"/>
            <a:ext cx="5647172" cy="646331"/>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   Universal Kindergarten</a:t>
            </a:r>
          </a:p>
          <a:p>
            <a:r>
              <a:rPr lang="en-US">
                <a:solidFill>
                  <a:schemeClr val="bg1"/>
                </a:solidFill>
                <a:latin typeface="Arial" panose="020B0604020202020204" pitchFamily="34" charset="0"/>
                <a:cs typeface="Arial" panose="020B0604020202020204" pitchFamily="34" charset="0"/>
              </a:rPr>
              <a:t>•   National School Lunch Program</a:t>
            </a: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0295" y="871916"/>
            <a:ext cx="5168348" cy="4134678"/>
          </a:xfrm>
          <a:prstGeom prst="rect">
            <a:avLst/>
          </a:prstGeom>
        </p:spPr>
      </p:pic>
      <p:pic>
        <p:nvPicPr>
          <p:cNvPr id="16" name="Picture 15">
            <a:extLst>
              <a:ext uri="{FF2B5EF4-FFF2-40B4-BE49-F238E27FC236}">
                <a16:creationId xmlns:a16="http://schemas.microsoft.com/office/drawing/2014/main" id="{87CB88D2-7AEF-BE46-8D3D-5F75F7EBBBF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50748"/>
          <a:stretch/>
        </p:blipFill>
        <p:spPr>
          <a:xfrm>
            <a:off x="0" y="0"/>
            <a:ext cx="11426967" cy="2945331"/>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29BF4911-C979-A64D-87DE-B6AA664E8B1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7" name="Straight Connector 16">
            <a:extLst>
              <a:ext uri="{FF2B5EF4-FFF2-40B4-BE49-F238E27FC236}">
                <a16:creationId xmlns:a16="http://schemas.microsoft.com/office/drawing/2014/main" id="{2FC1FE52-7BE9-D047-8A7E-144EF37EB52F}"/>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FA056F8B-582E-6A45-BED1-E90D8DE291F2}"/>
              </a:ext>
            </a:extLst>
          </p:cNvPr>
          <p:cNvSpPr>
            <a:spLocks noGrp="1"/>
          </p:cNvSpPr>
          <p:nvPr>
            <p:ph type="pic" sz="quarter" idx="17"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2041999552"/>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9" name="TextBox 8">
            <a:extLst>
              <a:ext uri="{FF2B5EF4-FFF2-40B4-BE49-F238E27FC236}">
                <a16:creationId xmlns:a16="http://schemas.microsoft.com/office/drawing/2014/main" id="{B3EBEE78-42C2-D441-A3C0-A96B6B054057}"/>
              </a:ext>
            </a:extLst>
          </p:cNvPr>
          <p:cNvSpPr txBox="1"/>
          <p:nvPr userDrawn="1"/>
        </p:nvSpPr>
        <p:spPr>
          <a:xfrm>
            <a:off x="409419" y="2097648"/>
            <a:ext cx="5613010" cy="1638910"/>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50">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id="{381D01B7-B29B-B94E-8AC3-DAF336D791F0}"/>
              </a:ext>
            </a:extLst>
          </p:cNvPr>
          <p:cNvSpPr>
            <a:spLocks noGrp="1"/>
          </p:cNvSpPr>
          <p:nvPr>
            <p:ph type="body" sz="quarter" idx="16" hasCustomPrompt="1"/>
          </p:nvPr>
        </p:nvSpPr>
        <p:spPr>
          <a:xfrm>
            <a:off x="401320" y="3676552"/>
            <a:ext cx="5616575" cy="1106488"/>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5223" y="564365"/>
            <a:ext cx="5675700" cy="4540560"/>
          </a:xfrm>
          <a:prstGeom prst="rect">
            <a:avLst/>
          </a:prstGeom>
        </p:spPr>
      </p:pic>
      <p:pic>
        <p:nvPicPr>
          <p:cNvPr id="11" name="Picture 10">
            <a:extLst>
              <a:ext uri="{FF2B5EF4-FFF2-40B4-BE49-F238E27FC236}">
                <a16:creationId xmlns:a16="http://schemas.microsoft.com/office/drawing/2014/main" id="{F2D5120B-C1E7-154B-9AE0-E97303832AA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0789"/>
          <a:stretch/>
        </p:blipFill>
        <p:spPr>
          <a:xfrm>
            <a:off x="1" y="0"/>
            <a:ext cx="11426965" cy="4138863"/>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8D9D7089-A79B-8748-A681-EAF6698F46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spTree>
    <p:extLst>
      <p:ext uri="{BB962C8B-B14F-4D97-AF65-F5344CB8AC3E}">
        <p14:creationId xmlns:p14="http://schemas.microsoft.com/office/powerpoint/2010/main" val="1794839806"/>
      </p:ext>
    </p:extLst>
  </p:cSld>
  <p:clrMapOvr>
    <a:masterClrMapping/>
  </p:clrMapOvr>
  <p:extLst>
    <p:ext uri="{DCECCB84-F9BA-43D5-87BE-67443E8EF086}">
      <p15:sldGuideLst xmlns:p15="http://schemas.microsoft.com/office/powerpoint/2012/main">
        <p15:guide id="1" pos="2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5223" y="564365"/>
            <a:ext cx="5675700" cy="4540560"/>
          </a:xfrm>
          <a:prstGeom prst="rect">
            <a:avLst/>
          </a:prstGeom>
        </p:spPr>
      </p:pic>
      <p:sp>
        <p:nvSpPr>
          <p:cNvPr id="26" name="TextBox 25">
            <a:extLst>
              <a:ext uri="{FF2B5EF4-FFF2-40B4-BE49-F238E27FC236}">
                <a16:creationId xmlns:a16="http://schemas.microsoft.com/office/drawing/2014/main" id="{79094C70-CF3E-EF46-8978-4DB14DC0BEB4}"/>
              </a:ext>
            </a:extLst>
          </p:cNvPr>
          <p:cNvSpPr txBox="1"/>
          <p:nvPr userDrawn="1"/>
        </p:nvSpPr>
        <p:spPr>
          <a:xfrm>
            <a:off x="409419" y="2097648"/>
            <a:ext cx="5613010" cy="1638910"/>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50">
              <a:solidFill>
                <a:schemeClr val="bg1"/>
              </a:solidFill>
              <a:latin typeface="Arial" panose="020B0604020202020204" pitchFamily="34" charset="0"/>
              <a:cs typeface="Arial" panose="020B0604020202020204" pitchFamily="34" charset="0"/>
            </a:endParaRPr>
          </a:p>
        </p:txBody>
      </p:sp>
      <p:sp>
        <p:nvSpPr>
          <p:cNvPr id="27" name="Text Placeholder 2">
            <a:extLst>
              <a:ext uri="{FF2B5EF4-FFF2-40B4-BE49-F238E27FC236}">
                <a16:creationId xmlns:a16="http://schemas.microsoft.com/office/drawing/2014/main" id="{12F0F66F-2260-2F4D-A2AC-C46CBB717338}"/>
              </a:ext>
            </a:extLst>
          </p:cNvPr>
          <p:cNvSpPr>
            <a:spLocks noGrp="1"/>
          </p:cNvSpPr>
          <p:nvPr>
            <p:ph type="body" sz="quarter" idx="16" hasCustomPrompt="1"/>
          </p:nvPr>
        </p:nvSpPr>
        <p:spPr>
          <a:xfrm>
            <a:off x="401320" y="3676552"/>
            <a:ext cx="5616575" cy="1106488"/>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6" name="Picture 15">
            <a:extLst>
              <a:ext uri="{FF2B5EF4-FFF2-40B4-BE49-F238E27FC236}">
                <a16:creationId xmlns:a16="http://schemas.microsoft.com/office/drawing/2014/main" id="{A5DD43AA-91FC-BD49-A9D2-93282C26BA8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49782"/>
          <a:stretch/>
        </p:blipFill>
        <p:spPr>
          <a:xfrm>
            <a:off x="1" y="0"/>
            <a:ext cx="11426965" cy="3003082"/>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70DD84B5-3603-DA42-9B18-706E898BC13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7" name="Straight Connector 16">
            <a:extLst>
              <a:ext uri="{FF2B5EF4-FFF2-40B4-BE49-F238E27FC236}">
                <a16:creationId xmlns:a16="http://schemas.microsoft.com/office/drawing/2014/main" id="{32239A44-0EBE-F842-9D85-743D90AF6BC5}"/>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ED05EBAB-F71B-334B-B259-A248E2CC416D}"/>
              </a:ext>
            </a:extLst>
          </p:cNvPr>
          <p:cNvSpPr>
            <a:spLocks noGrp="1"/>
          </p:cNvSpPr>
          <p:nvPr>
            <p:ph type="pic" sz="quarter" idx="17"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3267849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9" name="TextBox 8">
            <a:extLst>
              <a:ext uri="{FF2B5EF4-FFF2-40B4-BE49-F238E27FC236}">
                <a16:creationId xmlns:a16="http://schemas.microsoft.com/office/drawing/2014/main" id="{2C66AB15-50A9-644E-A05A-9F21FCDDC0D9}"/>
              </a:ext>
            </a:extLst>
          </p:cNvPr>
          <p:cNvSpPr txBox="1"/>
          <p:nvPr userDrawn="1"/>
        </p:nvSpPr>
        <p:spPr>
          <a:xfrm>
            <a:off x="426720" y="2309111"/>
            <a:ext cx="5400096" cy="2031325"/>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100">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r>
              <a:rPr lang="en-US">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a:solidFill>
                <a:schemeClr val="bg1"/>
              </a:solidFill>
              <a:highlight>
                <a:srgbClr val="FFFF00"/>
              </a:highlight>
              <a:latin typeface="Arial" panose="020B0604020202020204" pitchFamily="34" charset="0"/>
              <a:cs typeface="Arial" panose="020B0604020202020204" pitchFamily="34" charset="0"/>
            </a:endParaRPr>
          </a:p>
        </p:txBody>
      </p:sp>
      <p:sp>
        <p:nvSpPr>
          <p:cNvPr id="15" name="Text Placeholder 4">
            <a:extLst>
              <a:ext uri="{FF2B5EF4-FFF2-40B4-BE49-F238E27FC236}">
                <a16:creationId xmlns:a16="http://schemas.microsoft.com/office/drawing/2014/main" id="{81FE95B0-5742-2F4B-8AB2-3CA1AD6FCB55}"/>
              </a:ext>
            </a:extLst>
          </p:cNvPr>
          <p:cNvSpPr>
            <a:spLocks noGrp="1"/>
          </p:cNvSpPr>
          <p:nvPr>
            <p:ph type="body" sz="quarter" idx="16" hasCustomPrompt="1"/>
          </p:nvPr>
        </p:nvSpPr>
        <p:spPr>
          <a:xfrm>
            <a:off x="1467394" y="3156762"/>
            <a:ext cx="4135211" cy="401638"/>
          </a:xfrm>
          <a:prstGeom prst="rect">
            <a:avLst/>
          </a:prstGeom>
        </p:spPr>
        <p:txBody>
          <a:bodyPr/>
          <a:lstStyle>
            <a:lvl1pPr marL="0" indent="0">
              <a:buNone/>
              <a:defRPr sz="1800" cap="all" baseline="0">
                <a:solidFill>
                  <a:schemeClr val="bg1"/>
                </a:solidFill>
              </a:defRPr>
            </a:lvl1pPr>
          </a:lstStyle>
          <a:p>
            <a:pPr lvl="0"/>
            <a:r>
              <a:rPr lang="en-US"/>
              <a:t>&lt;insert name of school&gt;</a:t>
            </a:r>
          </a:p>
        </p:txBody>
      </p: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42048" y="862846"/>
            <a:ext cx="5549347" cy="4439478"/>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54A619D0-FD22-6A41-95E4-7618C7784B2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pic>
        <p:nvPicPr>
          <p:cNvPr id="11" name="Picture 10">
            <a:extLst>
              <a:ext uri="{FF2B5EF4-FFF2-40B4-BE49-F238E27FC236}">
                <a16:creationId xmlns:a16="http://schemas.microsoft.com/office/drawing/2014/main" id="{BA91794F-D70F-4C47-B5BD-0288625353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b="24995"/>
          <a:stretch/>
        </p:blipFill>
        <p:spPr>
          <a:xfrm>
            <a:off x="0" y="0"/>
            <a:ext cx="11426965" cy="4485373"/>
          </a:xfrm>
          <a:prstGeom prst="rect">
            <a:avLst/>
          </a:prstGeom>
        </p:spPr>
      </p:pic>
      <p:sp>
        <p:nvSpPr>
          <p:cNvPr id="12" name="Text Placeholder 2">
            <a:extLst>
              <a:ext uri="{FF2B5EF4-FFF2-40B4-BE49-F238E27FC236}">
                <a16:creationId xmlns:a16="http://schemas.microsoft.com/office/drawing/2014/main" id="{F927088C-B8FD-7B4B-B7AC-0E1E51059060}"/>
              </a:ext>
            </a:extLst>
          </p:cNvPr>
          <p:cNvSpPr>
            <a:spLocks noGrp="1"/>
          </p:cNvSpPr>
          <p:nvPr>
            <p:ph type="body" sz="quarter" idx="17" hasCustomPrompt="1"/>
          </p:nvPr>
        </p:nvSpPr>
        <p:spPr>
          <a:xfrm>
            <a:off x="393200" y="4390857"/>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URL&gt;</a:t>
            </a:r>
          </a:p>
        </p:txBody>
      </p:sp>
    </p:spTree>
    <p:extLst>
      <p:ext uri="{BB962C8B-B14F-4D97-AF65-F5344CB8AC3E}">
        <p14:creationId xmlns:p14="http://schemas.microsoft.com/office/powerpoint/2010/main" val="2560204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4656F304-5652-544A-B0CE-497FA66A3835}"/>
              </a:ext>
            </a:extLst>
          </p:cNvPr>
          <p:cNvPicPr>
            <a:picLocks noChangeAspect="1"/>
          </p:cNvPicPr>
          <p:nvPr userDrawn="1"/>
        </p:nvPicPr>
        <p:blipFill>
          <a:blip r:embed="rId2"/>
          <a:stretch>
            <a:fillRect/>
          </a:stretch>
        </p:blipFill>
        <p:spPr>
          <a:xfrm>
            <a:off x="1516" y="0"/>
            <a:ext cx="11426968" cy="5980113"/>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E5A8C1A3-B35C-7B41-98F7-925907485E9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2" name="Straight Connector 11">
            <a:extLst>
              <a:ext uri="{FF2B5EF4-FFF2-40B4-BE49-F238E27FC236}">
                <a16:creationId xmlns:a16="http://schemas.microsoft.com/office/drawing/2014/main" id="{8496B1A9-D858-D347-9C77-A73F7511920B}"/>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602605" y="1589255"/>
            <a:ext cx="5549347" cy="4439478"/>
          </a:xfrm>
          <a:prstGeom prst="rect">
            <a:avLst/>
          </a:prstGeom>
        </p:spPr>
      </p:pic>
      <p:sp>
        <p:nvSpPr>
          <p:cNvPr id="24" name="TextBox 23">
            <a:extLst>
              <a:ext uri="{FF2B5EF4-FFF2-40B4-BE49-F238E27FC236}">
                <a16:creationId xmlns:a16="http://schemas.microsoft.com/office/drawing/2014/main" id="{FBE96A1E-6C53-2C4D-9C2A-073147E370C1}"/>
              </a:ext>
            </a:extLst>
          </p:cNvPr>
          <p:cNvSpPr txBox="1"/>
          <p:nvPr userDrawn="1"/>
        </p:nvSpPr>
        <p:spPr>
          <a:xfrm>
            <a:off x="426720" y="2309111"/>
            <a:ext cx="5400096" cy="2031325"/>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100">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r>
              <a:rPr lang="en-US">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a:solidFill>
                <a:schemeClr val="bg1"/>
              </a:solidFill>
              <a:highlight>
                <a:srgbClr val="FFFF00"/>
              </a:highlight>
              <a:latin typeface="Arial" panose="020B0604020202020204" pitchFamily="34" charset="0"/>
              <a:cs typeface="Arial" panose="020B0604020202020204" pitchFamily="34" charset="0"/>
            </a:endParaRPr>
          </a:p>
        </p:txBody>
      </p:sp>
      <p:sp>
        <p:nvSpPr>
          <p:cNvPr id="26" name="Text Placeholder 4">
            <a:extLst>
              <a:ext uri="{FF2B5EF4-FFF2-40B4-BE49-F238E27FC236}">
                <a16:creationId xmlns:a16="http://schemas.microsoft.com/office/drawing/2014/main" id="{D8B2752D-DA07-BE4E-88CA-6AF7A088C251}"/>
              </a:ext>
            </a:extLst>
          </p:cNvPr>
          <p:cNvSpPr>
            <a:spLocks noGrp="1"/>
          </p:cNvSpPr>
          <p:nvPr>
            <p:ph type="body" sz="quarter" idx="16" hasCustomPrompt="1"/>
          </p:nvPr>
        </p:nvSpPr>
        <p:spPr>
          <a:xfrm>
            <a:off x="1467394" y="3156762"/>
            <a:ext cx="4135211" cy="401638"/>
          </a:xfrm>
          <a:prstGeom prst="rect">
            <a:avLst/>
          </a:prstGeom>
        </p:spPr>
        <p:txBody>
          <a:bodyPr/>
          <a:lstStyle>
            <a:lvl1pPr marL="0" indent="0">
              <a:buNone/>
              <a:defRPr sz="1800" cap="all" baseline="0">
                <a:solidFill>
                  <a:schemeClr val="bg1"/>
                </a:solidFill>
              </a:defRPr>
            </a:lvl1pPr>
          </a:lstStyle>
          <a:p>
            <a:pPr lvl="0"/>
            <a:r>
              <a:rPr lang="en-US"/>
              <a:t>&lt;insert name of school&gt;</a:t>
            </a:r>
          </a:p>
        </p:txBody>
      </p:sp>
      <p:sp>
        <p:nvSpPr>
          <p:cNvPr id="18" name="Text Placeholder 2">
            <a:extLst>
              <a:ext uri="{FF2B5EF4-FFF2-40B4-BE49-F238E27FC236}">
                <a16:creationId xmlns:a16="http://schemas.microsoft.com/office/drawing/2014/main" id="{D462C58F-5007-4C47-B765-FB7F2A977A65}"/>
              </a:ext>
            </a:extLst>
          </p:cNvPr>
          <p:cNvSpPr>
            <a:spLocks noGrp="1"/>
          </p:cNvSpPr>
          <p:nvPr>
            <p:ph type="body" sz="quarter" idx="17" hasCustomPrompt="1"/>
          </p:nvPr>
        </p:nvSpPr>
        <p:spPr>
          <a:xfrm>
            <a:off x="393200" y="4390857"/>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URL&gt;</a:t>
            </a:r>
          </a:p>
        </p:txBody>
      </p:sp>
      <p:sp>
        <p:nvSpPr>
          <p:cNvPr id="13" name="Picture Placeholder 4">
            <a:extLst>
              <a:ext uri="{FF2B5EF4-FFF2-40B4-BE49-F238E27FC236}">
                <a16:creationId xmlns:a16="http://schemas.microsoft.com/office/drawing/2014/main" id="{830DED44-6DD6-9E47-84A9-35B6EED55529}"/>
              </a:ext>
            </a:extLst>
          </p:cNvPr>
          <p:cNvSpPr>
            <a:spLocks noGrp="1"/>
          </p:cNvSpPr>
          <p:nvPr>
            <p:ph type="pic" sz="quarter" idx="18"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2158456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5079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175366"/>
      </p:ext>
    </p:extLst>
  </p:cSld>
  <p:clrMap bg1="lt1" tx1="dk1" bg2="lt2" tx2="dk2" accent1="accent1" accent2="accent2" accent3="accent3" accent4="accent4" accent5="accent5" accent6="accent6" hlink="hlink" folHlink="folHlink"/>
  <p:sldLayoutIdLst>
    <p:sldLayoutId id="2147483684" r:id="rId1"/>
    <p:sldLayoutId id="2147483692" r:id="rId2"/>
    <p:sldLayoutId id="2147483686" r:id="rId3"/>
    <p:sldLayoutId id="2147483693" r:id="rId4"/>
    <p:sldLayoutId id="2147483688" r:id="rId5"/>
    <p:sldLayoutId id="2147483694" r:id="rId6"/>
    <p:sldLayoutId id="2147483690" r:id="rId7"/>
    <p:sldLayoutId id="2147483695" r:id="rId8"/>
    <p:sldLayoutId id="2147483696" r:id="rId9"/>
    <p:sldLayoutId id="2147483697" r:id="rId10"/>
  </p:sldLayoutIdLst>
  <p:txStyles>
    <p:titleStyle>
      <a:lvl1pPr algn="l" defTabSz="797357" rtl="0" eaLnBrk="1" latinLnBrk="0" hangingPunct="1">
        <a:lnSpc>
          <a:spcPct val="90000"/>
        </a:lnSpc>
        <a:spcBef>
          <a:spcPct val="0"/>
        </a:spcBef>
        <a:buNone/>
        <a:defRPr sz="3837" kern="1200">
          <a:solidFill>
            <a:schemeClr val="tx1"/>
          </a:solidFill>
          <a:latin typeface="+mj-lt"/>
          <a:ea typeface="+mj-ea"/>
          <a:cs typeface="+mj-cs"/>
        </a:defRPr>
      </a:lvl1pPr>
    </p:titleStyle>
    <p:bodyStyle>
      <a:lvl1pPr marL="199339" indent="-199339" algn="l" defTabSz="797357" rtl="0" eaLnBrk="1" latinLnBrk="0" hangingPunct="1">
        <a:lnSpc>
          <a:spcPct val="90000"/>
        </a:lnSpc>
        <a:spcBef>
          <a:spcPts val="872"/>
        </a:spcBef>
        <a:buFont typeface="Arial" panose="020B0604020202020204" pitchFamily="34" charset="0"/>
        <a:buChar char="•"/>
        <a:defRPr sz="2442" kern="1200">
          <a:solidFill>
            <a:schemeClr val="tx1"/>
          </a:solidFill>
          <a:latin typeface="+mn-lt"/>
          <a:ea typeface="+mn-ea"/>
          <a:cs typeface="+mn-cs"/>
        </a:defRPr>
      </a:lvl1pPr>
      <a:lvl2pPr marL="598018" indent="-199339" algn="l" defTabSz="797357" rtl="0" eaLnBrk="1" latinLnBrk="0" hangingPunct="1">
        <a:lnSpc>
          <a:spcPct val="90000"/>
        </a:lnSpc>
        <a:spcBef>
          <a:spcPts val="436"/>
        </a:spcBef>
        <a:buFont typeface="Arial" panose="020B0604020202020204" pitchFamily="34" charset="0"/>
        <a:buChar char="•"/>
        <a:defRPr sz="2093" kern="1200">
          <a:solidFill>
            <a:schemeClr val="tx1"/>
          </a:solidFill>
          <a:latin typeface="+mn-lt"/>
          <a:ea typeface="+mn-ea"/>
          <a:cs typeface="+mn-cs"/>
        </a:defRPr>
      </a:lvl2pPr>
      <a:lvl3pPr marL="996696" indent="-199339" algn="l" defTabSz="797357" rtl="0" eaLnBrk="1" latinLnBrk="0" hangingPunct="1">
        <a:lnSpc>
          <a:spcPct val="90000"/>
        </a:lnSpc>
        <a:spcBef>
          <a:spcPts val="436"/>
        </a:spcBef>
        <a:buFont typeface="Arial" panose="020B0604020202020204" pitchFamily="34" charset="0"/>
        <a:buChar char="•"/>
        <a:defRPr sz="1744" kern="1200">
          <a:solidFill>
            <a:schemeClr val="tx1"/>
          </a:solidFill>
          <a:latin typeface="+mn-lt"/>
          <a:ea typeface="+mn-ea"/>
          <a:cs typeface="+mn-cs"/>
        </a:defRPr>
      </a:lvl3pPr>
      <a:lvl4pPr marL="1395374"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4pPr>
      <a:lvl5pPr marL="1794053"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5pPr>
      <a:lvl6pPr marL="2192731"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6pPr>
      <a:lvl7pPr marL="2591410"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7pPr>
      <a:lvl8pPr marL="2990088"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8pPr>
      <a:lvl9pPr marL="3388766"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9pPr>
    </p:bodyStyle>
    <p:otherStyle>
      <a:defPPr>
        <a:defRPr lang="en-US"/>
      </a:defPPr>
      <a:lvl1pPr marL="0" algn="l" defTabSz="797357" rtl="0" eaLnBrk="1" latinLnBrk="0" hangingPunct="1">
        <a:defRPr sz="1570" kern="1200">
          <a:solidFill>
            <a:schemeClr val="tx1"/>
          </a:solidFill>
          <a:latin typeface="+mn-lt"/>
          <a:ea typeface="+mn-ea"/>
          <a:cs typeface="+mn-cs"/>
        </a:defRPr>
      </a:lvl1pPr>
      <a:lvl2pPr marL="398678" algn="l" defTabSz="797357" rtl="0" eaLnBrk="1" latinLnBrk="0" hangingPunct="1">
        <a:defRPr sz="1570" kern="1200">
          <a:solidFill>
            <a:schemeClr val="tx1"/>
          </a:solidFill>
          <a:latin typeface="+mn-lt"/>
          <a:ea typeface="+mn-ea"/>
          <a:cs typeface="+mn-cs"/>
        </a:defRPr>
      </a:lvl2pPr>
      <a:lvl3pPr marL="797357" algn="l" defTabSz="797357" rtl="0" eaLnBrk="1" latinLnBrk="0" hangingPunct="1">
        <a:defRPr sz="1570" kern="1200">
          <a:solidFill>
            <a:schemeClr val="tx1"/>
          </a:solidFill>
          <a:latin typeface="+mn-lt"/>
          <a:ea typeface="+mn-ea"/>
          <a:cs typeface="+mn-cs"/>
        </a:defRPr>
      </a:lvl3pPr>
      <a:lvl4pPr marL="1196035" algn="l" defTabSz="797357" rtl="0" eaLnBrk="1" latinLnBrk="0" hangingPunct="1">
        <a:defRPr sz="1570" kern="1200">
          <a:solidFill>
            <a:schemeClr val="tx1"/>
          </a:solidFill>
          <a:latin typeface="+mn-lt"/>
          <a:ea typeface="+mn-ea"/>
          <a:cs typeface="+mn-cs"/>
        </a:defRPr>
      </a:lvl4pPr>
      <a:lvl5pPr marL="1594714" algn="l" defTabSz="797357" rtl="0" eaLnBrk="1" latinLnBrk="0" hangingPunct="1">
        <a:defRPr sz="1570" kern="1200">
          <a:solidFill>
            <a:schemeClr val="tx1"/>
          </a:solidFill>
          <a:latin typeface="+mn-lt"/>
          <a:ea typeface="+mn-ea"/>
          <a:cs typeface="+mn-cs"/>
        </a:defRPr>
      </a:lvl5pPr>
      <a:lvl6pPr marL="1993392" algn="l" defTabSz="797357" rtl="0" eaLnBrk="1" latinLnBrk="0" hangingPunct="1">
        <a:defRPr sz="1570" kern="1200">
          <a:solidFill>
            <a:schemeClr val="tx1"/>
          </a:solidFill>
          <a:latin typeface="+mn-lt"/>
          <a:ea typeface="+mn-ea"/>
          <a:cs typeface="+mn-cs"/>
        </a:defRPr>
      </a:lvl6pPr>
      <a:lvl7pPr marL="2392070" algn="l" defTabSz="797357" rtl="0" eaLnBrk="1" latinLnBrk="0" hangingPunct="1">
        <a:defRPr sz="1570" kern="1200">
          <a:solidFill>
            <a:schemeClr val="tx1"/>
          </a:solidFill>
          <a:latin typeface="+mn-lt"/>
          <a:ea typeface="+mn-ea"/>
          <a:cs typeface="+mn-cs"/>
        </a:defRPr>
      </a:lvl7pPr>
      <a:lvl8pPr marL="2790749" algn="l" defTabSz="797357" rtl="0" eaLnBrk="1" latinLnBrk="0" hangingPunct="1">
        <a:defRPr sz="1570" kern="1200">
          <a:solidFill>
            <a:schemeClr val="tx1"/>
          </a:solidFill>
          <a:latin typeface="+mn-lt"/>
          <a:ea typeface="+mn-ea"/>
          <a:cs typeface="+mn-cs"/>
        </a:defRPr>
      </a:lvl8pPr>
      <a:lvl9pPr marL="3189427" algn="l" defTabSz="797357" rtl="0" eaLnBrk="1" latinLnBrk="0" hangingPunct="1">
        <a:defRPr sz="15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0" y="358775"/>
            <a:ext cx="10928350" cy="1012825"/>
          </a:xfrm>
        </p:spPr>
        <p:txBody>
          <a:bodyPr/>
          <a:lstStyle/>
          <a:p>
            <a:pPr algn="ctr"/>
            <a:r>
              <a:rPr lang="en-US" sz="3600" b="1">
                <a:solidFill>
                  <a:schemeClr val="tx2"/>
                </a:solidFill>
                <a:latin typeface="Arial" panose="020B0604020202020204" pitchFamily="34" charset="0"/>
                <a:cs typeface="Arial" panose="020B0604020202020204" pitchFamily="34" charset="0"/>
              </a:rPr>
              <a:t>Social Media Posts: PTA For Your Child</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382851" y="1177193"/>
            <a:ext cx="5332149" cy="4623531"/>
          </a:xfrm>
          <a:prstGeom prst="rect">
            <a:avLst/>
          </a:prstGeom>
        </p:spPr>
        <p:txBody>
          <a:bodyPr vert="horz" lIns="91440" tIns="45720" rIns="91440" bIns="45720"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457200" indent="-457200">
              <a:lnSpc>
                <a:spcPct val="100000"/>
              </a:lnSpc>
              <a:buFont typeface="Arial" panose="020B0604020202020204" pitchFamily="34" charset="0"/>
              <a:buChar char="•"/>
            </a:pPr>
            <a:r>
              <a:rPr lang="en-US" sz="1400" spc="0" dirty="0">
                <a:solidFill>
                  <a:schemeClr val="tx2"/>
                </a:solidFill>
                <a:latin typeface="Arial"/>
                <a:cs typeface="Arial"/>
              </a:rPr>
              <a:t>Size:</a:t>
            </a:r>
            <a:r>
              <a:rPr lang="en-US" sz="1400" b="0" spc="0" dirty="0">
                <a:solidFill>
                  <a:schemeClr val="tx2"/>
                </a:solidFill>
                <a:latin typeface="Arial"/>
                <a:cs typeface="Arial"/>
              </a:rPr>
              <a:t> 1200x628</a:t>
            </a:r>
          </a:p>
          <a:p>
            <a:pPr>
              <a:lnSpc>
                <a:spcPct val="100000"/>
              </a:lnSpc>
            </a:pPr>
            <a:endParaRPr lang="en-US" sz="1400" spc="0" dirty="0">
              <a:solidFill>
                <a:schemeClr val="tx2"/>
              </a:solidFill>
              <a:latin typeface="Arial"/>
              <a:cs typeface="Arial"/>
            </a:endParaRPr>
          </a:p>
          <a:p>
            <a:pPr marL="457200" indent="-457200">
              <a:lnSpc>
                <a:spcPct val="100000"/>
              </a:lnSpc>
              <a:buFont typeface="Arial" panose="020B0604020202020204" pitchFamily="34" charset="0"/>
              <a:buChar char="•"/>
            </a:pPr>
            <a:r>
              <a:rPr lang="en-US" sz="1400" spc="0" dirty="0">
                <a:solidFill>
                  <a:schemeClr val="tx2"/>
                </a:solidFill>
                <a:latin typeface="Arial"/>
                <a:cs typeface="Arial"/>
              </a:rPr>
              <a:t>Social Media Channels: </a:t>
            </a:r>
            <a:r>
              <a:rPr lang="en-US" sz="1400" b="0" spc="0" dirty="0">
                <a:solidFill>
                  <a:schemeClr val="tx2"/>
                </a:solidFill>
                <a:latin typeface="Arial"/>
                <a:cs typeface="Arial"/>
              </a:rPr>
              <a:t>Facebook, Instagram and Twitter.</a:t>
            </a:r>
            <a:br>
              <a:rPr lang="en-US" sz="1400" b="0" spc="0" dirty="0">
                <a:latin typeface="Arial" panose="020B0604020202020204" pitchFamily="34" charset="0"/>
                <a:cs typeface="Arial" panose="020B0604020202020204" pitchFamily="34" charset="0"/>
              </a:rPr>
            </a:b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n-US" sz="1400" spc="0" dirty="0">
                <a:solidFill>
                  <a:schemeClr val="tx2"/>
                </a:solidFill>
                <a:latin typeface="Arial"/>
                <a:cs typeface="Arial"/>
              </a:rPr>
              <a:t>Customization: </a:t>
            </a:r>
            <a:r>
              <a:rPr lang="en-US" sz="1400" b="0" spc="0" dirty="0">
                <a:solidFill>
                  <a:schemeClr val="tx2"/>
                </a:solidFill>
                <a:latin typeface="Arial"/>
                <a:cs typeface="Arial"/>
              </a:rPr>
              <a:t>Customize the text in the social media posts to highlight your PTA’s accomplishments and priorities for the school. </a:t>
            </a:r>
            <a:r>
              <a:rPr lang="en-US" sz="1400" b="0" spc="0" dirty="0">
                <a:solidFill>
                  <a:schemeClr val="tx2"/>
                </a:solidFill>
                <a:cs typeface="Arial"/>
              </a:rPr>
              <a:t>You can refer to the "PTA Membership Toolkit" for National PTA proof points and thought starters on for adding your own local PTA examples.</a:t>
            </a:r>
          </a:p>
          <a:p>
            <a:pPr marL="457200" indent="-457200">
              <a:lnSpc>
                <a:spcPct val="100000"/>
              </a:lnSpc>
              <a:buFont typeface="Arial" panose="020B0604020202020204" pitchFamily="34" charset="0"/>
              <a:buChar char="•"/>
            </a:pP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n-US" sz="1400" spc="0" dirty="0">
                <a:solidFill>
                  <a:schemeClr val="tx2"/>
                </a:solidFill>
                <a:ea typeface="+mj-lt"/>
                <a:cs typeface="+mj-lt"/>
              </a:rPr>
              <a:t>Text for Social Media Post: </a:t>
            </a:r>
            <a:r>
              <a:rPr lang="en-US" sz="1400" b="0" spc="0" dirty="0">
                <a:solidFill>
                  <a:schemeClr val="tx2"/>
                </a:solidFill>
                <a:ea typeface="+mj-lt"/>
                <a:cs typeface="+mj-lt"/>
              </a:rPr>
              <a:t>When posting these graphics on social media, make sure to always include a call-to-action in the copy of your social media posts. We recommend including: “Join Today at &lt;INSERT LOCAL PTA URL&gt;!”</a:t>
            </a: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n-US" sz="1400" spc="0" dirty="0">
                <a:solidFill>
                  <a:schemeClr val="tx2"/>
                </a:solidFill>
                <a:latin typeface="Arial"/>
                <a:cs typeface="Arial"/>
              </a:rPr>
              <a:t>Additional Directions: </a:t>
            </a:r>
            <a:r>
              <a:rPr lang="en-US" sz="1400" b="0" spc="0" dirty="0">
                <a:solidFill>
                  <a:schemeClr val="tx2"/>
                </a:solidFill>
                <a:latin typeface="Arial"/>
                <a:cs typeface="Arial"/>
              </a:rPr>
              <a:t>See slides 11-12 for detailed instructions on how to download and use the graphics.</a:t>
            </a:r>
          </a:p>
          <a:p>
            <a:pPr>
              <a:lnSpc>
                <a:spcPct val="100000"/>
              </a:lnSpc>
            </a:pPr>
            <a:endParaRPr lang="en-US" sz="4400" dirty="0">
              <a:latin typeface="Arial" panose="020B0604020202020204" pitchFamily="34" charset="0"/>
              <a:cs typeface="Arial" panose="020B0604020202020204" pitchFamily="34" charset="0"/>
            </a:endParaRPr>
          </a:p>
          <a:p>
            <a:pPr>
              <a:lnSpc>
                <a:spcPct val="100000"/>
              </a:lnSpc>
            </a:pPr>
            <a:endParaRPr lang="en-US" sz="44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F4BC3914-FA59-4049-8E5F-66F0576A85F8}"/>
              </a:ext>
            </a:extLst>
          </p:cNvPr>
          <p:cNvPicPr>
            <a:picLocks noChangeAspect="1"/>
          </p:cNvPicPr>
          <p:nvPr/>
        </p:nvPicPr>
        <p:blipFill>
          <a:blip r:embed="rId3"/>
          <a:stretch>
            <a:fillRect/>
          </a:stretch>
        </p:blipFill>
        <p:spPr>
          <a:xfrm>
            <a:off x="6040607" y="1147394"/>
            <a:ext cx="3997711" cy="2085250"/>
          </a:xfrm>
          <a:prstGeom prst="rect">
            <a:avLst/>
          </a:prstGeom>
        </p:spPr>
      </p:pic>
      <p:pic>
        <p:nvPicPr>
          <p:cNvPr id="5" name="Picture 4">
            <a:extLst>
              <a:ext uri="{FF2B5EF4-FFF2-40B4-BE49-F238E27FC236}">
                <a16:creationId xmlns:a16="http://schemas.microsoft.com/office/drawing/2014/main" id="{449A3223-BBBC-4BF5-AE59-1ABACE3C469E}"/>
              </a:ext>
            </a:extLst>
          </p:cNvPr>
          <p:cNvPicPr>
            <a:picLocks noChangeAspect="1"/>
          </p:cNvPicPr>
          <p:nvPr/>
        </p:nvPicPr>
        <p:blipFill>
          <a:blip r:embed="rId4"/>
          <a:stretch>
            <a:fillRect/>
          </a:stretch>
        </p:blipFill>
        <p:spPr>
          <a:xfrm>
            <a:off x="7050203" y="3395549"/>
            <a:ext cx="4089864" cy="2133318"/>
          </a:xfrm>
          <a:prstGeom prst="rect">
            <a:avLst/>
          </a:prstGeom>
        </p:spPr>
      </p:pic>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1C9D35-8FA3-41CE-9CA3-9180EE1A99DC}"/>
              </a:ext>
            </a:extLst>
          </p:cNvPr>
          <p:cNvSpPr txBox="1"/>
          <p:nvPr/>
        </p:nvSpPr>
        <p:spPr>
          <a:xfrm>
            <a:off x="215153" y="188259"/>
            <a:ext cx="10972800" cy="1077218"/>
          </a:xfrm>
          <a:prstGeom prst="rect">
            <a:avLst/>
          </a:prstGeom>
          <a:noFill/>
        </p:spPr>
        <p:txBody>
          <a:bodyPr wrap="square" rtlCol="0">
            <a:spAutoFit/>
          </a:bodyPr>
          <a:lstStyle/>
          <a:p>
            <a:r>
              <a:rPr lang="en-US" b="1"/>
              <a:t>The following slides allow for customization in the following areas:</a:t>
            </a:r>
          </a:p>
          <a:p>
            <a:pPr marL="285750" indent="-285750">
              <a:buFont typeface="Arial" panose="020B0604020202020204" pitchFamily="34" charset="0"/>
              <a:buChar char="•"/>
            </a:pPr>
            <a:r>
              <a:rPr lang="en-US" sz="1600"/>
              <a:t>Custom text – type in verbiage about your local PTA</a:t>
            </a:r>
          </a:p>
          <a:p>
            <a:pPr marL="285750" indent="-285750">
              <a:buFont typeface="Arial" panose="020B0604020202020204" pitchFamily="34" charset="0"/>
              <a:buChar char="•"/>
            </a:pPr>
            <a:r>
              <a:rPr lang="en-US" sz="1600"/>
              <a:t>Custom logos – options to use a combination of logos: National PTA, state PTA, local PTA logo</a:t>
            </a:r>
          </a:p>
          <a:p>
            <a:r>
              <a:rPr lang="en-US" sz="1400" b="1" i="1"/>
              <a:t>For detailed instructions on each step, review slides 11-12</a:t>
            </a:r>
          </a:p>
        </p:txBody>
      </p:sp>
      <p:pic>
        <p:nvPicPr>
          <p:cNvPr id="4" name="Picture 3">
            <a:extLst>
              <a:ext uri="{FF2B5EF4-FFF2-40B4-BE49-F238E27FC236}">
                <a16:creationId xmlns:a16="http://schemas.microsoft.com/office/drawing/2014/main" id="{8EBF6B46-BD50-4F92-8F6E-3F5C8A905634}"/>
              </a:ext>
            </a:extLst>
          </p:cNvPr>
          <p:cNvPicPr>
            <a:picLocks noChangeAspect="1"/>
          </p:cNvPicPr>
          <p:nvPr/>
        </p:nvPicPr>
        <p:blipFill>
          <a:blip r:embed="rId2"/>
          <a:srcRect/>
          <a:stretch/>
        </p:blipFill>
        <p:spPr>
          <a:xfrm>
            <a:off x="383690" y="1700522"/>
            <a:ext cx="5529836" cy="2877262"/>
          </a:xfrm>
          <a:prstGeom prst="rect">
            <a:avLst/>
          </a:prstGeom>
        </p:spPr>
      </p:pic>
      <p:pic>
        <p:nvPicPr>
          <p:cNvPr id="5" name="Picture 4">
            <a:extLst>
              <a:ext uri="{FF2B5EF4-FFF2-40B4-BE49-F238E27FC236}">
                <a16:creationId xmlns:a16="http://schemas.microsoft.com/office/drawing/2014/main" id="{94AE7B17-0306-514B-A2C4-0A984711D28C}"/>
              </a:ext>
            </a:extLst>
          </p:cNvPr>
          <p:cNvPicPr>
            <a:picLocks noChangeAspect="1"/>
          </p:cNvPicPr>
          <p:nvPr/>
        </p:nvPicPr>
        <p:blipFill>
          <a:blip r:embed="rId2"/>
          <a:srcRect/>
          <a:stretch/>
        </p:blipFill>
        <p:spPr>
          <a:xfrm>
            <a:off x="5550795" y="2515684"/>
            <a:ext cx="5529836" cy="2877262"/>
          </a:xfrm>
          <a:prstGeom prst="rect">
            <a:avLst/>
          </a:prstGeom>
          <a:ln w="19050">
            <a:solidFill>
              <a:schemeClr val="bg1"/>
            </a:solidFill>
          </a:ln>
        </p:spPr>
      </p:pic>
      <p:sp>
        <p:nvSpPr>
          <p:cNvPr id="2" name="Rectangle 1">
            <a:extLst>
              <a:ext uri="{FF2B5EF4-FFF2-40B4-BE49-F238E27FC236}">
                <a16:creationId xmlns:a16="http://schemas.microsoft.com/office/drawing/2014/main" id="{ECA9D677-5C28-E346-A0E8-248FEBC79861}"/>
              </a:ext>
            </a:extLst>
          </p:cNvPr>
          <p:cNvSpPr/>
          <p:nvPr/>
        </p:nvSpPr>
        <p:spPr>
          <a:xfrm>
            <a:off x="7070501" y="4803820"/>
            <a:ext cx="734096" cy="48939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9B79328-81F5-3C43-9733-AA9AF6774180}"/>
              </a:ext>
            </a:extLst>
          </p:cNvPr>
          <p:cNvSpPr/>
          <p:nvPr/>
        </p:nvSpPr>
        <p:spPr>
          <a:xfrm>
            <a:off x="609599" y="3510577"/>
            <a:ext cx="2558603" cy="46899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a:extLst>
              <a:ext uri="{FF2B5EF4-FFF2-40B4-BE49-F238E27FC236}">
                <a16:creationId xmlns:a16="http://schemas.microsoft.com/office/drawing/2014/main" id="{887D88A2-E3C4-3047-B9D6-F52E97339699}"/>
              </a:ext>
            </a:extLst>
          </p:cNvPr>
          <p:cNvSpPr/>
          <p:nvPr/>
        </p:nvSpPr>
        <p:spPr>
          <a:xfrm>
            <a:off x="7031865" y="2665927"/>
            <a:ext cx="811369" cy="19189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a:extLst>
              <a:ext uri="{FF2B5EF4-FFF2-40B4-BE49-F238E27FC236}">
                <a16:creationId xmlns:a16="http://schemas.microsoft.com/office/drawing/2014/main" id="{C99CC078-B25E-FD4A-9DE2-A3893E91F7A5}"/>
              </a:ext>
            </a:extLst>
          </p:cNvPr>
          <p:cNvSpPr/>
          <p:nvPr/>
        </p:nvSpPr>
        <p:spPr>
          <a:xfrm rot="5400000">
            <a:off x="3881907" y="2833353"/>
            <a:ext cx="811369" cy="19189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B90A08-60A5-7347-97CB-3FF918B20977}"/>
              </a:ext>
            </a:extLst>
          </p:cNvPr>
          <p:cNvSpPr>
            <a:spLocks noGrp="1"/>
          </p:cNvSpPr>
          <p:nvPr>
            <p:ph type="body" sz="quarter" idx="16"/>
          </p:nvPr>
        </p:nvSpPr>
        <p:spPr/>
        <p:txBody>
          <a:bodyPr/>
          <a:lstStyle/>
          <a:p>
            <a:endParaRPr lang="en-US"/>
          </a:p>
        </p:txBody>
      </p:sp>
      <p:sp>
        <p:nvSpPr>
          <p:cNvPr id="3" name="Text Placeholder 2">
            <a:extLst>
              <a:ext uri="{FF2B5EF4-FFF2-40B4-BE49-F238E27FC236}">
                <a16:creationId xmlns:a16="http://schemas.microsoft.com/office/drawing/2014/main" id="{23D7132C-E0AB-D942-914C-79E12841A466}"/>
              </a:ext>
            </a:extLst>
          </p:cNvPr>
          <p:cNvSpPr>
            <a:spLocks noGrp="1"/>
          </p:cNvSpPr>
          <p:nvPr>
            <p:ph type="body" sz="quarter" idx="17"/>
          </p:nvPr>
        </p:nvSpPr>
        <p:spPr/>
        <p:txBody>
          <a:bodyPr/>
          <a:lstStyle/>
          <a:p>
            <a:endParaRPr lang="en-US"/>
          </a:p>
        </p:txBody>
      </p:sp>
      <p:sp>
        <p:nvSpPr>
          <p:cNvPr id="4" name="Picture Placeholder 3">
            <a:extLst>
              <a:ext uri="{FF2B5EF4-FFF2-40B4-BE49-F238E27FC236}">
                <a16:creationId xmlns:a16="http://schemas.microsoft.com/office/drawing/2014/main" id="{70FC3EEE-C572-194B-BC58-E2253FCCADDE}"/>
              </a:ext>
            </a:extLst>
          </p:cNvPr>
          <p:cNvSpPr>
            <a:spLocks noGrp="1"/>
          </p:cNvSpPr>
          <p:nvPr>
            <p:ph type="pic" sz="quarter" idx="18"/>
          </p:nvPr>
        </p:nvSpPr>
        <p:spPr/>
      </p:sp>
    </p:spTree>
    <p:extLst>
      <p:ext uri="{BB962C8B-B14F-4D97-AF65-F5344CB8AC3E}">
        <p14:creationId xmlns:p14="http://schemas.microsoft.com/office/powerpoint/2010/main" val="4131868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4E84F-F9E2-489D-AFFA-B1B27C666B9C}"/>
              </a:ext>
            </a:extLst>
          </p:cNvPr>
          <p:cNvSpPr txBox="1"/>
          <p:nvPr/>
        </p:nvSpPr>
        <p:spPr>
          <a:xfrm>
            <a:off x="0" y="4661"/>
            <a:ext cx="11430000" cy="5786199"/>
          </a:xfrm>
          <a:prstGeom prst="rect">
            <a:avLst/>
          </a:prstGeom>
          <a:noFill/>
        </p:spPr>
        <p:txBody>
          <a:bodyPr wrap="square" rtlCol="0" anchor="t">
            <a:spAutoFit/>
          </a:bodyPr>
          <a:lstStyle/>
          <a:p>
            <a:r>
              <a:rPr lang="en-US" sz="1400" b="1" i="1"/>
              <a:t>The following steps are for a Windows user and Mac user</a:t>
            </a:r>
          </a:p>
          <a:p>
            <a:br>
              <a:rPr lang="en-US" sz="1400" b="1"/>
            </a:br>
            <a:r>
              <a:rPr lang="en-US" sz="1400" b="1"/>
              <a:t>Ensure PowerPoint Settings are Set to Maintain Quality Photos: </a:t>
            </a:r>
            <a:r>
              <a:rPr lang="en-US" sz="1200" b="1"/>
              <a:t>(This step is for Windows Users Only)</a:t>
            </a:r>
            <a:endParaRPr lang="en-US" sz="1400" b="1"/>
          </a:p>
          <a:p>
            <a:pPr marL="285750" indent="-285750">
              <a:buFont typeface="Arial" panose="020B0604020202020204" pitchFamily="34" charset="0"/>
              <a:buChar char="•"/>
            </a:pPr>
            <a:r>
              <a:rPr lang="en-US" sz="1200"/>
              <a:t>In PowerPoint, go to ‘File’ </a:t>
            </a:r>
            <a:r>
              <a:rPr lang="en-US" sz="1200">
                <a:sym typeface="Wingdings" panose="05000000000000000000" pitchFamily="2" charset="2"/>
              </a:rPr>
              <a:t> ‘Options’</a:t>
            </a:r>
          </a:p>
          <a:p>
            <a:pPr marL="285750" indent="-285750">
              <a:buFont typeface="Arial" panose="020B0604020202020204" pitchFamily="34" charset="0"/>
              <a:buChar char="•"/>
            </a:pPr>
            <a:r>
              <a:rPr lang="en-US" sz="1200">
                <a:sym typeface="Wingdings" panose="05000000000000000000" pitchFamily="2" charset="2"/>
              </a:rPr>
              <a:t>Click ‘Advanced’</a:t>
            </a:r>
          </a:p>
          <a:p>
            <a:pPr marL="285750" indent="-285750">
              <a:buFont typeface="Arial" panose="020B0604020202020204" pitchFamily="34" charset="0"/>
              <a:buChar char="•"/>
            </a:pPr>
            <a:r>
              <a:rPr lang="en-US" sz="1200">
                <a:sym typeface="Wingdings" panose="05000000000000000000" pitchFamily="2" charset="2"/>
              </a:rPr>
              <a:t>Under ‘Image Size and Quality’ ensure ‘High fidelity’ is selected for ‘Default resolution’</a:t>
            </a:r>
          </a:p>
          <a:p>
            <a:pPr marL="285750" indent="-285750">
              <a:buFont typeface="Arial" panose="020B0604020202020204" pitchFamily="34" charset="0"/>
              <a:buChar char="•"/>
            </a:pPr>
            <a:r>
              <a:rPr lang="en-US" sz="1200">
                <a:sym typeface="Wingdings" panose="05000000000000000000" pitchFamily="2" charset="2"/>
              </a:rPr>
              <a:t>You only check this setting one time in PowerPoint, all future use will have this setting saved.</a:t>
            </a:r>
            <a:endParaRPr lang="en-US" sz="1600"/>
          </a:p>
          <a:p>
            <a:endParaRPr lang="en-US" sz="1600" u="sng"/>
          </a:p>
          <a:p>
            <a:r>
              <a:rPr lang="en-US" sz="1400" u="sng"/>
              <a:t>Only the following areas allow for customization. All other sections are to remain as is, with no changes.</a:t>
            </a:r>
            <a:br>
              <a:rPr lang="en-US" sz="1400" u="sng"/>
            </a:br>
            <a:endParaRPr lang="en-US" sz="1400" u="sng"/>
          </a:p>
          <a:p>
            <a:pPr marL="342900" lvl="0" indent="-342900">
              <a:buFont typeface="+mj-lt"/>
              <a:buAutoNum type="arabicPeriod"/>
            </a:pPr>
            <a:r>
              <a:rPr lang="en-US" sz="1300" b="1"/>
              <a:t>How to Edit Custom Text:</a:t>
            </a:r>
          </a:p>
          <a:p>
            <a:pPr marL="800100" lvl="1" indent="-342900">
              <a:buFont typeface="+mj-lt"/>
              <a:buAutoNum type="arabicPeriod"/>
            </a:pPr>
            <a:r>
              <a:rPr lang="en-US" sz="1200"/>
              <a:t>Click the customizable textbox to directly add text for your local example of your PTA’s work, school name, local PTA URL where applicable. </a:t>
            </a:r>
          </a:p>
          <a:p>
            <a:pPr marL="800100" lvl="1" indent="-342900">
              <a:buFont typeface="+mj-lt"/>
              <a:buAutoNum type="arabicPeriod"/>
            </a:pPr>
            <a:r>
              <a:rPr lang="en-US" sz="1200"/>
              <a:t>Font name, font type and font size is pre-set. Do not adjust or edit the font name, font type or font size.</a:t>
            </a:r>
          </a:p>
          <a:p>
            <a:pPr marL="800100" lvl="1" indent="-342900">
              <a:buFont typeface="+mj-lt"/>
              <a:buAutoNum type="arabicPeriod"/>
            </a:pPr>
            <a:r>
              <a:rPr lang="en-US" sz="1200" u="sng"/>
              <a:t>Note</a:t>
            </a:r>
            <a:r>
              <a:rPr lang="en-US" sz="1200"/>
              <a:t>: no other text can be changed, only the text box that you can click and edit. </a:t>
            </a:r>
            <a:br>
              <a:rPr lang="en-US" sz="1200"/>
            </a:br>
            <a:r>
              <a:rPr lang="en-US" sz="1200"/>
              <a:t> </a:t>
            </a:r>
            <a:endParaRPr lang="en-US" sz="1400"/>
          </a:p>
          <a:p>
            <a:pPr marL="342900" indent="-342900">
              <a:buFont typeface="+mj-lt"/>
              <a:buAutoNum type="arabicPeriod"/>
            </a:pPr>
            <a:r>
              <a:rPr lang="en-US" sz="1300" b="1"/>
              <a:t>How to Place a Custom Logo:</a:t>
            </a:r>
            <a:endParaRPr lang="en-US" sz="1200" b="1" i="1"/>
          </a:p>
          <a:p>
            <a:r>
              <a:rPr lang="en-US" sz="1200" i="1">
                <a:cs typeface="Arial"/>
              </a:rPr>
              <a:t>Utilize slides 3, 5, 7, 9 if you wish to only use the National PTA logo, no custom state or local PTA logos.</a:t>
            </a:r>
          </a:p>
          <a:p>
            <a:endParaRPr lang="en-US" sz="1200" i="1"/>
          </a:p>
          <a:p>
            <a:r>
              <a:rPr lang="en-US" sz="1200" i="1"/>
              <a:t>Utilize slides 4, 6, 8, 10 if you wish to use your state PTA logo OR your local PTA logo along with the National PTA logo.</a:t>
            </a:r>
            <a:br>
              <a:rPr lang="en-US" sz="1200" i="1"/>
            </a:br>
            <a:endParaRPr lang="en-US" sz="1200" b="1" i="1"/>
          </a:p>
          <a:p>
            <a:pPr marL="800100" lvl="1" indent="-342900">
              <a:buFont typeface="+mj-lt"/>
              <a:buAutoNum type="arabicPeriod"/>
            </a:pPr>
            <a:r>
              <a:rPr lang="en-US" sz="1200"/>
              <a:t>Use the ‘click icon to add’ option at the bottom to include your own PTA logo. </a:t>
            </a:r>
          </a:p>
          <a:p>
            <a:pPr marL="800100" lvl="1" indent="-342900">
              <a:buFont typeface="+mj-lt"/>
              <a:buAutoNum type="arabicPeriod"/>
            </a:pPr>
            <a:r>
              <a:rPr lang="en-US" sz="1200"/>
              <a:t>A dialog box will pop up prompting you to select a file from your computer. </a:t>
            </a:r>
          </a:p>
          <a:p>
            <a:pPr marL="800100" lvl="1" indent="-342900">
              <a:buFont typeface="+mj-lt"/>
              <a:buAutoNum type="arabicPeriod"/>
            </a:pPr>
            <a:r>
              <a:rPr lang="en-US" sz="1200"/>
              <a:t>Locate the logo file you wish to choose. </a:t>
            </a:r>
          </a:p>
          <a:p>
            <a:pPr marL="1257300" lvl="2" indent="-342900">
              <a:buFont typeface="+mj-lt"/>
              <a:buAutoNum type="arabicPeriod"/>
            </a:pPr>
            <a:r>
              <a:rPr lang="en-US" sz="1200" u="sng"/>
              <a:t>Note:</a:t>
            </a:r>
            <a:r>
              <a:rPr lang="en-US" sz="1200"/>
              <a:t> to ensure there is not a white box around your logo, you must use a PNG logo file. A PNG file ensures the background is transparent, to prevent a white box from appearing around your logo. </a:t>
            </a:r>
          </a:p>
          <a:p>
            <a:pPr marL="1257300" lvl="2" indent="-342900">
              <a:buFont typeface="+mj-lt"/>
              <a:buAutoNum type="arabicPeriod"/>
            </a:pPr>
            <a:r>
              <a:rPr lang="en-US" sz="1200" u="sng"/>
              <a:t>Note:</a:t>
            </a:r>
            <a:r>
              <a:rPr lang="en-US" sz="1200"/>
              <a:t> your logo file should be high resolution at 72 dpi. To check your logo resolution, follow steps outlined on 4.1 (next slide).</a:t>
            </a:r>
          </a:p>
          <a:p>
            <a:pPr lvl="1"/>
            <a:br>
              <a:rPr lang="en-US" sz="1200"/>
            </a:br>
            <a:endParaRPr lang="en-US" sz="1200"/>
          </a:p>
          <a:p>
            <a:endParaRPr lang="en-US"/>
          </a:p>
        </p:txBody>
      </p:sp>
    </p:spTree>
    <p:extLst>
      <p:ext uri="{BB962C8B-B14F-4D97-AF65-F5344CB8AC3E}">
        <p14:creationId xmlns:p14="http://schemas.microsoft.com/office/powerpoint/2010/main" val="1854939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68015C-DF6E-496C-9930-39F6A3654685}"/>
              </a:ext>
            </a:extLst>
          </p:cNvPr>
          <p:cNvSpPr txBox="1"/>
          <p:nvPr/>
        </p:nvSpPr>
        <p:spPr>
          <a:xfrm>
            <a:off x="121919" y="97536"/>
            <a:ext cx="9694433" cy="7248138"/>
          </a:xfrm>
          <a:prstGeom prst="rect">
            <a:avLst/>
          </a:prstGeom>
          <a:noFill/>
        </p:spPr>
        <p:txBody>
          <a:bodyPr wrap="square" rtlCol="0">
            <a:spAutoFit/>
          </a:bodyPr>
          <a:lstStyle/>
          <a:p>
            <a:pPr marL="342900" indent="-342900">
              <a:buFont typeface="+mj-lt"/>
              <a:buAutoNum type="arabicPeriod" startAt="2"/>
            </a:pPr>
            <a:r>
              <a:rPr lang="en-US" sz="1300" b="1"/>
              <a:t>How to Place a Custom Logo (Cont.):</a:t>
            </a:r>
            <a:endParaRPr lang="en-US" sz="1300"/>
          </a:p>
          <a:p>
            <a:pPr marL="800100" lvl="1" indent="-342900">
              <a:buFont typeface="+mj-lt"/>
              <a:buAutoNum type="arabicPeriod" startAt="4"/>
            </a:pPr>
            <a:r>
              <a:rPr lang="en-US" sz="1200"/>
              <a:t>If your logo is cut off, you can adjust the size directly in PowerPoint by taking the following steps:</a:t>
            </a:r>
          </a:p>
          <a:p>
            <a:pPr marL="1257300" lvl="2" indent="-342900">
              <a:buFont typeface="+mj-lt"/>
              <a:buAutoNum type="arabicPeriod"/>
            </a:pPr>
            <a:r>
              <a:rPr lang="en-US" sz="1200"/>
              <a:t>Once you have uploaded your logo into the PowerPoint, the ‘Picture Format’ toolbar will show at the top. </a:t>
            </a:r>
          </a:p>
          <a:p>
            <a:pPr marL="1257300" lvl="2" indent="-342900">
              <a:buFont typeface="+mj-lt"/>
              <a:buAutoNum type="arabicPeriod"/>
            </a:pPr>
            <a:r>
              <a:rPr lang="en-US" sz="1200"/>
              <a:t>Click ‘Crop’ </a:t>
            </a:r>
          </a:p>
          <a:p>
            <a:pPr marL="1257300" lvl="2" indent="-342900">
              <a:buFont typeface="+mj-lt"/>
              <a:buAutoNum type="arabicPeriod"/>
            </a:pPr>
            <a:r>
              <a:rPr lang="en-US" sz="1200"/>
              <a:t>Begin adjusting the size, using the four corners. </a:t>
            </a:r>
          </a:p>
          <a:p>
            <a:pPr marL="1257300" lvl="2" indent="-342900">
              <a:buFont typeface="+mj-lt"/>
              <a:buAutoNum type="arabicPeriod"/>
            </a:pPr>
            <a:r>
              <a:rPr lang="en-US" sz="1200"/>
              <a:t>Ensure the full logo is visible inside the thick black box, which is showing you the visible area.</a:t>
            </a:r>
          </a:p>
          <a:p>
            <a:pPr marL="1257300" lvl="2" indent="-342900">
              <a:buFont typeface="+mj-lt"/>
              <a:buAutoNum type="arabicPeriod"/>
            </a:pPr>
            <a:r>
              <a:rPr lang="en-US" sz="1200"/>
              <a:t>Once you’ve sized, click cursor away from the logo. </a:t>
            </a:r>
          </a:p>
          <a:p>
            <a:pPr marL="1257300" lvl="2" indent="-342900">
              <a:buFont typeface="+mj-lt"/>
              <a:buAutoNum type="arabicPeriod"/>
            </a:pPr>
            <a:r>
              <a:rPr lang="en-US" sz="1200"/>
              <a:t>You will likely need to move the logo to align evenly with the PTA logo. </a:t>
            </a:r>
          </a:p>
          <a:p>
            <a:pPr marL="1257300" lvl="2" indent="-342900">
              <a:buFont typeface="+mj-lt"/>
              <a:buAutoNum type="arabicPeriod"/>
            </a:pPr>
            <a:r>
              <a:rPr lang="en-US" sz="1200"/>
              <a:t>Hover cursor over logo, click and continue holding.</a:t>
            </a:r>
          </a:p>
          <a:p>
            <a:pPr marL="1257300" lvl="2" indent="-342900">
              <a:buFont typeface="+mj-lt"/>
              <a:buAutoNum type="arabicPeriod"/>
            </a:pPr>
            <a:r>
              <a:rPr lang="en-US" sz="1200"/>
              <a:t>Move logo to align; the guiding, red dotted line should appear to help with even alignment.</a:t>
            </a:r>
          </a:p>
          <a:p>
            <a:pPr marL="1257300" lvl="2" indent="-342900">
              <a:buFont typeface="+mj-lt"/>
              <a:buAutoNum type="arabicPeriod"/>
            </a:pPr>
            <a:r>
              <a:rPr lang="en-US" sz="1200"/>
              <a:t>Keep size of your logo consistent with the size of the National PTA logo.</a:t>
            </a:r>
            <a:br>
              <a:rPr lang="en-US" sz="1200"/>
            </a:br>
            <a:endParaRPr lang="en-US" sz="1200"/>
          </a:p>
          <a:p>
            <a:pPr marL="342900" lvl="0" indent="-342900">
              <a:buFont typeface="+mj-lt"/>
              <a:buAutoNum type="arabicPeriod" startAt="3"/>
            </a:pPr>
            <a:r>
              <a:rPr lang="en-US" sz="1300" b="1"/>
              <a:t>How to Save Full Graphic for Use</a:t>
            </a:r>
            <a:endParaRPr lang="en-US" sz="1300"/>
          </a:p>
          <a:p>
            <a:pPr marL="685800" lvl="1" indent="-228600">
              <a:buFont typeface="+mj-lt"/>
              <a:buAutoNum type="arabicPeriod"/>
            </a:pPr>
            <a:r>
              <a:rPr lang="en-US" sz="1200"/>
              <a:t>Ensure your PowerPoint is on the current slide you want to export as a final graphic</a:t>
            </a:r>
          </a:p>
          <a:p>
            <a:pPr marL="685800" lvl="1" indent="-228600">
              <a:buFont typeface="+mj-lt"/>
              <a:buAutoNum type="arabicPeriod"/>
            </a:pPr>
            <a:r>
              <a:rPr lang="en-US" sz="1200"/>
              <a:t>Click ‘File’ and ‘Save As’ </a:t>
            </a:r>
          </a:p>
          <a:p>
            <a:pPr marL="685800" lvl="1" indent="-228600">
              <a:buFont typeface="+mj-lt"/>
              <a:buAutoNum type="arabicPeriod"/>
            </a:pPr>
            <a:r>
              <a:rPr lang="en-US" sz="1200"/>
              <a:t>Choose location on your computer to save</a:t>
            </a:r>
          </a:p>
          <a:p>
            <a:pPr marL="685800" lvl="1" indent="-228600">
              <a:buFont typeface="+mj-lt"/>
              <a:buAutoNum type="arabicPeriod"/>
            </a:pPr>
            <a:r>
              <a:rPr lang="en-US" sz="1200"/>
              <a:t>Enter file name for the file</a:t>
            </a:r>
          </a:p>
          <a:p>
            <a:pPr marL="685800" lvl="1" indent="-228600">
              <a:buFont typeface="+mj-lt"/>
              <a:buAutoNum type="arabicPeriod"/>
            </a:pPr>
            <a:r>
              <a:rPr lang="en-US" sz="1200"/>
              <a:t>Directly beneath the file name text box is a drop down for ‘Save as type’ currently populated as ‘PowerPoint Presentation’</a:t>
            </a:r>
          </a:p>
          <a:p>
            <a:pPr marL="685800" lvl="1" indent="-228600">
              <a:buFont typeface="+mj-lt"/>
              <a:buAutoNum type="arabicPeriod"/>
            </a:pPr>
            <a:r>
              <a:rPr lang="en-US" sz="1200"/>
              <a:t>Click the down arrow and select ‘JPEG File Interchange Format (*jpg)’ </a:t>
            </a:r>
            <a:r>
              <a:rPr lang="en-US" sz="1200">
                <a:sym typeface="Wingdings" panose="05000000000000000000" pitchFamily="2" charset="2"/>
              </a:rPr>
              <a:t> </a:t>
            </a:r>
            <a:r>
              <a:rPr lang="en-US" sz="1200"/>
              <a:t>Click ‘Save’ </a:t>
            </a:r>
          </a:p>
          <a:p>
            <a:pPr marL="685800" lvl="1" indent="-228600">
              <a:buFont typeface="+mj-lt"/>
              <a:buAutoNum type="arabicPeriod"/>
            </a:pPr>
            <a:r>
              <a:rPr lang="en-US" sz="1200"/>
              <a:t>A dialog box will pop up, prompting you to choose which slides to export </a:t>
            </a:r>
            <a:r>
              <a:rPr lang="en-US" sz="1200">
                <a:sym typeface="Wingdings" panose="05000000000000000000" pitchFamily="2" charset="2"/>
              </a:rPr>
              <a:t> </a:t>
            </a:r>
            <a:r>
              <a:rPr lang="en-US" sz="1200"/>
              <a:t>Click ‘Just This One’ (for Mac users select ‘Current Slide Only’) </a:t>
            </a:r>
          </a:p>
          <a:p>
            <a:pPr marL="685800" lvl="1" indent="-228600">
              <a:buFont typeface="+mj-lt"/>
              <a:buAutoNum type="arabicPeriod"/>
            </a:pPr>
            <a:r>
              <a:rPr lang="en-US" sz="1200"/>
              <a:t>Locate file in the destination you saved, and the image file is ready for use on social media</a:t>
            </a:r>
            <a:br>
              <a:rPr lang="en-US" sz="1200"/>
            </a:br>
            <a:endParaRPr lang="en-US" sz="1200"/>
          </a:p>
          <a:p>
            <a:pPr marL="228600" indent="-228600">
              <a:buFont typeface="+mj-lt"/>
              <a:buAutoNum type="arabicPeriod" startAt="4"/>
            </a:pPr>
            <a:r>
              <a:rPr lang="en-US" sz="1200" b="1"/>
              <a:t>How to Check Resolution of Image</a:t>
            </a:r>
          </a:p>
          <a:p>
            <a:pPr marL="685800" lvl="1" indent="-228600">
              <a:buFont typeface="+mj-lt"/>
              <a:buAutoNum type="arabicPeriod"/>
            </a:pPr>
            <a:r>
              <a:rPr lang="en-US" sz="1200">
                <a:solidFill>
                  <a:srgbClr val="FF0000"/>
                </a:solidFill>
              </a:rPr>
              <a:t>Windows users </a:t>
            </a:r>
            <a:r>
              <a:rPr lang="en-US" sz="1200"/>
              <a:t>follow these steps:</a:t>
            </a:r>
          </a:p>
          <a:p>
            <a:pPr marL="1714500" lvl="3" indent="-342900">
              <a:buFont typeface="+mj-lt"/>
              <a:buAutoNum type="arabicPeriod"/>
            </a:pPr>
            <a:r>
              <a:rPr lang="en-US" sz="1200"/>
              <a:t>Right click the image file</a:t>
            </a:r>
          </a:p>
          <a:p>
            <a:pPr marL="1714500" lvl="3" indent="-342900">
              <a:buFont typeface="+mj-lt"/>
              <a:buAutoNum type="arabicPeriod"/>
            </a:pPr>
            <a:r>
              <a:rPr lang="en-US" sz="1200"/>
              <a:t>Select ‘Properties’</a:t>
            </a:r>
          </a:p>
          <a:p>
            <a:pPr marL="1714500" lvl="3" indent="-342900">
              <a:buFont typeface="+mj-lt"/>
              <a:buAutoNum type="arabicPeriod"/>
            </a:pPr>
            <a:r>
              <a:rPr lang="en-US" sz="1200"/>
              <a:t>Change the tab at the top from ‘General’ to ‘Details’</a:t>
            </a:r>
          </a:p>
          <a:p>
            <a:pPr marL="1714500" lvl="3" indent="-342900">
              <a:buFont typeface="+mj-lt"/>
              <a:buAutoNum type="arabicPeriod"/>
            </a:pPr>
            <a:r>
              <a:rPr lang="en-US" sz="1200"/>
              <a:t>Scroll down to see ‘Image’ section</a:t>
            </a:r>
          </a:p>
          <a:p>
            <a:pPr marL="1714500" lvl="3" indent="-342900">
              <a:buFont typeface="+mj-lt"/>
              <a:buAutoNum type="arabicPeriod"/>
            </a:pPr>
            <a:r>
              <a:rPr lang="en-US" sz="1200"/>
              <a:t>Next to ‘Horizontal resolution’ and ‘Vertical resolution’ is ‘dpi’ </a:t>
            </a:r>
          </a:p>
          <a:p>
            <a:pPr marL="1714500" lvl="3" indent="-342900">
              <a:buFont typeface="+mj-lt"/>
              <a:buAutoNum type="arabicPeriod"/>
            </a:pPr>
            <a:r>
              <a:rPr lang="en-US" sz="1200"/>
              <a:t>Your photo must be a minimum of 72 dpi for use</a:t>
            </a:r>
            <a:endParaRPr lang="en-US" sz="1400" b="1"/>
          </a:p>
          <a:p>
            <a:pPr marL="685800" lvl="1" indent="-228600">
              <a:buFont typeface="+mj-lt"/>
              <a:buAutoNum type="arabicPeriod"/>
            </a:pPr>
            <a:endParaRPr lang="en-US" sz="1200" b="1"/>
          </a:p>
          <a:p>
            <a:br>
              <a:rPr lang="en-US" sz="1200"/>
            </a:br>
            <a:endParaRPr lang="en-US" sz="1300" b="1"/>
          </a:p>
          <a:p>
            <a:pPr marL="1600200" lvl="3" indent="-228600">
              <a:buFont typeface="+mj-lt"/>
              <a:buAutoNum type="arabicPeriod"/>
            </a:pPr>
            <a:endParaRPr lang="en-US" sz="1200"/>
          </a:p>
          <a:p>
            <a:pPr marL="1714500" lvl="3" indent="-342900">
              <a:buFont typeface="+mj-lt"/>
              <a:buAutoNum type="arabicPeriod"/>
            </a:pPr>
            <a:endParaRPr lang="en-US" sz="1200"/>
          </a:p>
          <a:p>
            <a:r>
              <a:rPr lang="en-US" sz="1200"/>
              <a:t> </a:t>
            </a:r>
            <a:endParaRPr lang="en-US" sz="1400"/>
          </a:p>
          <a:p>
            <a:endParaRPr lang="en-US"/>
          </a:p>
        </p:txBody>
      </p:sp>
      <p:sp>
        <p:nvSpPr>
          <p:cNvPr id="3" name="TextBox 2">
            <a:extLst>
              <a:ext uri="{FF2B5EF4-FFF2-40B4-BE49-F238E27FC236}">
                <a16:creationId xmlns:a16="http://schemas.microsoft.com/office/drawing/2014/main" id="{009B8BBF-D95C-489F-ADA5-27727D4AE0DC}"/>
              </a:ext>
            </a:extLst>
          </p:cNvPr>
          <p:cNvSpPr txBox="1"/>
          <p:nvPr/>
        </p:nvSpPr>
        <p:spPr>
          <a:xfrm>
            <a:off x="6140361" y="4513505"/>
            <a:ext cx="4182043" cy="1661993"/>
          </a:xfrm>
          <a:prstGeom prst="rect">
            <a:avLst/>
          </a:prstGeom>
          <a:noFill/>
        </p:spPr>
        <p:txBody>
          <a:bodyPr wrap="square" rtlCol="0">
            <a:spAutoFit/>
          </a:bodyPr>
          <a:lstStyle/>
          <a:p>
            <a:pPr marL="228600" indent="-228600">
              <a:buFont typeface="+mj-lt"/>
              <a:buAutoNum type="arabicPeriod" startAt="2"/>
            </a:pPr>
            <a:r>
              <a:rPr lang="en-US" sz="1200">
                <a:solidFill>
                  <a:srgbClr val="FF0000"/>
                </a:solidFill>
              </a:rPr>
              <a:t>Mac users </a:t>
            </a:r>
            <a:r>
              <a:rPr lang="en-US" sz="1200"/>
              <a:t>follow these steps:</a:t>
            </a:r>
          </a:p>
          <a:p>
            <a:pPr marL="685800" lvl="1" indent="-228600">
              <a:buFont typeface="+mj-lt"/>
              <a:buAutoNum type="arabicPeriod"/>
            </a:pPr>
            <a:r>
              <a:rPr lang="en-US" sz="1200"/>
              <a:t>Open the photo file in Preview (Mac default)</a:t>
            </a:r>
          </a:p>
          <a:p>
            <a:pPr marL="685800" lvl="1" indent="-228600">
              <a:buFont typeface="+mj-lt"/>
              <a:buAutoNum type="arabicPeriod"/>
            </a:pPr>
            <a:r>
              <a:rPr lang="en-US" sz="1200"/>
              <a:t>Click ‘Tools’</a:t>
            </a:r>
          </a:p>
          <a:p>
            <a:pPr marL="685800" lvl="1" indent="-228600">
              <a:buFont typeface="+mj-lt"/>
              <a:buAutoNum type="arabicPeriod"/>
            </a:pPr>
            <a:r>
              <a:rPr lang="en-US" sz="1200"/>
              <a:t>Click ‘Adjust Size’</a:t>
            </a:r>
          </a:p>
          <a:p>
            <a:pPr marL="685800" lvl="1" indent="-228600">
              <a:buFont typeface="+mj-lt"/>
              <a:buAutoNum type="arabicPeriod"/>
            </a:pPr>
            <a:r>
              <a:rPr lang="en-US" sz="1200"/>
              <a:t>A dialog box will pop up</a:t>
            </a:r>
          </a:p>
          <a:p>
            <a:pPr marL="685800" lvl="1" indent="-228600">
              <a:buFont typeface="+mj-lt"/>
              <a:buAutoNum type="arabicPeriod"/>
            </a:pPr>
            <a:r>
              <a:rPr lang="en-US" sz="1200"/>
              <a:t>Check ‘Resolution’ which is the ‘dpi’</a:t>
            </a:r>
          </a:p>
          <a:p>
            <a:pPr marL="685800" lvl="1" indent="-228600">
              <a:buFont typeface="+mj-lt"/>
              <a:buAutoNum type="arabicPeriod"/>
            </a:pPr>
            <a:r>
              <a:rPr lang="en-US" sz="1200"/>
              <a:t>Your photo must be a minimum of 72 dpi for use</a:t>
            </a:r>
          </a:p>
          <a:p>
            <a:endParaRPr lang="en-US"/>
          </a:p>
        </p:txBody>
      </p:sp>
    </p:spTree>
    <p:extLst>
      <p:ext uri="{BB962C8B-B14F-4D97-AF65-F5344CB8AC3E}">
        <p14:creationId xmlns:p14="http://schemas.microsoft.com/office/powerpoint/2010/main" val="19064557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0163D9-5A21-45CC-B34F-489BFED2CCBE}">
  <ds:schemaRefs>
    <ds:schemaRef ds:uri="http://schemas.microsoft.com/sharepoint/v3/contenttype/forms"/>
  </ds:schemaRefs>
</ds:datastoreItem>
</file>

<file path=customXml/itemProps2.xml><?xml version="1.0" encoding="utf-8"?>
<ds:datastoreItem xmlns:ds="http://schemas.openxmlformats.org/officeDocument/2006/customXml" ds:itemID="{FCA8E39B-E64D-41C4-9500-C33ED48AA082}"/>
</file>

<file path=customXml/itemProps3.xml><?xml version="1.0" encoding="utf-8"?>
<ds:datastoreItem xmlns:ds="http://schemas.openxmlformats.org/officeDocument/2006/customXml" ds:itemID="{47FBA525-5BC9-44CF-92C6-8E587C581229}">
  <ds:schemaRefs>
    <ds:schemaRef ds:uri="http://purl.org/dc/dcmitype/"/>
    <ds:schemaRef ds:uri="http://www.w3.org/XML/1998/namespace"/>
    <ds:schemaRef ds:uri="http://schemas.openxmlformats.org/package/2006/metadata/core-properties"/>
    <ds:schemaRef ds:uri="aaf12ef8-83df-4ac1-8570-146fbceeae8d"/>
    <ds:schemaRef ds:uri="http://schemas.microsoft.com/office/2006/documentManagement/types"/>
    <ds:schemaRef ds:uri="http://purl.org/dc/terms/"/>
    <ds:schemaRef ds:uri="http://purl.org/dc/elements/1.1/"/>
    <ds:schemaRef ds:uri="http://schemas.microsoft.com/office/infopath/2007/PartnerControls"/>
    <ds:schemaRef ds:uri="db613e52-d29e-48be-9dab-b77cf859024b"/>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{67452D7A-AED5-8F42-8F77-390294BE5A15}tf16401378</Template>
  <TotalTime>11</TotalTime>
  <Words>974</Words>
  <Application>Microsoft Macintosh PowerPoint</Application>
  <PresentationFormat>Custom</PresentationFormat>
  <Paragraphs>77</Paragraphs>
  <Slides>5</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Social Media Posts: PTA For Your Child</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Erika Rose</cp:lastModifiedBy>
  <cp:revision>3</cp:revision>
  <dcterms:created xsi:type="dcterms:W3CDTF">2020-04-14T15:06:47Z</dcterms:created>
  <dcterms:modified xsi:type="dcterms:W3CDTF">2020-09-21T19:40:46Z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