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0"/>
  </p:notesMasterIdLst>
  <p:sldIdLst>
    <p:sldId id="507" r:id="rId5"/>
    <p:sldId id="508" r:id="rId6"/>
    <p:sldId id="273" r:id="rId7"/>
    <p:sldId id="504" r:id="rId8"/>
    <p:sldId id="505" r:id="rId9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4" userDrawn="1">
          <p15:clr>
            <a:srgbClr val="A4A3A4"/>
          </p15:clr>
        </p15:guide>
        <p15:guide id="2" pos="40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ain, Amanda" initials="DA" lastIdx="1" clrIdx="0">
    <p:extLst>
      <p:ext uri="{19B8F6BF-5375-455C-9EA6-DF929625EA0E}">
        <p15:presenceInfo xmlns:p15="http://schemas.microsoft.com/office/powerpoint/2012/main" userId="S::amanda.drain@edelman.com::8d0eef54-3ffd-45b8-b5a7-cd58b567f0b0" providerId="AD"/>
      </p:ext>
    </p:extLst>
  </p:cmAuthor>
  <p:cmAuthor id="2" name="Kohn, Darcy" initials="KD" lastIdx="2" clrIdx="1">
    <p:extLst>
      <p:ext uri="{19B8F6BF-5375-455C-9EA6-DF929625EA0E}">
        <p15:presenceInfo xmlns:p15="http://schemas.microsoft.com/office/powerpoint/2012/main" userId="S::Darcy.Kohn@edelman.com::7ab41b32-389a-4499-8ac8-d0498c3da392" providerId="AD"/>
      </p:ext>
    </p:extLst>
  </p:cmAuthor>
  <p:cmAuthor id="3" name="Cherry, Allison" initials="CA" lastIdx="10" clrIdx="2">
    <p:extLst>
      <p:ext uri="{19B8F6BF-5375-455C-9EA6-DF929625EA0E}">
        <p15:presenceInfo xmlns:p15="http://schemas.microsoft.com/office/powerpoint/2012/main" userId="S::allison.cherry@edelman.com::323b9801-8644-4837-a2e8-c780fba0bb73" providerId="AD"/>
      </p:ext>
    </p:extLst>
  </p:cmAuthor>
  <p:cmAuthor id="4" name="Fox, Amy" initials="FA" lastIdx="1" clrIdx="3">
    <p:extLst>
      <p:ext uri="{19B8F6BF-5375-455C-9EA6-DF929625EA0E}">
        <p15:presenceInfo xmlns:p15="http://schemas.microsoft.com/office/powerpoint/2012/main" userId="S::Amy.Fox@edelman.com::51c6b977-c9d3-4a0d-9a87-944a4c8cd4f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D6A"/>
    <a:srgbClr val="002C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2E1C62-A9F4-DDE8-683D-D4FE4A2B3270}" v="12" dt="2020-06-04T19:11:58.810"/>
    <p1510:client id="{3962C77E-B23E-7CAA-FE12-5CCC34ACC265}" v="1" dt="2020-06-05T15:39:07.963"/>
    <p1510:client id="{AE09DFD0-599D-9D4C-B7B1-165115629E2E}" v="61" dt="2020-06-04T17:28:18.637"/>
    <p1510:client id="{B088E388-F4D6-4608-BAAD-0E5D7E5DDD4C}" v="2" dt="2020-06-05T11:46:20.892"/>
    <p1510:client id="{CA44F5B9-FBCF-4281-9CF3-0678FEC0645E}" v="129" dt="2020-06-05T11:48:00.201"/>
    <p1510:client id="{DDDB2CD2-5252-4893-BE34-182086ACDDFF}" v="7" dt="2020-06-04T18:14:46.5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88" d="100"/>
          <a:sy n="88" d="100"/>
        </p:scale>
        <p:origin x="3240" y="192"/>
      </p:cViewPr>
      <p:guideLst>
        <p:guide orient="horz" pos="264"/>
        <p:guide pos="4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52029D-9AD6-1B4F-AB9A-167307FC1D81}" type="datetimeFigureOut">
              <a:t>9/22/20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673015-CA73-DC46-858A-2D405EF2DBB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054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673015-CA73-DC46-858A-2D405EF2DBB9}" type="slidenum"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4519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673015-CA73-DC46-858A-2D405EF2DBB9}" type="slidenum"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525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1ACB74-E773-AD45-8E0B-23740ABD3A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D2C73BB-9154-E047-9559-D93227084B5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477164" y="8593628"/>
            <a:ext cx="719726" cy="580333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to Add Logo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93A10EC-0E89-C046-BC26-5571E1F6F35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67895" y="9504075"/>
            <a:ext cx="2195278" cy="744214"/>
          </a:xfrm>
        </p:spPr>
        <p:txBody>
          <a:bodyPr>
            <a:norm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  <a:latin typeface="Myriad Pro Light" panose="020B0403030403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&lt;INSERT LOCAL PTA URL&gt;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673F9E2-1E3A-3546-BAF5-7564FD83ABF2}"/>
              </a:ext>
            </a:extLst>
          </p:cNvPr>
          <p:cNvSpPr txBox="1"/>
          <p:nvPr userDrawn="1"/>
        </p:nvSpPr>
        <p:spPr>
          <a:xfrm>
            <a:off x="5377913" y="9236987"/>
            <a:ext cx="20147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b="1" i="0" dirty="0">
                <a:solidFill>
                  <a:schemeClr val="bg1"/>
                </a:solidFill>
                <a:latin typeface="Myriad Pro" panose="020B0403030403020204" pitchFamily="34" charset="0"/>
              </a:rPr>
              <a:t>Join Today at</a:t>
            </a:r>
          </a:p>
        </p:txBody>
      </p:sp>
    </p:spTree>
    <p:extLst>
      <p:ext uri="{BB962C8B-B14F-4D97-AF65-F5344CB8AC3E}">
        <p14:creationId xmlns:p14="http://schemas.microsoft.com/office/powerpoint/2010/main" val="4749867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">
          <p15:clr>
            <a:srgbClr val="FBAE40"/>
          </p15:clr>
        </p15:guide>
        <p15:guide id="2" orient="horz" pos="288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tistic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6970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6995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2489E0-25F4-D441-AA58-6638DD86675D}" type="datetimeFigureOut">
              <a:t>9/22/20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05D6B3-D061-F848-9841-1958F47E58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850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4" r:id="rId2"/>
    <p:sldLayoutId id="2147483685" r:id="rId3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58374D1-107F-BE4A-B981-AD0B3631ACE9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486134" y="487481"/>
            <a:ext cx="7138988" cy="688975"/>
          </a:xfrm>
        </p:spPr>
        <p:txBody>
          <a:bodyPr>
            <a:noAutofit/>
          </a:bodyPr>
          <a:lstStyle/>
          <a:p>
            <a:pPr algn="ctr"/>
            <a:r>
              <a:rPr lang="en-US" sz="36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Posters/Flyers (Color Version)</a:t>
            </a: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4865EF9B-CD1F-46D1-BE3E-6757B8E3B3BD}"/>
              </a:ext>
            </a:extLst>
          </p:cNvPr>
          <p:cNvSpPr txBox="1">
            <a:spLocks/>
          </p:cNvSpPr>
          <p:nvPr/>
        </p:nvSpPr>
        <p:spPr>
          <a:xfrm>
            <a:off x="486134" y="1886702"/>
            <a:ext cx="3679004" cy="7343562"/>
          </a:xfrm>
          <a:prstGeom prst="rect">
            <a:avLst/>
          </a:prstGeom>
        </p:spPr>
        <p:txBody>
          <a:bodyPr vert="horz" lIns="62179" tIns="31090" rIns="62179" bIns="31090" rtlCol="0" anchor="t">
            <a:noAutofit/>
          </a:bodyPr>
          <a:lstStyle>
            <a:lvl1pPr algn="l" defTabSz="79735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10028" b="1" i="0" kern="1200" spc="-174" baseline="0">
                <a:gradFill flip="none" rotWithShape="1">
                  <a:gsLst>
                    <a:gs pos="0">
                      <a:schemeClr val="tx2"/>
                    </a:gs>
                    <a:gs pos="100000">
                      <a:schemeClr val="accent2"/>
                    </a:gs>
                  </a:gsLst>
                  <a:lin ang="3000000" scaled="0"/>
                  <a:tileRect/>
                </a:gradFill>
                <a:latin typeface="+mj-lt"/>
                <a:ea typeface="Arial" charset="0"/>
                <a:cs typeface="Arial" charset="0"/>
              </a:defRPr>
            </a:lvl1pPr>
          </a:lstStyle>
          <a:p>
            <a:pPr marL="310515" indent="-310515" defTabSz="542234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800" spc="0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Size:</a:t>
            </a:r>
            <a:r>
              <a:rPr lang="en-US" sz="1800" b="0" spc="0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8.5x11</a:t>
            </a:r>
          </a:p>
          <a:p>
            <a:pPr defTabSz="542234">
              <a:lnSpc>
                <a:spcPct val="100000"/>
              </a:lnSpc>
            </a:pPr>
            <a:endParaRPr lang="en-US" sz="1800" spc="0">
              <a:solidFill>
                <a:srgbClr val="44546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10515" indent="-310515" defTabSz="542234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800" spc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Customization: </a:t>
            </a:r>
            <a:r>
              <a:rPr lang="en-US" sz="1800" b="0" spc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Customize the posters/flyers to include your own PTA-related images, local PTA URL, and custom logo.</a:t>
            </a:r>
            <a:br>
              <a:rPr lang="en-US" sz="1800" b="0" spc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800" b="0" spc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10515" indent="-310515" defTabSz="542234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800" spc="0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Additional Directions: </a:t>
            </a:r>
            <a:r>
              <a:rPr lang="en-US" sz="1800" b="0" spc="0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 slides 9-11 for detailed instructions on how to download and use the posters.</a:t>
            </a:r>
          </a:p>
          <a:p>
            <a:pPr defTabSz="542234">
              <a:lnSpc>
                <a:spcPct val="100000"/>
              </a:lnSpc>
            </a:pPr>
            <a:endParaRPr lang="en-US" sz="2992" spc="-119">
              <a:gradFill flip="none" rotWithShape="1">
                <a:gsLst>
                  <a:gs pos="0">
                    <a:srgbClr val="44546A"/>
                  </a:gs>
                  <a:gs pos="100000">
                    <a:srgbClr val="ED7D31"/>
                  </a:gs>
                </a:gsLst>
                <a:lin ang="3000000" scaled="0"/>
                <a:tileRect/>
              </a:gradFill>
              <a:latin typeface="Arial" panose="020B0604020202020204"/>
            </a:endParaRPr>
          </a:p>
          <a:p>
            <a:pPr defTabSz="542234">
              <a:lnSpc>
                <a:spcPct val="100000"/>
              </a:lnSpc>
            </a:pPr>
            <a:endParaRPr lang="en-US" sz="2992" spc="-119">
              <a:gradFill flip="none" rotWithShape="1">
                <a:gsLst>
                  <a:gs pos="0">
                    <a:srgbClr val="44546A"/>
                  </a:gs>
                  <a:gs pos="100000">
                    <a:srgbClr val="ED7D31"/>
                  </a:gs>
                </a:gsLst>
                <a:lin ang="3000000" scaled="0"/>
                <a:tileRect/>
              </a:gradFill>
              <a:latin typeface="Arial" panose="020B0604020202020204"/>
            </a:endParaRPr>
          </a:p>
        </p:txBody>
      </p:sp>
      <p:pic>
        <p:nvPicPr>
          <p:cNvPr id="2" name="Picture 5">
            <a:extLst>
              <a:ext uri="{FF2B5EF4-FFF2-40B4-BE49-F238E27FC236}">
                <a16:creationId xmlns:a16="http://schemas.microsoft.com/office/drawing/2014/main" id="{7BE12D6A-8E45-4B0C-B484-5FE4DF226B9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432845" y="1692932"/>
            <a:ext cx="2864470" cy="37065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5F321B-B3A6-0945-B123-E488286C9ACA}"/>
              </a:ext>
            </a:extLst>
          </p:cNvPr>
          <p:cNvSpPr txBox="1"/>
          <p:nvPr/>
        </p:nvSpPr>
        <p:spPr>
          <a:xfrm>
            <a:off x="4909859" y="3331028"/>
            <a:ext cx="1910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EXAMPLE:</a:t>
            </a:r>
          </a:p>
        </p:txBody>
      </p:sp>
    </p:spTree>
    <p:extLst>
      <p:ext uri="{BB962C8B-B14F-4D97-AF65-F5344CB8AC3E}">
        <p14:creationId xmlns:p14="http://schemas.microsoft.com/office/powerpoint/2010/main" val="35599433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00DB1914-0405-584D-949E-1CEB66B8AB3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336EFC-E203-184F-AA58-D838A3A77E6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3184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1E4E84F-F9E2-489D-AFFA-B1B27C666B9C}"/>
              </a:ext>
            </a:extLst>
          </p:cNvPr>
          <p:cNvSpPr txBox="1"/>
          <p:nvPr/>
        </p:nvSpPr>
        <p:spPr>
          <a:xfrm>
            <a:off x="440870" y="369464"/>
            <a:ext cx="7021287" cy="838691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310914"/>
            <a:r>
              <a:rPr lang="en-US" sz="1100" b="1" i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following steps are for a Windows user and Mac user</a:t>
            </a:r>
          </a:p>
          <a:p>
            <a:pPr defTabSz="310914"/>
            <a:br>
              <a:rPr lang="en-US" sz="11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1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Ensure PowerPoint Settings are Set to Maintain Quality Photos: (This step for Windows Only)</a:t>
            </a:r>
          </a:p>
          <a:p>
            <a:pPr marL="194321" indent="-194321" defTabSz="310914">
              <a:buFont typeface="Arial" panose="020B0604020202020204" pitchFamily="34" charset="0"/>
              <a:buChar char="•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PowerPoint, go to ‘File’ </a:t>
            </a: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‘Options’</a:t>
            </a:r>
          </a:p>
          <a:p>
            <a:pPr marL="194321" indent="-194321" defTabSz="310914">
              <a:buFont typeface="Arial" panose="020B0604020202020204" pitchFamily="34" charset="0"/>
              <a:buChar char="•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Click ‘Advanced’</a:t>
            </a:r>
          </a:p>
          <a:p>
            <a:pPr marL="194321" indent="-194321" defTabSz="310914">
              <a:buFont typeface="Arial" panose="020B0604020202020204" pitchFamily="34" charset="0"/>
              <a:buChar char="•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Under ‘Image Size and Quality’ ensure ‘High fidelity’ is selected for ‘Default resolution’</a:t>
            </a:r>
          </a:p>
          <a:p>
            <a:pPr marL="194321" indent="-194321" defTabSz="310914">
              <a:buFont typeface="Arial" panose="020B0604020202020204" pitchFamily="34" charset="0"/>
              <a:buChar char="•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You only check this setting one time in PowerPoint, all future use will have this setting saved.</a:t>
            </a:r>
            <a:endParaRPr lang="en-US" sz="11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10914"/>
            <a:endParaRPr lang="en-US" sz="1100" u="sng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10914"/>
            <a:r>
              <a:rPr lang="en-US" sz="1100" u="sng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 the following areas allow for customization. All other sections are to remain as is, with no changes.</a:t>
            </a:r>
            <a:br>
              <a:rPr lang="en-US" sz="1100" u="sng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100" b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sz="1100" b="1">
                <a:latin typeface="Arial" panose="020B0604020202020204" pitchFamily="34" charset="0"/>
                <a:cs typeface="Arial" panose="020B0604020202020204" pitchFamily="34" charset="0"/>
              </a:rPr>
              <a:t>How to Edit Custom Text: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Click the customizable textbox to directly add text for your local PTA’s URL where applicable. 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Font name, font type and font size is pre-set. Do not adjust or edit the font name, font type or font size.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100" u="sng">
                <a:latin typeface="Arial" panose="020B0604020202020204" pitchFamily="34" charset="0"/>
                <a:cs typeface="Arial" panose="020B0604020202020204" pitchFamily="34" charset="0"/>
              </a:rPr>
              <a:t>Note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: no other text can be changed, only the text box that you can click and edit.</a:t>
            </a:r>
            <a:endParaRPr lang="en-US" sz="1100" b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10914"/>
            <a:endParaRPr lang="en-US" sz="1100" b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defTabSz="310914">
              <a:buFont typeface="+mj-lt"/>
              <a:buAutoNum type="arabicPeriod" startAt="2"/>
            </a:pPr>
            <a:r>
              <a:rPr lang="en-US" sz="11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Place a Custom Logo:</a:t>
            </a:r>
            <a:endParaRPr lang="en-US" sz="1100" b="1" i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10914"/>
            <a:r>
              <a:rPr lang="en-US" sz="1100" i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Utilize slides 4, 6, 8 if you wish to use the National PTA logo, your state PTA logo OR your local PTA logo.​</a:t>
            </a:r>
          </a:p>
          <a:p>
            <a:pPr defTabSz="310914"/>
            <a:endParaRPr lang="en-US" sz="1100" b="1" i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4100" lvl="1" indent="-233186" defTabSz="310914">
              <a:buFont typeface="+mj-lt"/>
              <a:buAutoNum type="arabicPeriod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the ‘click icon to add’ option at the bottom to include your own PTA logo. </a:t>
            </a:r>
          </a:p>
          <a:p>
            <a:pPr marL="544100" lvl="1" indent="-233186" defTabSz="310914">
              <a:buFont typeface="+mj-lt"/>
              <a:buAutoNum type="arabicPeriod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dialog box will pop up prompting you to select a file from your computer. </a:t>
            </a:r>
          </a:p>
          <a:p>
            <a:pPr marL="544100" lvl="1" indent="-233186" defTabSz="310914">
              <a:buFont typeface="+mj-lt"/>
              <a:buAutoNum type="arabicPeriod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Locate the logo file you wish to choose. </a:t>
            </a:r>
          </a:p>
          <a:p>
            <a:pPr marL="855014" lvl="2" indent="-233186" defTabSz="310914">
              <a:buFont typeface="+mj-lt"/>
              <a:buAutoNum type="arabicPeriod"/>
            </a:pPr>
            <a:r>
              <a:rPr lang="en-US" sz="1100" u="sng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</a:t>
            </a: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ensure there is not a white box around your logo, you must use a PNG logo file. A PNG file ensures the background is transparent, to prevent a white box from appearing around your logo. </a:t>
            </a:r>
          </a:p>
          <a:p>
            <a:pPr marL="855014" lvl="2" indent="-233186" defTabSz="310914">
              <a:buFont typeface="+mj-lt"/>
              <a:buAutoNum type="arabicPeriod"/>
            </a:pPr>
            <a:r>
              <a:rPr lang="en-US" sz="1100" u="sng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</a:t>
            </a: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your logo file should be high resolution at 72 dpi. To check your logo resolution, follow steps outlined on 2.3 (below).</a:t>
            </a:r>
          </a:p>
          <a:p>
            <a:pPr marL="544100" lvl="1" indent="-233186" defTabSz="310914">
              <a:buFont typeface="+mj-lt"/>
              <a:buAutoNum type="arabicPeriod" startAt="4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your logo is cut off, you can adjust the size directly in PowerPoint by taking the following steps:</a:t>
            </a:r>
          </a:p>
          <a:p>
            <a:pPr marL="855014" lvl="2" indent="-233186" defTabSz="310914">
              <a:buFont typeface="+mj-lt"/>
              <a:buAutoNum type="arabicPeriod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Once you have uploaded your logo into the PowerPoint, the ‘Picture Format’ toolbar will show at the top. </a:t>
            </a:r>
          </a:p>
          <a:p>
            <a:pPr marL="855014" lvl="2" indent="-233186" defTabSz="310914">
              <a:buFont typeface="+mj-lt"/>
              <a:buAutoNum type="arabicPeriod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‘Crop’ </a:t>
            </a:r>
          </a:p>
          <a:p>
            <a:pPr marL="855014" lvl="2" indent="-233186" defTabSz="310914">
              <a:buFont typeface="+mj-lt"/>
              <a:buAutoNum type="arabicPeriod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Begin adjusting the size, using the four corners. </a:t>
            </a:r>
          </a:p>
          <a:p>
            <a:pPr marL="855014" lvl="2" indent="-233186" defTabSz="310914">
              <a:buFont typeface="+mj-lt"/>
              <a:buAutoNum type="arabicPeriod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Ensure the full logo is visible inside the thick black box, which is showing you the visible area.</a:t>
            </a:r>
          </a:p>
          <a:p>
            <a:pPr marL="855014" lvl="2" indent="-233186" defTabSz="310914">
              <a:buFont typeface="+mj-lt"/>
              <a:buAutoNum type="arabicPeriod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Once you’ve sized, click cursor away from the logo. </a:t>
            </a:r>
          </a:p>
          <a:p>
            <a:pPr marL="621829" lvl="2" defTabSz="310914"/>
            <a:endParaRPr lang="en-US" sz="11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3808" indent="-342900" defTabSz="310914">
              <a:buFont typeface="+mj-lt"/>
              <a:buAutoNum type="arabicPeriod" startAt="3"/>
            </a:pPr>
            <a:r>
              <a:rPr lang="en-US" sz="11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Place Custom Photo:</a:t>
            </a:r>
          </a:p>
          <a:p>
            <a:pPr marL="604556" lvl="1" indent="-259095" defTabSz="345460">
              <a:buFont typeface="+mj-lt"/>
              <a:buAutoNum type="arabicPeriod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the ‘click icon to add picture’ on the right side of the graphic to select your own photo to use. </a:t>
            </a:r>
          </a:p>
          <a:p>
            <a:pPr marL="604556" lvl="1" indent="-259095" defTabSz="345460">
              <a:buFont typeface="+mj-lt"/>
              <a:buAutoNum type="arabicPeriod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dialog box will pop up prompting you to select a photo file from your computer. </a:t>
            </a:r>
          </a:p>
          <a:p>
            <a:pPr marL="950016" lvl="2" indent="-259095" defTabSz="345460">
              <a:buFont typeface="+mj-lt"/>
              <a:buAutoNum type="arabicPeriod"/>
            </a:pPr>
            <a:r>
              <a:rPr lang="en-US" sz="1100" u="sng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</a:t>
            </a: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if you need to send a photo from your smartphone to your computer, follow these steps:</a:t>
            </a:r>
          </a:p>
          <a:p>
            <a:pPr marL="1295476" lvl="3" indent="-259095" defTabSz="345460">
              <a:buFont typeface="+mj-lt"/>
              <a:buAutoNum type="arabicPeriod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Locate the photo on your smartphone</a:t>
            </a:r>
          </a:p>
          <a:p>
            <a:pPr marL="1295476" lvl="3" indent="-259095" defTabSz="345460">
              <a:buFont typeface="+mj-lt"/>
              <a:buAutoNum type="arabicPeriod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Select the option to send file</a:t>
            </a:r>
          </a:p>
          <a:p>
            <a:pPr marL="1295476" lvl="3" indent="-259095" defTabSz="345460">
              <a:buFont typeface="+mj-lt"/>
              <a:buAutoNum type="arabicPeriod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 email, use your own email address to send yourself the photo</a:t>
            </a:r>
          </a:p>
          <a:p>
            <a:pPr marL="1295476" lvl="3" indent="-259095" defTabSz="345460">
              <a:buFont typeface="+mj-lt"/>
              <a:buAutoNum type="arabicPeriod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send</a:t>
            </a:r>
          </a:p>
          <a:p>
            <a:pPr marL="1295476" lvl="3" indent="-259095" defTabSz="345460">
              <a:buFont typeface="+mj-lt"/>
              <a:buAutoNum type="arabicPeriod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prompted for file size, ensure you select ‘Actual size’ which ensures you maintain the highest resolution (72 dpi)</a:t>
            </a:r>
          </a:p>
          <a:p>
            <a:pPr marL="1061756" lvl="2" indent="-259095" defTabSz="345460">
              <a:buFont typeface="+mj-lt"/>
              <a:buAutoNum type="arabicPeriod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Locate the photo you wish to choose. </a:t>
            </a:r>
          </a:p>
          <a:p>
            <a:pPr marL="1518956" lvl="3" indent="-259095" defTabSz="345460">
              <a:buFont typeface="+mj-lt"/>
              <a:buAutoNum type="arabicPeriod"/>
            </a:pPr>
            <a:r>
              <a:rPr lang="en-US" sz="1100" u="sng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</a:t>
            </a: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you need to ensure your photo size is high resolution, and will not appear blurry</a:t>
            </a:r>
          </a:p>
          <a:p>
            <a:pPr marL="838276" lvl="2" indent="-259095" defTabSz="345460">
              <a:buFont typeface="+mj-lt"/>
              <a:buAutoNum type="arabicPeriod"/>
            </a:pPr>
            <a:endParaRPr lang="en-US" sz="11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3638" indent="-172730" defTabSz="310914">
              <a:buFont typeface="+mj-lt"/>
              <a:buAutoNum type="arabicPeriod" startAt="3"/>
            </a:pPr>
            <a:endParaRPr lang="en-US" sz="11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49396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68015C-DF6E-496C-9930-39F6A3654685}"/>
              </a:ext>
            </a:extLst>
          </p:cNvPr>
          <p:cNvSpPr txBox="1"/>
          <p:nvPr/>
        </p:nvSpPr>
        <p:spPr>
          <a:xfrm>
            <a:off x="342900" y="131473"/>
            <a:ext cx="4196443" cy="9948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10914"/>
            <a:endParaRPr lang="en-US" sz="105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defTabSz="345460">
              <a:buFont typeface="+mj-lt"/>
              <a:buAutoNum type="arabicPeriod" startAt="3"/>
            </a:pPr>
            <a:r>
              <a:rPr lang="en-US" sz="105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Place a Custom Photo (Cont.):</a:t>
            </a:r>
          </a:p>
          <a:p>
            <a:pPr marL="492816" lvl="1" indent="-259095" defTabSz="345460">
              <a:buFont typeface="+mj-lt"/>
              <a:buAutoNum type="arabicPeriod" startAt="2"/>
            </a:pPr>
            <a:r>
              <a:rPr lang="en-US" sz="105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Windows users </a:t>
            </a: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do so, follow these steps:</a:t>
            </a:r>
          </a:p>
          <a:p>
            <a:pPr marL="838276" lvl="2" indent="-259095" defTabSz="345460">
              <a:buFont typeface="+mj-lt"/>
              <a:buAutoNum type="arabicPeriod" startAt="2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 click the photo file</a:t>
            </a:r>
          </a:p>
          <a:p>
            <a:pPr marL="838276" lvl="2" indent="-259095" defTabSz="345460">
              <a:buFont typeface="+mj-lt"/>
              <a:buAutoNum type="arabicPeriod" startAt="2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Select ‘Properties’</a:t>
            </a:r>
          </a:p>
          <a:p>
            <a:pPr marL="838276" lvl="2" indent="-259095" defTabSz="345460">
              <a:buFont typeface="+mj-lt"/>
              <a:buAutoNum type="arabicPeriod" startAt="2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Change the tab at the top from ‘General’ </a:t>
            </a:r>
            <a:b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‘Details’</a:t>
            </a:r>
          </a:p>
          <a:p>
            <a:pPr marL="838276" lvl="2" indent="-259095" defTabSz="345460">
              <a:buFont typeface="+mj-lt"/>
              <a:buAutoNum type="arabicPeriod" startAt="2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Scroll down to see ‘Image’ section</a:t>
            </a:r>
          </a:p>
          <a:p>
            <a:pPr marL="838276" lvl="2" indent="-259095" defTabSz="345460">
              <a:buFont typeface="+mj-lt"/>
              <a:buAutoNum type="arabicPeriod" startAt="2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Next to ‘Horizontal resolution’ and ‘Vertical </a:t>
            </a:r>
            <a:b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resolution’ is ‘dpi’ </a:t>
            </a:r>
          </a:p>
          <a:p>
            <a:pPr marL="838276" lvl="2" indent="-259095" defTabSz="345460">
              <a:buFont typeface="+mj-lt"/>
              <a:buAutoNum type="arabicPeriod" startAt="2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photo must be a minimum of 72 dpi for use</a:t>
            </a:r>
            <a:endParaRPr lang="en-US" sz="1050" u="sng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6451" lvl="1" indent="-172730" defTabSz="345460">
              <a:buFont typeface="+mj-lt"/>
              <a:buAutoNum type="arabicPeriod" startAt="3"/>
            </a:pPr>
            <a:r>
              <a:rPr lang="en-US" sz="1050" u="sng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</a:t>
            </a: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you may need to size your photo to ensure it is </a:t>
            </a:r>
            <a:b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 automatically cropped when importing. </a:t>
            </a:r>
            <a:b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 check the current size of your photo.</a:t>
            </a:r>
          </a:p>
          <a:p>
            <a:pPr marL="406451" lvl="1" indent="-172730" defTabSz="345460">
              <a:buFont typeface="+mj-lt"/>
              <a:buAutoNum type="arabicPeriod" startAt="3"/>
            </a:pPr>
            <a:r>
              <a:rPr lang="en-US" sz="105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Windows users </a:t>
            </a: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check current size of </a:t>
            </a:r>
            <a:b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photo, follow these steps:</a:t>
            </a:r>
          </a:p>
          <a:p>
            <a:pPr marL="751911" lvl="2" indent="-172730" defTabSz="345460">
              <a:buFont typeface="+mj-lt"/>
              <a:buAutoNum type="arabicPeriod" startAt="3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 click the photo file</a:t>
            </a:r>
          </a:p>
          <a:p>
            <a:pPr marL="751911" lvl="2" indent="-172730" defTabSz="345460">
              <a:buFont typeface="+mj-lt"/>
              <a:buAutoNum type="arabicPeriod" startAt="3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Select ‘Properties’ </a:t>
            </a:r>
          </a:p>
          <a:p>
            <a:pPr marL="751911" lvl="2" indent="-172730" defTabSz="345460">
              <a:buFont typeface="+mj-lt"/>
              <a:buAutoNum type="arabicPeriod" startAt="3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Change the tab at the top from ‘General’ </a:t>
            </a:r>
            <a:b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‘Details’</a:t>
            </a:r>
          </a:p>
          <a:p>
            <a:pPr marL="751911" lvl="2" indent="-172730" defTabSz="345460">
              <a:buFont typeface="+mj-lt"/>
              <a:buAutoNum type="arabicPeriod" startAt="3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Scroll down to see the ‘Image’ section</a:t>
            </a:r>
          </a:p>
          <a:p>
            <a:pPr marL="751911" lvl="2" indent="-172730" defTabSz="345460">
              <a:buFont typeface="+mj-lt"/>
              <a:buAutoNum type="arabicPeriod" startAt="3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Next to ‘Dimensions’ is ‘Width’ and </a:t>
            </a:r>
            <a:b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‘Height’ where you will see the pixel size </a:t>
            </a:r>
            <a:b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your photo</a:t>
            </a:r>
          </a:p>
          <a:p>
            <a:pPr marL="751911" lvl="2" indent="-172730" defTabSz="345460">
              <a:buFont typeface="+mj-lt"/>
              <a:buAutoNum type="arabicPeriod" startAt="3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Photos must be 494x520, or very close </a:t>
            </a:r>
            <a:b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this size</a:t>
            </a:r>
          </a:p>
          <a:p>
            <a:pPr marL="406451" lvl="1" indent="-172730" defTabSz="345460">
              <a:buFont typeface="+mj-lt"/>
              <a:buAutoNum type="arabicPeriod" startAt="5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resize your photo follow these steps:</a:t>
            </a:r>
          </a:p>
          <a:p>
            <a:pPr marL="751911" lvl="2" indent="-172730" defTabSz="345460">
              <a:buFont typeface="+mj-lt"/>
              <a:buAutoNum type="arabicPeriod" startAt="5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Locate your photo file on your computer</a:t>
            </a:r>
          </a:p>
          <a:p>
            <a:pPr marL="1097371" lvl="3" indent="-172730" defTabSz="345460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 click and find ‘Open with’ – </a:t>
            </a:r>
            <a:b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hover over. </a:t>
            </a:r>
          </a:p>
          <a:p>
            <a:pPr marL="1097371" lvl="3" indent="-172730" defTabSz="345460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should see ‘Paint’ application </a:t>
            </a:r>
            <a:b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an option. Click it. </a:t>
            </a:r>
          </a:p>
          <a:p>
            <a:pPr marL="1442832" lvl="4" indent="-172730" defTabSz="345460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 do not see ‘Paint’ application </a:t>
            </a:r>
            <a:b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an option, </a:t>
            </a:r>
            <a:b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find ‘choose another app’ </a:t>
            </a:r>
          </a:p>
          <a:p>
            <a:pPr marL="1442832" lvl="4" indent="-172730" defTabSz="345460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Scroll through various application </a:t>
            </a:r>
            <a:b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click </a:t>
            </a:r>
            <a:b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‘More apps’ in order to find ‘Paint’</a:t>
            </a:r>
          </a:p>
          <a:p>
            <a:pPr marL="1183737" lvl="3" indent="-259095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photo will open in ‘Paint’</a:t>
            </a:r>
          </a:p>
          <a:p>
            <a:pPr marL="1183737" lvl="3" indent="-259095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the top within the ‘Image’ section </a:t>
            </a:r>
            <a:b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look for ‘Resize’ and click it</a:t>
            </a:r>
          </a:p>
          <a:p>
            <a:pPr marL="1183737" lvl="3" indent="-259095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dialog box will pop up</a:t>
            </a:r>
          </a:p>
          <a:p>
            <a:pPr marL="1183737" lvl="3" indent="-259095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Select pixels</a:t>
            </a:r>
          </a:p>
          <a:p>
            <a:pPr marL="1183737" lvl="3" indent="-259095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Edit the horizontal (width) pixels to 494</a:t>
            </a:r>
          </a:p>
          <a:p>
            <a:pPr marL="1183737" lvl="3" indent="-259095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Edit the vertical (height) pixels to 520 </a:t>
            </a:r>
          </a:p>
          <a:p>
            <a:pPr marL="1529197" lvl="4" indent="-259095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may find the numbers re-adjusting themselves.</a:t>
            </a:r>
          </a:p>
          <a:p>
            <a:pPr marL="1529197" lvl="4" indent="-259095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It’s important to keep ‘Maintain aspect ratio’ checked</a:t>
            </a:r>
          </a:p>
          <a:p>
            <a:pPr marL="1529197" lvl="4" indent="-259095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automatic adjustment of numbers is to ensure scaling is appropriate. </a:t>
            </a:r>
          </a:p>
          <a:p>
            <a:pPr marL="1529197" lvl="4" indent="-259095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Allow numbers to adjust automatically.</a:t>
            </a:r>
          </a:p>
          <a:p>
            <a:pPr marL="1183737" lvl="3" indent="-259095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‘OK’</a:t>
            </a:r>
          </a:p>
          <a:p>
            <a:pPr marL="1183737" lvl="3" indent="-259095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‘File’ and ‘Save As’ to save this newly sized version of your photo.</a:t>
            </a:r>
          </a:p>
          <a:p>
            <a:pPr marL="1183737" lvl="3" indent="-259095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Begin step 2, 1 (slide 9)</a:t>
            </a:r>
          </a:p>
          <a:p>
            <a:pPr marL="1381841" lvl="4" defTabSz="310914"/>
            <a:br>
              <a:rPr lang="en-US" sz="105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050" b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10914"/>
            <a:endParaRPr lang="en-US" sz="105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F6CB7E-17D2-478A-95E8-D2B4D66BA048}"/>
              </a:ext>
            </a:extLst>
          </p:cNvPr>
          <p:cNvSpPr txBox="1"/>
          <p:nvPr/>
        </p:nvSpPr>
        <p:spPr>
          <a:xfrm>
            <a:off x="4335138" y="2293194"/>
            <a:ext cx="321126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2730" indent="-172730" defTabSz="345460">
              <a:buFont typeface="+mj-lt"/>
              <a:buAutoNum type="arabicPeriod" startAt="4"/>
            </a:pPr>
            <a:r>
              <a:rPr lang="en-US" sz="1050">
                <a:solidFill>
                  <a:srgbClr val="FF0000"/>
                </a:solidFill>
                <a:latin typeface="Arial" panose="020B0604020202020204"/>
              </a:rPr>
              <a:t>Mac users </a:t>
            </a: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to check current size of your photo, follow these steps:</a:t>
            </a:r>
          </a:p>
          <a:p>
            <a:pPr marL="518190" lvl="1" indent="-172730" defTabSz="345460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Open the photo file in Preview (Mac default)</a:t>
            </a:r>
          </a:p>
          <a:p>
            <a:pPr marL="518190" lvl="1" indent="-172730" defTabSz="345460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Click ‘Tools’</a:t>
            </a:r>
          </a:p>
          <a:p>
            <a:pPr marL="518190" lvl="1" indent="-172730" defTabSz="345460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Click ‘Adjust Size’ and a dialog box will pop up</a:t>
            </a:r>
          </a:p>
          <a:p>
            <a:pPr marL="518190" lvl="1" indent="-172730" defTabSz="345460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Next to ‘Width’ and “Height’ you will see current size in the measurement ‘Inches’</a:t>
            </a:r>
          </a:p>
          <a:p>
            <a:pPr marL="518190" lvl="1" indent="-172730" defTabSz="345460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Change ‘Inches’ to ‘Pixels’</a:t>
            </a:r>
          </a:p>
          <a:p>
            <a:pPr marL="518190" lvl="1" indent="-172730" defTabSz="345460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Photos must be 494x520, or very close to this size</a:t>
            </a:r>
          </a:p>
          <a:p>
            <a:pPr marL="172730" indent="-172730" defTabSz="345460">
              <a:buFont typeface="+mj-lt"/>
              <a:buAutoNum type="arabicPeriod" startAt="4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To resize your photo follow these steps:</a:t>
            </a:r>
          </a:p>
          <a:p>
            <a:pPr marL="518190" lvl="1" indent="-172730" defTabSz="345460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Follow steps 4, 1-5 above.</a:t>
            </a:r>
          </a:p>
          <a:p>
            <a:pPr marL="863651" lvl="2" indent="-172730" defTabSz="345460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Adjust ‘Width’ and ‘Height’ manually to 494x520</a:t>
            </a:r>
          </a:p>
          <a:p>
            <a:pPr marL="863651" lvl="2" indent="-172730" defTabSz="345460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You may notice the ‘Height’ automatically populating a pixel size based on the ‘Width’ you entered. </a:t>
            </a:r>
          </a:p>
          <a:p>
            <a:pPr marL="863651" lvl="2" indent="-172730" defTabSz="345460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By changing ‘Height’ you may notice ‘Width’ is automatically populating a new pixel size.</a:t>
            </a:r>
          </a:p>
          <a:p>
            <a:pPr marL="863651" lvl="2" indent="-172730" defTabSz="345460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Keep ‘Scale proportionally’ checked. </a:t>
            </a:r>
          </a:p>
          <a:p>
            <a:pPr marL="863651" lvl="2" indent="-172730" defTabSz="345460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Allow numbers to automatically adjust. </a:t>
            </a:r>
          </a:p>
          <a:p>
            <a:pPr marL="863651" lvl="2" indent="-172730" defTabSz="345460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Click ‘OK’</a:t>
            </a:r>
          </a:p>
          <a:p>
            <a:pPr marL="863651" lvl="2" indent="-172730" defTabSz="345460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Click ‘File’ and ‘Save As’ to save this newly sized version of your photo.</a:t>
            </a:r>
          </a:p>
          <a:p>
            <a:pPr marL="863651" lvl="2" indent="-172730" defTabSz="345460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Begin step 2, 1 (slide 9)</a:t>
            </a:r>
          </a:p>
          <a:p>
            <a:pPr marL="518190" lvl="1" indent="-172730" defTabSz="345460">
              <a:buFont typeface="+mj-lt"/>
              <a:buAutoNum type="arabicPeriod"/>
            </a:pPr>
            <a:endParaRPr lang="en-US" sz="1050">
              <a:solidFill>
                <a:prstClr val="black"/>
              </a:solidFill>
              <a:latin typeface="Arial" panose="020B0604020202020204"/>
            </a:endParaRPr>
          </a:p>
          <a:p>
            <a:pPr marL="863651" lvl="2" indent="-172730" defTabSz="345460">
              <a:buFont typeface="+mj-lt"/>
              <a:buAutoNum type="arabicPeriod"/>
            </a:pPr>
            <a:endParaRPr lang="en-US" sz="105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B9765AE-1F52-4B0A-8DA0-60A53A54F127}"/>
              </a:ext>
            </a:extLst>
          </p:cNvPr>
          <p:cNvSpPr txBox="1"/>
          <p:nvPr/>
        </p:nvSpPr>
        <p:spPr>
          <a:xfrm>
            <a:off x="4335138" y="472094"/>
            <a:ext cx="3219017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5457" indent="-155457" defTabSz="310914">
              <a:buFont typeface="+mj-lt"/>
              <a:buAutoNum type="arabicPeriod" startAt="2"/>
            </a:pPr>
            <a:r>
              <a:rPr lang="en-US" sz="1050">
                <a:solidFill>
                  <a:srgbClr val="FF0000"/>
                </a:solidFill>
                <a:latin typeface="Arial" panose="020B0604020202020204"/>
              </a:rPr>
              <a:t>Mac users </a:t>
            </a: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follow these steps:</a:t>
            </a:r>
          </a:p>
          <a:p>
            <a:pPr marL="466371" lvl="1" indent="-155457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Open the photo file in Preview (Mac default)</a:t>
            </a:r>
          </a:p>
          <a:p>
            <a:pPr marL="466371" lvl="1" indent="-155457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Click ‘Tools’</a:t>
            </a:r>
          </a:p>
          <a:p>
            <a:pPr marL="466371" lvl="1" indent="-155457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Click ‘Adjust Size’</a:t>
            </a:r>
          </a:p>
          <a:p>
            <a:pPr marL="466371" lvl="1" indent="-155457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A dialog box will pop up</a:t>
            </a:r>
          </a:p>
          <a:p>
            <a:pPr marL="466371" lvl="1" indent="-155457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Check ‘Resolution’ which is the ‘dpi’</a:t>
            </a:r>
          </a:p>
          <a:p>
            <a:pPr marL="466371" lvl="1" indent="-155457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Your photo must be a minimum of 72 dpi for use</a:t>
            </a:r>
          </a:p>
          <a:p>
            <a:pPr defTabSz="310914"/>
            <a:endParaRPr lang="en-US" sz="1050">
              <a:solidFill>
                <a:prstClr val="black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9064557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68015C-DF6E-496C-9930-39F6A3654685}"/>
              </a:ext>
            </a:extLst>
          </p:cNvPr>
          <p:cNvSpPr txBox="1"/>
          <p:nvPr/>
        </p:nvSpPr>
        <p:spPr>
          <a:xfrm>
            <a:off x="359228" y="3137"/>
            <a:ext cx="7413171" cy="31624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1381841" marR="0" lvl="4" indent="0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endParaRPr kumimoji="0" lang="en-US" sz="105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342900" marR="0" lvl="0" indent="-342900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4"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How to Save Full Graphic for Use</a:t>
            </a: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466371" marR="0" lvl="1" indent="-155457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Ensure your PowerPoint is on the current slide you want to export as a final graphic</a:t>
            </a:r>
          </a:p>
          <a:p>
            <a:pPr marL="466371" marR="0" lvl="1" indent="-155457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‘File’ and ‘Save As’ </a:t>
            </a:r>
          </a:p>
          <a:p>
            <a:pPr marL="466371" marR="0" lvl="1" indent="-155457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Choose location on your computer to save</a:t>
            </a:r>
          </a:p>
          <a:p>
            <a:pPr marL="466371" marR="0" lvl="1" indent="-155457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Enter file name for the file</a:t>
            </a:r>
          </a:p>
          <a:p>
            <a:pPr marL="466371" marR="0" lvl="1" indent="-155457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Directly beneath the file name text box is a drop down for ‘Save as type’ currently populated as ‘PowerPoint Presentation’</a:t>
            </a:r>
          </a:p>
          <a:p>
            <a:pPr marL="466371" marR="0" lvl="1" indent="-155457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the down arrow and select ‘PDF’ </a:t>
            </a: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 </a:t>
            </a: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‘Save’ </a:t>
            </a:r>
          </a:p>
          <a:p>
            <a:pPr marL="466371" marR="0" lvl="1" indent="-155457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 dialog box will pop up, prompting you to choose which slides to export </a:t>
            </a: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 </a:t>
            </a: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‘Just This One’ </a:t>
            </a:r>
            <a:b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(for </a:t>
            </a: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Mac users </a:t>
            </a: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select ‘Current Slide Only’) </a:t>
            </a:r>
          </a:p>
          <a:p>
            <a:pPr marL="466371" marR="0" lvl="1" indent="-155457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Locate file in the destination you saved, and the image file is ready for use on social media</a:t>
            </a:r>
            <a:b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45384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21C636D9F7A14FA0CEF057F8E52047" ma:contentTypeVersion="11" ma:contentTypeDescription="Create a new document." ma:contentTypeScope="" ma:versionID="63d940b9bdecaf41baf7f341e5de4be9">
  <xsd:schema xmlns:xsd="http://www.w3.org/2001/XMLSchema" xmlns:xs="http://www.w3.org/2001/XMLSchema" xmlns:p="http://schemas.microsoft.com/office/2006/metadata/properties" xmlns:ns2="cb1aa713-8d44-4b8d-bdfc-8d382eda8243" xmlns:ns3="20d83908-ec8d-4aca-ab0e-80b7f497db28" targetNamespace="http://schemas.microsoft.com/office/2006/metadata/properties" ma:root="true" ma:fieldsID="125e5f7e0f755b0d275122ded007a512" ns2:_="" ns3:_="">
    <xsd:import namespace="cb1aa713-8d44-4b8d-bdfc-8d382eda8243"/>
    <xsd:import namespace="20d83908-ec8d-4aca-ab0e-80b7f497db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1aa713-8d44-4b8d-bdfc-8d382eda82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d83908-ec8d-4aca-ab0e-80b7f497db2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AF02066-3171-47C9-BA17-1A31F963102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66958BC-93D0-465A-B4BF-55EF7DC6B20E}">
  <ds:schemaRefs>
    <ds:schemaRef ds:uri="aaf12ef8-83df-4ac1-8570-146fbceeae8d"/>
    <ds:schemaRef ds:uri="db613e52-d29e-48be-9dab-b77cf859024b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85067B10-EC81-4A2D-802C-096E4ACB2D4B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1385</Words>
  <Application>Microsoft Macintosh PowerPoint</Application>
  <PresentationFormat>Custom</PresentationFormat>
  <Paragraphs>121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Myriad Pro</vt:lpstr>
      <vt:lpstr>Myriad Pro Light</vt:lpstr>
      <vt:lpstr>Office Theme</vt:lpstr>
      <vt:lpstr>Posters/Flyers (Color Version)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Blum, Philip</dc:creator>
  <cp:lastModifiedBy>Erika Rose</cp:lastModifiedBy>
  <cp:revision>4</cp:revision>
  <dcterms:created xsi:type="dcterms:W3CDTF">2020-04-23T20:14:19Z</dcterms:created>
  <dcterms:modified xsi:type="dcterms:W3CDTF">2020-09-22T16:02:21Z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0x0101005821C636D9F7A14FA0CEF057F8E52047</vt:lpwstr>
  </property>
</Properties>
</file>