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508" r:id="rId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0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1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82" d="100"/>
          <a:sy n="82" d="100"/>
        </p:scale>
        <p:origin x="3376" y="19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11/3/20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322096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&lt;INSERT LOCAL PTA URL&gt;</a:t>
            </a:r>
          </a:p>
        </p:txBody>
      </p:sp>
    </p:spTree>
    <p:extLst>
      <p:ext uri="{BB962C8B-B14F-4D97-AF65-F5344CB8AC3E}">
        <p14:creationId xmlns:p14="http://schemas.microsoft.com/office/powerpoint/2010/main" val="474986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0DB1914-0405-584D-949E-1CEB66B8A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336EFC-E203-184F-AA58-D838A3A77E6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60146" y="9329537"/>
            <a:ext cx="2195278" cy="744214"/>
          </a:xfrm>
        </p:spPr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18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6958BC-93D0-465A-B4BF-55EF7DC6B20E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DF8C1ED-BEAD-409A-942B-AFDCF0295AF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Myriad Pro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6</cp:revision>
  <dcterms:created xsi:type="dcterms:W3CDTF">2020-04-23T20:14:19Z</dcterms:created>
  <dcterms:modified xsi:type="dcterms:W3CDTF">2020-11-03T22:37:45Z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