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508" r:id="rId7"/>
    <p:sldId id="504" r:id="rId8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3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879540-619B-0845-93D6-F5C0173F4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1975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96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9/22/20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19" r:id="rId2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50850" y="476250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Posts: </a:t>
            </a:r>
            <a:b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PTA For Your Child/Teen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8" y="1825834"/>
            <a:ext cx="4585632" cy="5639952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Size: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1200x1200</a:t>
            </a:r>
          </a:p>
          <a:p>
            <a:pPr defTabSz="717621">
              <a:lnSpc>
                <a:spcPct val="100000"/>
              </a:lnSpc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Social Media Channels: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Facebook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 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Instagram.</a:t>
            </a:r>
            <a:br>
              <a:rPr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cs typeface="Arial" charset="0"/>
              </a:rPr>
            </a:br>
            <a:endParaRPr lang="en-US" sz="1800" b="0" spc="0" dirty="0">
              <a:ea typeface="+mj-lt"/>
              <a:cs typeface="+mj-lt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for Social </a:t>
            </a: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Post: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posting these graphics on social media, include a call-to-action in the copy of your social media posts. We recommend including “Join Today at &lt;INSERT LOCAL PTA URL&gt;!”</a:t>
            </a:r>
          </a:p>
          <a:p>
            <a:pPr marL="411480" marR="0" lvl="0" indent="-411480" algn="l" defTabSz="71762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Additional Directions: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Please see slide 23 for detailed instructions on how to download and use the graphics.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960" spc="-157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  <a:p>
            <a:pPr defTabSz="717621">
              <a:lnSpc>
                <a:spcPct val="100000"/>
              </a:lnSpc>
              <a:defRPr/>
            </a:pPr>
            <a:endParaRPr lang="en-US" sz="3960" spc="-157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6A8C82-CF76-4975-96FD-97E1EC679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765" y="1760814"/>
            <a:ext cx="3742424" cy="3682736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2BCB141-232D-402D-8F37-7F2675D48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765" y="6011693"/>
            <a:ext cx="3872134" cy="389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405892"/>
            <a:ext cx="9875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following slides allow for customization in the following areas: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 logos – options to use a combination of logos: National PTA, state PTA, </a:t>
            </a:r>
            <a:r>
              <a:rPr lang="en-US">
                <a:solidFill>
                  <a:srgbClr val="003C71"/>
                </a:solidFill>
                <a:latin typeface="Arial" panose="020B0604020202020204"/>
              </a:rPr>
              <a:t>local PTA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logo 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detailed instructions on each step, review slide 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6C18F8-38A5-4D35-9B72-7CFD7B9C68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0319" y="2372654"/>
            <a:ext cx="6386362" cy="63969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3EB5CEB-1E14-F941-9D9A-CBFDFDE6BBED}"/>
              </a:ext>
            </a:extLst>
          </p:cNvPr>
          <p:cNvSpPr/>
          <p:nvPr/>
        </p:nvSpPr>
        <p:spPr>
          <a:xfrm>
            <a:off x="5283200" y="7128933"/>
            <a:ext cx="1862667" cy="123613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id="{8C288BD5-3F4A-0B45-ACBD-2FED2198FAB5}"/>
              </a:ext>
            </a:extLst>
          </p:cNvPr>
          <p:cNvSpPr/>
          <p:nvPr/>
        </p:nvSpPr>
        <p:spPr>
          <a:xfrm>
            <a:off x="5655733" y="3657600"/>
            <a:ext cx="1117600" cy="32173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C8AF58-1B69-A744-8C7C-89B54E73E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89323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103874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is for Windows Users Only)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marR="0" lvl="0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kumimoji="0" lang="en-US" sz="13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Utilize slides 3, 5, 7, 9, 11, 13, 15, 17, 19, 21 if you wish to only use the National PTA logo, no custom state or local PTA logos.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Utilize slides 4, 6, 8, 10, 12, 14, 16, 18, 20, 22 if you wish to use your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PTA logo OR your local PTA logo along with the National PTA logo.</a:t>
            </a:r>
            <a:b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2.1 (below).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You will likely need to move the logo to align evenly with the PTA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Hover cursor over logo, click and continue holding.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Move logo to align; the guiding, red dotted line should appear to help with even alignment.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Keep size of your logo consistent with the size of the National PTA logo.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7170" indent="-308610" defTabSz="411480">
              <a:buFont typeface="+mj-lt"/>
              <a:buAutoNum type="arabicPeriod" startAt="2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How to Check Resolution of Image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Right click the image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resolution’ is ‘dpi’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endParaRPr lang="en-US" sz="13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r>
              <a:rPr lang="en-US" sz="13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Save Full Graphic for Use</a:t>
            </a:r>
            <a:endParaRPr lang="en-US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your PowerPoint is on the current slide you want to export as a final graphic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location on your computer to save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file name for the file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 beneath the file name text box is a drop down for ‘Save as type’ currently populated as ‘PowerPoint Presentation’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down arrow and select ‘JPEG File Interchange Format (*jpg)’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‘Save’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up, prompting you to choose which slides to export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‘Just This One’ (for Mac users select ‘Current Slide Only’)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file in the destination you saved, and the image file is ready for use on social media</a:t>
            </a:r>
            <a:b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7170" indent="-308610" defTabSz="411480">
              <a:buFont typeface="+mj-lt"/>
              <a:buAutoNum type="arabicPeriod" startAt="2"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0" marR="0" lvl="2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marR="0" lvl="0" indent="-22860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195DF9-B028-4453-A429-086F2D92BC1F}"/>
              </a:ext>
            </a:extLst>
          </p:cNvPr>
          <p:cNvSpPr txBox="1"/>
          <p:nvPr/>
        </p:nvSpPr>
        <p:spPr>
          <a:xfrm>
            <a:off x="5916128" y="6222148"/>
            <a:ext cx="3763839" cy="1818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5EA216-579C-4F83-A230-70E0A1403110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db613e52-d29e-48be-9dab-b77cf859024b"/>
    <ds:schemaRef ds:uri="aaf12ef8-83df-4ac1-8570-146fbceeae8d"/>
  </ds:schemaRefs>
</ds:datastoreItem>
</file>

<file path=customXml/itemProps2.xml><?xml version="1.0" encoding="utf-8"?>
<ds:datastoreItem xmlns:ds="http://schemas.openxmlformats.org/officeDocument/2006/customXml" ds:itemID="{9145DC6B-C38F-4EF8-8E15-EF5F773DD14B}"/>
</file>

<file path=customXml/itemProps3.xml><?xml version="1.0" encoding="utf-8"?>
<ds:datastoreItem xmlns:ds="http://schemas.openxmlformats.org/officeDocument/2006/customXml" ds:itemID="{AAFBF9DE-1A64-41DB-AD81-69C234E3DA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842</Words>
  <Application>Microsoft Macintosh PowerPoint</Application>
  <PresentationFormat>Custom</PresentationFormat>
  <Paragraphs>63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Social Media Posts:  PTA For Your Child/Teen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6</cp:revision>
  <dcterms:created xsi:type="dcterms:W3CDTF">2020-04-17T13:30:57Z</dcterms:created>
  <dcterms:modified xsi:type="dcterms:W3CDTF">2020-09-22T15:59:54Z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