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2"/>
  </p:notesMasterIdLst>
  <p:sldIdLst>
    <p:sldId id="501" r:id="rId5"/>
    <p:sldId id="503" r:id="rId6"/>
    <p:sldId id="260" r:id="rId7"/>
    <p:sldId id="273" r:id="rId8"/>
    <p:sldId id="281" r:id="rId9"/>
    <p:sldId id="282" r:id="rId10"/>
    <p:sldId id="502" r:id="rId11"/>
  </p:sldIdLst>
  <p:sldSz cx="11430000" cy="59801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88" userDrawn="1">
          <p15:clr>
            <a:srgbClr val="A4A3A4"/>
          </p15:clr>
        </p15:guide>
        <p15:guide id="2" pos="360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ain, Amanda" initials="DA" lastIdx="22" clrIdx="0">
    <p:extLst>
      <p:ext uri="{19B8F6BF-5375-455C-9EA6-DF929625EA0E}">
        <p15:presenceInfo xmlns:p15="http://schemas.microsoft.com/office/powerpoint/2012/main" userId="S::Amanda.Drain@edelman.com::8d0eef54-3ffd-45b8-b5a7-cd58b567f0b0" providerId="AD"/>
      </p:ext>
    </p:extLst>
  </p:cmAuthor>
  <p:cmAuthor id="2" name="Kohn, Darcy" initials="KD" lastIdx="14" clrIdx="1">
    <p:extLst>
      <p:ext uri="{19B8F6BF-5375-455C-9EA6-DF929625EA0E}">
        <p15:presenceInfo xmlns:p15="http://schemas.microsoft.com/office/powerpoint/2012/main" userId="S::Darcy.Kohn@edelman.com::7ab41b32-389a-4499-8ac8-d0498c3da392" providerId="AD"/>
      </p:ext>
    </p:extLst>
  </p:cmAuthor>
  <p:cmAuthor id="3" name="Cherry, Allison" initials="CA" lastIdx="45" clrIdx="2">
    <p:extLst>
      <p:ext uri="{19B8F6BF-5375-455C-9EA6-DF929625EA0E}">
        <p15:presenceInfo xmlns:p15="http://schemas.microsoft.com/office/powerpoint/2012/main" userId="S::Allison.Cherry@edelman.com::323b9801-8644-4837-a2e8-c780fba0bb73" providerId="AD"/>
      </p:ext>
    </p:extLst>
  </p:cmAuthor>
  <p:cmAuthor id="4" name="Chini, Kaveh" initials="CK" lastIdx="4" clrIdx="3">
    <p:extLst>
      <p:ext uri="{19B8F6BF-5375-455C-9EA6-DF929625EA0E}">
        <p15:presenceInfo xmlns:p15="http://schemas.microsoft.com/office/powerpoint/2012/main" userId="S::kaveh.chini@edelman.com::913d77f2-626d-47f9-a8b9-8c30bf1e064e" providerId="AD"/>
      </p:ext>
    </p:extLst>
  </p:cmAuthor>
  <p:cmAuthor id="5" name="Johnson, Erin" initials="JE" lastIdx="8" clrIdx="4">
    <p:extLst>
      <p:ext uri="{19B8F6BF-5375-455C-9EA6-DF929625EA0E}">
        <p15:presenceInfo xmlns:p15="http://schemas.microsoft.com/office/powerpoint/2012/main" userId="S::erin.johnson@edelman.com::55eac05e-6191-4eac-b20d-3f760727c12a" providerId="AD"/>
      </p:ext>
    </p:extLst>
  </p:cmAuthor>
  <p:cmAuthor id="6" name="Fox, Amy" initials="FA" lastIdx="5" clrIdx="5">
    <p:extLst>
      <p:ext uri="{19B8F6BF-5375-455C-9EA6-DF929625EA0E}">
        <p15:presenceInfo xmlns:p15="http://schemas.microsoft.com/office/powerpoint/2012/main" userId="S::Amy.Fox@edelman.com::51c6b977-c9d3-4a0d-9a87-944a4c8cd4f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C71"/>
    <a:srgbClr val="00778B"/>
    <a:srgbClr val="CB6015"/>
    <a:srgbClr val="78BE20"/>
    <a:srgbClr val="6F30A0"/>
    <a:srgbClr val="7224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122AFE-5481-4771-8546-6480135B4B2A}" v="16" dt="2020-06-05T11:11:22.179"/>
    <p1510:client id="{6591591E-E5CC-37D1-A9F9-716804CDF6D0}" v="9" dt="2020-06-04T19:01:35.100"/>
    <p1510:client id="{DB527B93-C777-454D-4E18-7C293814E919}" v="4" dt="2020-06-05T13:51:06.889"/>
    <p1510:client id="{F8CDC01D-7841-4349-8425-D53B540DDEEF}" v="100" dt="2020-06-05T11:13:45.2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p:scale>
          <a:sx n="94" d="100"/>
          <a:sy n="94" d="100"/>
        </p:scale>
        <p:origin x="2032" y="1032"/>
      </p:cViewPr>
      <p:guideLst>
        <p:guide orient="horz" pos="1188"/>
        <p:guide pos="36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964881-F719-7C44-93A3-9B7457E9AA81}" type="datetimeFigureOut">
              <a:rPr lang="en-US" smtClean="0"/>
              <a:t>9/21/20</a:t>
            </a:fld>
            <a:endParaRPr lang="en-US"/>
          </a:p>
        </p:txBody>
      </p:sp>
      <p:sp>
        <p:nvSpPr>
          <p:cNvPr id="4" name="Slide Image Placeholder 3"/>
          <p:cNvSpPr>
            <a:spLocks noGrp="1" noRot="1" noChangeAspect="1"/>
          </p:cNvSpPr>
          <p:nvPr>
            <p:ph type="sldImg" idx="2"/>
          </p:nvPr>
        </p:nvSpPr>
        <p:spPr>
          <a:xfrm>
            <a:off x="481013" y="1143000"/>
            <a:ext cx="58959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869E5A-93F1-664B-AEF0-544F1B122363}" type="slidenum">
              <a:rPr lang="en-US" smtClean="0"/>
              <a:t>‹#›</a:t>
            </a:fld>
            <a:endParaRPr lang="en-US"/>
          </a:p>
        </p:txBody>
      </p:sp>
    </p:spTree>
    <p:extLst>
      <p:ext uri="{BB962C8B-B14F-4D97-AF65-F5344CB8AC3E}">
        <p14:creationId xmlns:p14="http://schemas.microsoft.com/office/powerpoint/2010/main" val="2265913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7" name="Picture Placeholder 6">
            <a:extLst>
              <a:ext uri="{FF2B5EF4-FFF2-40B4-BE49-F238E27FC236}">
                <a16:creationId xmlns:a16="http://schemas.microsoft.com/office/drawing/2014/main"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marL="199339" marR="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lvl1pPr>
          </a:lstStyle>
          <a:p>
            <a:pPr marL="199339" marR="0" lvl="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pPr>
            <a:r>
              <a:rPr lang="en-US"/>
              <a:t>Photo</a:t>
            </a:r>
          </a:p>
          <a:p>
            <a:endParaRPr lang="en-US"/>
          </a:p>
        </p:txBody>
      </p:sp>
      <p:sp>
        <p:nvSpPr>
          <p:cNvPr id="3" name="TextBox 2">
            <a:extLst>
              <a:ext uri="{FF2B5EF4-FFF2-40B4-BE49-F238E27FC236}">
                <a16:creationId xmlns:a16="http://schemas.microsoft.com/office/drawing/2014/main" id="{4E2E1555-A60F-B140-B804-915C748FC4AB}"/>
              </a:ext>
            </a:extLst>
          </p:cNvPr>
          <p:cNvSpPr txBox="1"/>
          <p:nvPr userDrawn="1"/>
        </p:nvSpPr>
        <p:spPr>
          <a:xfrm>
            <a:off x="381839" y="2200591"/>
            <a:ext cx="5647172" cy="1477328"/>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12" name="Text Placeholder 2">
            <a:extLst>
              <a:ext uri="{FF2B5EF4-FFF2-40B4-BE49-F238E27FC236}">
                <a16:creationId xmlns:a16="http://schemas.microsoft.com/office/drawing/2014/main" id="{6EAEAFF2-5816-F845-81E5-5FA5F9426433}"/>
              </a:ext>
            </a:extLst>
          </p:cNvPr>
          <p:cNvSpPr>
            <a:spLocks noGrp="1"/>
          </p:cNvSpPr>
          <p:nvPr>
            <p:ph type="body" sz="quarter" idx="16" hasCustomPrompt="1"/>
          </p:nvPr>
        </p:nvSpPr>
        <p:spPr>
          <a:xfrm>
            <a:off x="263891" y="4390854"/>
            <a:ext cx="5616575" cy="372487"/>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3" name="TextBox 12">
            <a:extLst>
              <a:ext uri="{FF2B5EF4-FFF2-40B4-BE49-F238E27FC236}">
                <a16:creationId xmlns:a16="http://schemas.microsoft.com/office/drawing/2014/main" id="{A634297F-F779-8043-93AA-1D56DD591515}"/>
              </a:ext>
            </a:extLst>
          </p:cNvPr>
          <p:cNvSpPr txBox="1"/>
          <p:nvPr userDrawn="1"/>
        </p:nvSpPr>
        <p:spPr>
          <a:xfrm>
            <a:off x="331599" y="3720236"/>
            <a:ext cx="5647172" cy="646331"/>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   Universal Kindergarten</a:t>
            </a:r>
          </a:p>
          <a:p>
            <a:r>
              <a:rPr lang="en-US">
                <a:solidFill>
                  <a:schemeClr val="bg1"/>
                </a:solidFill>
                <a:latin typeface="Arial" panose="020B0604020202020204" pitchFamily="34" charset="0"/>
                <a:cs typeface="Arial" panose="020B0604020202020204" pitchFamily="34" charset="0"/>
              </a:rPr>
              <a:t>•   National School Lunch Program</a:t>
            </a:r>
          </a:p>
        </p:txBody>
      </p:sp>
      <p:pic>
        <p:nvPicPr>
          <p:cNvPr id="16" name="Picture 15">
            <a:extLst>
              <a:ext uri="{FF2B5EF4-FFF2-40B4-BE49-F238E27FC236}">
                <a16:creationId xmlns:a16="http://schemas.microsoft.com/office/drawing/2014/main" id="{41EBD6D8-F67E-1F46-968E-9F8BF7547243}"/>
              </a:ext>
            </a:extLst>
          </p:cNvPr>
          <p:cNvPicPr>
            <a:picLocks noChangeAspect="1"/>
          </p:cNvPicPr>
          <p:nvPr userDrawn="1"/>
        </p:nvPicPr>
        <p:blipFill>
          <a:blip r:embed="rId2"/>
          <a:srcRect/>
          <a:stretch/>
        </p:blipFill>
        <p:spPr>
          <a:xfrm>
            <a:off x="0" y="0"/>
            <a:ext cx="11430000" cy="5981700"/>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9C69ACE8-AC33-3049-A84E-CE2A5A4762E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5" name="Straight Connector 14">
            <a:extLst>
              <a:ext uri="{FF2B5EF4-FFF2-40B4-BE49-F238E27FC236}">
                <a16:creationId xmlns:a16="http://schemas.microsoft.com/office/drawing/2014/main" id="{142A9493-5144-4F4C-969A-50D9576FFDE1}"/>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icture Placeholder 3">
            <a:extLst>
              <a:ext uri="{FF2B5EF4-FFF2-40B4-BE49-F238E27FC236}">
                <a16:creationId xmlns:a16="http://schemas.microsoft.com/office/drawing/2014/main" id="{1B292467-66D5-8346-8F99-FD2F0D8C1142}"/>
              </a:ext>
            </a:extLst>
          </p:cNvPr>
          <p:cNvSpPr>
            <a:spLocks noGrp="1"/>
          </p:cNvSpPr>
          <p:nvPr>
            <p:ph type="pic" sz="quarter" idx="17" hasCustomPrompt="1"/>
          </p:nvPr>
        </p:nvSpPr>
        <p:spPr>
          <a:xfrm>
            <a:off x="3244028" y="4851743"/>
            <a:ext cx="1290637" cy="866775"/>
          </a:xfrm>
          <a:prstGeom prst="rect">
            <a:avLst/>
          </a:prstGeom>
          <a:solidFill>
            <a:schemeClr val="bg2"/>
          </a:solidFill>
        </p:spPr>
        <p:txBody>
          <a:bodyPr anchor="ctr" anchorCtr="0"/>
          <a:lstStyle>
            <a:lvl1pPr marL="0" indent="0" algn="ctr">
              <a:buNone/>
              <a:defRPr sz="1600"/>
            </a:lvl1pPr>
          </a:lstStyle>
          <a:p>
            <a:r>
              <a:rPr lang="en-US"/>
              <a:t>Click to Add Local PTA Logo</a:t>
            </a:r>
          </a:p>
        </p:txBody>
      </p:sp>
    </p:spTree>
    <p:extLst>
      <p:ext uri="{BB962C8B-B14F-4D97-AF65-F5344CB8AC3E}">
        <p14:creationId xmlns:p14="http://schemas.microsoft.com/office/powerpoint/2010/main" val="3997122358"/>
      </p:ext>
    </p:extLst>
  </p:cSld>
  <p:clrMapOvr>
    <a:masterClrMapping/>
  </p:clrMapOvr>
  <p:extLst>
    <p:ext uri="{DCECCB84-F9BA-43D5-87BE-67443E8EF086}">
      <p15:sldGuideLst xmlns:p15="http://schemas.microsoft.com/office/powerpoint/2012/main">
        <p15:guide id="1" orient="horz" pos="1883"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544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Statistic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6999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5175366"/>
      </p:ext>
    </p:extLst>
  </p:cSld>
  <p:clrMap bg1="lt1" tx1="dk1" bg2="lt2" tx2="dk2" accent1="accent1" accent2="accent2" accent3="accent3" accent4="accent4" accent5="accent5" accent6="accent6" hlink="hlink" folHlink="folHlink"/>
  <p:sldLayoutIdLst>
    <p:sldLayoutId id="2147483669" r:id="rId1"/>
    <p:sldLayoutId id="2147483676" r:id="rId2"/>
    <p:sldLayoutId id="2147483778" r:id="rId3"/>
  </p:sldLayoutIdLst>
  <p:txStyles>
    <p:titleStyle>
      <a:lvl1pPr algn="l" defTabSz="797357" rtl="0" eaLnBrk="1" latinLnBrk="0" hangingPunct="1">
        <a:lnSpc>
          <a:spcPct val="90000"/>
        </a:lnSpc>
        <a:spcBef>
          <a:spcPct val="0"/>
        </a:spcBef>
        <a:buNone/>
        <a:defRPr sz="3837" kern="1200">
          <a:solidFill>
            <a:schemeClr val="tx1"/>
          </a:solidFill>
          <a:latin typeface="+mj-lt"/>
          <a:ea typeface="+mj-ea"/>
          <a:cs typeface="+mj-cs"/>
        </a:defRPr>
      </a:lvl1pPr>
    </p:titleStyle>
    <p:bodyStyle>
      <a:lvl1pPr marL="199339" indent="-199339" algn="l" defTabSz="797357" rtl="0" eaLnBrk="1" latinLnBrk="0" hangingPunct="1">
        <a:lnSpc>
          <a:spcPct val="90000"/>
        </a:lnSpc>
        <a:spcBef>
          <a:spcPts val="872"/>
        </a:spcBef>
        <a:buFont typeface="Arial" panose="020B0604020202020204" pitchFamily="34" charset="0"/>
        <a:buChar char="•"/>
        <a:defRPr sz="2442" kern="1200">
          <a:solidFill>
            <a:schemeClr val="tx1"/>
          </a:solidFill>
          <a:latin typeface="+mn-lt"/>
          <a:ea typeface="+mn-ea"/>
          <a:cs typeface="+mn-cs"/>
        </a:defRPr>
      </a:lvl1pPr>
      <a:lvl2pPr marL="598018" indent="-199339" algn="l" defTabSz="797357" rtl="0" eaLnBrk="1" latinLnBrk="0" hangingPunct="1">
        <a:lnSpc>
          <a:spcPct val="90000"/>
        </a:lnSpc>
        <a:spcBef>
          <a:spcPts val="436"/>
        </a:spcBef>
        <a:buFont typeface="Arial" panose="020B0604020202020204" pitchFamily="34" charset="0"/>
        <a:buChar char="•"/>
        <a:defRPr sz="2093" kern="1200">
          <a:solidFill>
            <a:schemeClr val="tx1"/>
          </a:solidFill>
          <a:latin typeface="+mn-lt"/>
          <a:ea typeface="+mn-ea"/>
          <a:cs typeface="+mn-cs"/>
        </a:defRPr>
      </a:lvl2pPr>
      <a:lvl3pPr marL="996696" indent="-199339" algn="l" defTabSz="797357" rtl="0" eaLnBrk="1" latinLnBrk="0" hangingPunct="1">
        <a:lnSpc>
          <a:spcPct val="90000"/>
        </a:lnSpc>
        <a:spcBef>
          <a:spcPts val="436"/>
        </a:spcBef>
        <a:buFont typeface="Arial" panose="020B0604020202020204" pitchFamily="34" charset="0"/>
        <a:buChar char="•"/>
        <a:defRPr sz="1744" kern="1200">
          <a:solidFill>
            <a:schemeClr val="tx1"/>
          </a:solidFill>
          <a:latin typeface="+mn-lt"/>
          <a:ea typeface="+mn-ea"/>
          <a:cs typeface="+mn-cs"/>
        </a:defRPr>
      </a:lvl3pPr>
      <a:lvl4pPr marL="1395374"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4pPr>
      <a:lvl5pPr marL="1794053"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5pPr>
      <a:lvl6pPr marL="2192731"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6pPr>
      <a:lvl7pPr marL="2591410"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7pPr>
      <a:lvl8pPr marL="2990088"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8pPr>
      <a:lvl9pPr marL="3388766"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9pPr>
    </p:bodyStyle>
    <p:otherStyle>
      <a:defPPr>
        <a:defRPr lang="en-US"/>
      </a:defPPr>
      <a:lvl1pPr marL="0" algn="l" defTabSz="797357" rtl="0" eaLnBrk="1" latinLnBrk="0" hangingPunct="1">
        <a:defRPr sz="1570" kern="1200">
          <a:solidFill>
            <a:schemeClr val="tx1"/>
          </a:solidFill>
          <a:latin typeface="+mn-lt"/>
          <a:ea typeface="+mn-ea"/>
          <a:cs typeface="+mn-cs"/>
        </a:defRPr>
      </a:lvl1pPr>
      <a:lvl2pPr marL="398678" algn="l" defTabSz="797357" rtl="0" eaLnBrk="1" latinLnBrk="0" hangingPunct="1">
        <a:defRPr sz="1570" kern="1200">
          <a:solidFill>
            <a:schemeClr val="tx1"/>
          </a:solidFill>
          <a:latin typeface="+mn-lt"/>
          <a:ea typeface="+mn-ea"/>
          <a:cs typeface="+mn-cs"/>
        </a:defRPr>
      </a:lvl2pPr>
      <a:lvl3pPr marL="797357" algn="l" defTabSz="797357" rtl="0" eaLnBrk="1" latinLnBrk="0" hangingPunct="1">
        <a:defRPr sz="1570" kern="1200">
          <a:solidFill>
            <a:schemeClr val="tx1"/>
          </a:solidFill>
          <a:latin typeface="+mn-lt"/>
          <a:ea typeface="+mn-ea"/>
          <a:cs typeface="+mn-cs"/>
        </a:defRPr>
      </a:lvl3pPr>
      <a:lvl4pPr marL="1196035" algn="l" defTabSz="797357" rtl="0" eaLnBrk="1" latinLnBrk="0" hangingPunct="1">
        <a:defRPr sz="1570" kern="1200">
          <a:solidFill>
            <a:schemeClr val="tx1"/>
          </a:solidFill>
          <a:latin typeface="+mn-lt"/>
          <a:ea typeface="+mn-ea"/>
          <a:cs typeface="+mn-cs"/>
        </a:defRPr>
      </a:lvl4pPr>
      <a:lvl5pPr marL="1594714" algn="l" defTabSz="797357" rtl="0" eaLnBrk="1" latinLnBrk="0" hangingPunct="1">
        <a:defRPr sz="1570" kern="1200">
          <a:solidFill>
            <a:schemeClr val="tx1"/>
          </a:solidFill>
          <a:latin typeface="+mn-lt"/>
          <a:ea typeface="+mn-ea"/>
          <a:cs typeface="+mn-cs"/>
        </a:defRPr>
      </a:lvl5pPr>
      <a:lvl6pPr marL="1993392" algn="l" defTabSz="797357" rtl="0" eaLnBrk="1" latinLnBrk="0" hangingPunct="1">
        <a:defRPr sz="1570" kern="1200">
          <a:solidFill>
            <a:schemeClr val="tx1"/>
          </a:solidFill>
          <a:latin typeface="+mn-lt"/>
          <a:ea typeface="+mn-ea"/>
          <a:cs typeface="+mn-cs"/>
        </a:defRPr>
      </a:lvl6pPr>
      <a:lvl7pPr marL="2392070" algn="l" defTabSz="797357" rtl="0" eaLnBrk="1" latinLnBrk="0" hangingPunct="1">
        <a:defRPr sz="1570" kern="1200">
          <a:solidFill>
            <a:schemeClr val="tx1"/>
          </a:solidFill>
          <a:latin typeface="+mn-lt"/>
          <a:ea typeface="+mn-ea"/>
          <a:cs typeface="+mn-cs"/>
        </a:defRPr>
      </a:lvl7pPr>
      <a:lvl8pPr marL="2790749" algn="l" defTabSz="797357" rtl="0" eaLnBrk="1" latinLnBrk="0" hangingPunct="1">
        <a:defRPr sz="1570" kern="1200">
          <a:solidFill>
            <a:schemeClr val="tx1"/>
          </a:solidFill>
          <a:latin typeface="+mn-lt"/>
          <a:ea typeface="+mn-ea"/>
          <a:cs typeface="+mn-cs"/>
        </a:defRPr>
      </a:lvl8pPr>
      <a:lvl9pPr marL="3189427" algn="l" defTabSz="797357" rtl="0" eaLnBrk="1" latinLnBrk="0" hangingPunct="1">
        <a:defRPr sz="157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8374D1-107F-BE4A-B981-AD0B3631ACE9}"/>
              </a:ext>
            </a:extLst>
          </p:cNvPr>
          <p:cNvSpPr>
            <a:spLocks noGrp="1"/>
          </p:cNvSpPr>
          <p:nvPr>
            <p:ph type="ctrTitle" idx="4294967295"/>
          </p:nvPr>
        </p:nvSpPr>
        <p:spPr>
          <a:xfrm>
            <a:off x="0" y="358775"/>
            <a:ext cx="10928350" cy="1012825"/>
          </a:xfrm>
        </p:spPr>
        <p:txBody>
          <a:bodyPr anchor="t"/>
          <a:lstStyle/>
          <a:p>
            <a:pPr algn="ctr"/>
            <a:r>
              <a:rPr lang="en-US" sz="4400" b="1">
                <a:solidFill>
                  <a:schemeClr val="tx2"/>
                </a:solidFill>
              </a:rPr>
              <a:t>Social Media Posts: PTA For Your Child</a:t>
            </a:r>
          </a:p>
        </p:txBody>
      </p:sp>
      <p:sp>
        <p:nvSpPr>
          <p:cNvPr id="4" name="Title 2">
            <a:extLst>
              <a:ext uri="{FF2B5EF4-FFF2-40B4-BE49-F238E27FC236}">
                <a16:creationId xmlns:a16="http://schemas.microsoft.com/office/drawing/2014/main" id="{4865EF9B-CD1F-46D1-BE3E-6757B8E3B3BD}"/>
              </a:ext>
            </a:extLst>
          </p:cNvPr>
          <p:cNvSpPr txBox="1">
            <a:spLocks/>
          </p:cNvSpPr>
          <p:nvPr/>
        </p:nvSpPr>
        <p:spPr>
          <a:xfrm>
            <a:off x="358233" y="1315153"/>
            <a:ext cx="5633789" cy="4228451"/>
          </a:xfrm>
          <a:prstGeom prst="rect">
            <a:avLst/>
          </a:prstGeom>
        </p:spPr>
        <p:txBody>
          <a:bodyPr vert="horz" lIns="91440" tIns="45720" rIns="91440" bIns="45720" rtlCol="0" anchor="t">
            <a:noAutofit/>
          </a:bodyPr>
          <a:lstStyle>
            <a:lvl1pPr algn="l" defTabSz="797357" rtl="0" eaLnBrk="1" latinLnBrk="0" hangingPunct="1">
              <a:lnSpc>
                <a:spcPct val="80000"/>
              </a:lnSpc>
              <a:spcBef>
                <a:spcPct val="0"/>
              </a:spcBef>
              <a:buNone/>
              <a:defRPr sz="10028" b="1" i="0" kern="1200" spc="-174" baseline="0">
                <a:gradFill flip="none" rotWithShape="1">
                  <a:gsLst>
                    <a:gs pos="0">
                      <a:schemeClr val="tx2"/>
                    </a:gs>
                    <a:gs pos="100000">
                      <a:schemeClr val="accent2"/>
                    </a:gs>
                  </a:gsLst>
                  <a:lin ang="3000000" scaled="0"/>
                  <a:tileRect/>
                </a:gradFill>
                <a:latin typeface="+mj-lt"/>
                <a:ea typeface="Arial" charset="0"/>
                <a:cs typeface="Arial" charset="0"/>
              </a:defRPr>
            </a:lvl1pPr>
          </a:lstStyle>
          <a:p>
            <a:pPr marL="457200" indent="-457200">
              <a:buFont typeface="Arial" panose="020B0604020202020204" pitchFamily="34" charset="0"/>
              <a:buChar char="•"/>
            </a:pPr>
            <a:r>
              <a:rPr lang="en-US" sz="1600" spc="0" dirty="0">
                <a:solidFill>
                  <a:schemeClr val="tx2"/>
                </a:solidFill>
                <a:latin typeface="+mn-lt"/>
                <a:cs typeface="Arial"/>
              </a:rPr>
              <a:t>Size: </a:t>
            </a:r>
            <a:r>
              <a:rPr lang="en-US" sz="1600" b="0" spc="0" dirty="0">
                <a:solidFill>
                  <a:schemeClr val="tx2"/>
                </a:solidFill>
                <a:latin typeface="+mn-lt"/>
                <a:cs typeface="Arial"/>
              </a:rPr>
              <a:t>1200x628</a:t>
            </a:r>
          </a:p>
          <a:p>
            <a:endParaRPr lang="en-US" sz="1600" spc="0">
              <a:solidFill>
                <a:schemeClr val="tx2"/>
              </a:solidFill>
              <a:latin typeface="+mn-lt"/>
              <a:cs typeface="Arial"/>
            </a:endParaRPr>
          </a:p>
          <a:p>
            <a:pPr marL="457200" indent="-457200">
              <a:buFont typeface="Arial" panose="020B0604020202020204" pitchFamily="34" charset="0"/>
              <a:buChar char="•"/>
            </a:pPr>
            <a:r>
              <a:rPr lang="en-US" sz="1600" spc="0" dirty="0">
                <a:solidFill>
                  <a:schemeClr val="tx2"/>
                </a:solidFill>
                <a:latin typeface="+mn-lt"/>
                <a:cs typeface="Arial"/>
              </a:rPr>
              <a:t>Social Media Channels: </a:t>
            </a:r>
            <a:r>
              <a:rPr lang="en-US" sz="1600" b="0" spc="0" dirty="0">
                <a:solidFill>
                  <a:schemeClr val="tx2"/>
                </a:solidFill>
                <a:latin typeface="+mn-lt"/>
                <a:cs typeface="Arial"/>
              </a:rPr>
              <a:t>Facebook, Instagram and Twitter.</a:t>
            </a:r>
            <a:br>
              <a:rPr lang="en-US" sz="1600" b="0" spc="0" dirty="0">
                <a:latin typeface="+mn-lt"/>
              </a:rPr>
            </a:br>
            <a:endParaRPr lang="en-US" sz="1600" b="0" spc="0">
              <a:solidFill>
                <a:schemeClr val="tx2"/>
              </a:solidFill>
              <a:latin typeface="+mn-lt"/>
            </a:endParaRPr>
          </a:p>
          <a:p>
            <a:pPr marL="457200" indent="-457200">
              <a:buFont typeface="Arial" panose="020B0604020202020204" pitchFamily="34" charset="0"/>
              <a:buChar char="•"/>
            </a:pPr>
            <a:r>
              <a:rPr lang="en-US" sz="1600" spc="0" dirty="0">
                <a:solidFill>
                  <a:schemeClr val="tx2"/>
                </a:solidFill>
                <a:latin typeface="+mn-lt"/>
                <a:cs typeface="Arial"/>
              </a:rPr>
              <a:t>Customization: </a:t>
            </a:r>
            <a:r>
              <a:rPr lang="en-US" sz="1600" b="0" spc="0" dirty="0">
                <a:solidFill>
                  <a:schemeClr val="tx2"/>
                </a:solidFill>
                <a:latin typeface="+mn-lt"/>
                <a:cs typeface="Arial"/>
              </a:rPr>
              <a:t>Customize the social media posts with images and text that highlight your PTA’s accomplishments and priorities for the school. You can refer to the "PTA Membership Toolkit" for National PTA proof points and thought starters on for adding your own local PTA examples.</a:t>
            </a:r>
          </a:p>
          <a:p>
            <a:pPr marL="457200" indent="-457200">
              <a:buFont typeface="Arial" panose="020B0604020202020204" pitchFamily="34" charset="0"/>
              <a:buChar char="•"/>
            </a:pPr>
            <a:endParaRPr lang="en-US" sz="1600" b="0" spc="0" dirty="0">
              <a:solidFill>
                <a:schemeClr val="tx2"/>
              </a:solidFill>
            </a:endParaRPr>
          </a:p>
          <a:p>
            <a:pPr marL="457200" indent="-457200">
              <a:buFont typeface="Arial" panose="020B0604020202020204" pitchFamily="34" charset="0"/>
              <a:buChar char="•"/>
            </a:pPr>
            <a:r>
              <a:rPr lang="en-US" sz="1600" spc="0" dirty="0">
                <a:solidFill>
                  <a:schemeClr val="tx2"/>
                </a:solidFill>
                <a:cs typeface="Arial"/>
              </a:rPr>
              <a:t>Text for Social Media Post: </a:t>
            </a:r>
            <a:r>
              <a:rPr lang="en-US" sz="1600" b="0" spc="0" dirty="0">
                <a:solidFill>
                  <a:schemeClr val="tx2"/>
                </a:solidFill>
                <a:cs typeface="Arial"/>
              </a:rPr>
              <a:t>When posting these graphics on social media, make sure to always include a call-to-action in the copy of your social media posts. We recommend including: “Join Today at &lt;INSERT LOCAL PTA URL&gt;!”</a:t>
            </a:r>
          </a:p>
          <a:p>
            <a:pPr marL="457200" indent="-457200">
              <a:buFont typeface="Arial" panose="020B0604020202020204" pitchFamily="34" charset="0"/>
              <a:buChar char="•"/>
            </a:pPr>
            <a:endParaRPr lang="en-US" sz="1600" b="0" spc="0">
              <a:solidFill>
                <a:schemeClr val="tx2"/>
              </a:solidFill>
            </a:endParaRPr>
          </a:p>
          <a:p>
            <a:pPr marL="457200" indent="-457200">
              <a:buFont typeface="Arial" panose="020B0604020202020204" pitchFamily="34" charset="0"/>
              <a:buChar char="•"/>
            </a:pPr>
            <a:r>
              <a:rPr lang="en-US" sz="1600" spc="0" dirty="0">
                <a:solidFill>
                  <a:schemeClr val="tx2"/>
                </a:solidFill>
                <a:cs typeface="Arial"/>
              </a:rPr>
              <a:t>Additional Directions: </a:t>
            </a:r>
            <a:r>
              <a:rPr lang="en-US" sz="1600" b="0" spc="0" dirty="0">
                <a:solidFill>
                  <a:schemeClr val="tx2"/>
                </a:solidFill>
                <a:cs typeface="Arial"/>
              </a:rPr>
              <a:t>See slides 11-14 for detailed instructions on how to download and use the graphics.</a:t>
            </a:r>
          </a:p>
          <a:p>
            <a:endParaRPr lang="en-US" sz="4400"/>
          </a:p>
          <a:p>
            <a:endParaRPr lang="en-US" sz="4400"/>
          </a:p>
        </p:txBody>
      </p:sp>
      <p:pic>
        <p:nvPicPr>
          <p:cNvPr id="6" name="Picture 5">
            <a:extLst>
              <a:ext uri="{FF2B5EF4-FFF2-40B4-BE49-F238E27FC236}">
                <a16:creationId xmlns:a16="http://schemas.microsoft.com/office/drawing/2014/main" id="{C32C4F5D-ECFD-4E94-A137-D6BC36F6F7A4}"/>
              </a:ext>
            </a:extLst>
          </p:cNvPr>
          <p:cNvPicPr>
            <a:picLocks noChangeAspect="1"/>
          </p:cNvPicPr>
          <p:nvPr/>
        </p:nvPicPr>
        <p:blipFill>
          <a:blip r:embed="rId2"/>
          <a:srcRect/>
          <a:stretch/>
        </p:blipFill>
        <p:spPr>
          <a:xfrm>
            <a:off x="6163472" y="1152524"/>
            <a:ext cx="4013121" cy="2091345"/>
          </a:xfrm>
          <a:prstGeom prst="rect">
            <a:avLst/>
          </a:prstGeom>
        </p:spPr>
      </p:pic>
      <p:pic>
        <p:nvPicPr>
          <p:cNvPr id="5" name="Picture 4">
            <a:extLst>
              <a:ext uri="{FF2B5EF4-FFF2-40B4-BE49-F238E27FC236}">
                <a16:creationId xmlns:a16="http://schemas.microsoft.com/office/drawing/2014/main" id="{06FC8097-DCC6-464E-B896-8036C4F04F3A}"/>
              </a:ext>
            </a:extLst>
          </p:cNvPr>
          <p:cNvPicPr>
            <a:picLocks noChangeAspect="1"/>
          </p:cNvPicPr>
          <p:nvPr/>
        </p:nvPicPr>
        <p:blipFill>
          <a:blip r:embed="rId3"/>
          <a:srcRect/>
          <a:stretch/>
        </p:blipFill>
        <p:spPr>
          <a:xfrm>
            <a:off x="6596260" y="3387958"/>
            <a:ext cx="4119381" cy="2155646"/>
          </a:xfrm>
          <a:prstGeom prst="rect">
            <a:avLst/>
          </a:prstGeom>
        </p:spPr>
      </p:pic>
      <p:sp>
        <p:nvSpPr>
          <p:cNvPr id="2" name="TextBox 1">
            <a:extLst>
              <a:ext uri="{FF2B5EF4-FFF2-40B4-BE49-F238E27FC236}">
                <a16:creationId xmlns:a16="http://schemas.microsoft.com/office/drawing/2014/main" id="{BC6ED810-4111-D543-8C6A-9EFE82655CD4}"/>
              </a:ext>
            </a:extLst>
          </p:cNvPr>
          <p:cNvSpPr txBox="1"/>
          <p:nvPr/>
        </p:nvSpPr>
        <p:spPr>
          <a:xfrm>
            <a:off x="6882714" y="1890584"/>
            <a:ext cx="2520779" cy="461665"/>
          </a:xfrm>
          <a:prstGeom prst="rect">
            <a:avLst/>
          </a:prstGeom>
          <a:noFill/>
        </p:spPr>
        <p:txBody>
          <a:bodyPr wrap="square" rtlCol="0">
            <a:spAutoFit/>
          </a:bodyPr>
          <a:lstStyle/>
          <a:p>
            <a:pPr algn="ctr"/>
            <a:r>
              <a:rPr lang="en-US" sz="2400">
                <a:highlight>
                  <a:srgbClr val="FFFF00"/>
                </a:highlight>
              </a:rPr>
              <a:t>EXAMPLE</a:t>
            </a:r>
          </a:p>
        </p:txBody>
      </p:sp>
      <p:sp>
        <p:nvSpPr>
          <p:cNvPr id="7" name="TextBox 6">
            <a:extLst>
              <a:ext uri="{FF2B5EF4-FFF2-40B4-BE49-F238E27FC236}">
                <a16:creationId xmlns:a16="http://schemas.microsoft.com/office/drawing/2014/main" id="{D5339E5D-10D8-5742-B57E-351D7EE5B8FD}"/>
              </a:ext>
            </a:extLst>
          </p:cNvPr>
          <p:cNvSpPr txBox="1"/>
          <p:nvPr/>
        </p:nvSpPr>
        <p:spPr>
          <a:xfrm>
            <a:off x="7467600" y="4285456"/>
            <a:ext cx="2520779" cy="461665"/>
          </a:xfrm>
          <a:prstGeom prst="rect">
            <a:avLst/>
          </a:prstGeom>
          <a:noFill/>
        </p:spPr>
        <p:txBody>
          <a:bodyPr wrap="square" rtlCol="0">
            <a:spAutoFit/>
          </a:bodyPr>
          <a:lstStyle/>
          <a:p>
            <a:pPr algn="ctr"/>
            <a:r>
              <a:rPr lang="en-US" sz="2400">
                <a:highlight>
                  <a:srgbClr val="FFFF00"/>
                </a:highlight>
              </a:rPr>
              <a:t>EXAMPLE</a:t>
            </a:r>
          </a:p>
        </p:txBody>
      </p:sp>
    </p:spTree>
    <p:extLst>
      <p:ext uri="{BB962C8B-B14F-4D97-AF65-F5344CB8AC3E}">
        <p14:creationId xmlns:p14="http://schemas.microsoft.com/office/powerpoint/2010/main" val="390624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CB914EB-1C4D-44DA-AF9C-60FEA1AE2D16}"/>
              </a:ext>
            </a:extLst>
          </p:cNvPr>
          <p:cNvPicPr>
            <a:picLocks noChangeAspect="1"/>
          </p:cNvPicPr>
          <p:nvPr/>
        </p:nvPicPr>
        <p:blipFill>
          <a:blip r:embed="rId2"/>
          <a:srcRect/>
          <a:stretch/>
        </p:blipFill>
        <p:spPr>
          <a:xfrm>
            <a:off x="2853149" y="3289295"/>
            <a:ext cx="4921480" cy="2570046"/>
          </a:xfrm>
          <a:prstGeom prst="rect">
            <a:avLst/>
          </a:prstGeom>
          <a:noFill/>
        </p:spPr>
      </p:pic>
      <p:sp>
        <p:nvSpPr>
          <p:cNvPr id="3" name="TextBox 2">
            <a:extLst>
              <a:ext uri="{FF2B5EF4-FFF2-40B4-BE49-F238E27FC236}">
                <a16:creationId xmlns:a16="http://schemas.microsoft.com/office/drawing/2014/main" id="{B51C9D35-8FA3-41CE-9CA3-9180EE1A99DC}"/>
              </a:ext>
            </a:extLst>
          </p:cNvPr>
          <p:cNvSpPr txBox="1"/>
          <p:nvPr/>
        </p:nvSpPr>
        <p:spPr>
          <a:xfrm>
            <a:off x="215153" y="188259"/>
            <a:ext cx="10972800" cy="1354217"/>
          </a:xfrm>
          <a:prstGeom prst="rect">
            <a:avLst/>
          </a:prstGeom>
          <a:noFill/>
        </p:spPr>
        <p:txBody>
          <a:bodyPr wrap="square" rtlCol="0">
            <a:spAutoFit/>
          </a:bodyPr>
          <a:lstStyle/>
          <a:p>
            <a:r>
              <a:rPr lang="en-US" b="1">
                <a:solidFill>
                  <a:srgbClr val="003C71"/>
                </a:solidFill>
              </a:rPr>
              <a:t>The following slides allow for customization in the following areas:</a:t>
            </a:r>
          </a:p>
          <a:p>
            <a:pPr marL="285750" indent="-285750">
              <a:buFont typeface="Arial" panose="020B0604020202020204" pitchFamily="34" charset="0"/>
              <a:buChar char="•"/>
            </a:pPr>
            <a:r>
              <a:rPr lang="en-US" sz="1600">
                <a:solidFill>
                  <a:srgbClr val="003C71"/>
                </a:solidFill>
              </a:rPr>
              <a:t>Custom text – type in verbiage about your local PTA</a:t>
            </a:r>
          </a:p>
          <a:p>
            <a:pPr marL="285750" indent="-285750">
              <a:buFont typeface="Arial" panose="020B0604020202020204" pitchFamily="34" charset="0"/>
              <a:buChar char="•"/>
            </a:pPr>
            <a:r>
              <a:rPr lang="en-US" sz="1600">
                <a:solidFill>
                  <a:srgbClr val="003C71"/>
                </a:solidFill>
              </a:rPr>
              <a:t>Custom logos – options to use a combination of logos: National PTA, state PTA or local PTA logo </a:t>
            </a:r>
          </a:p>
          <a:p>
            <a:pPr marL="285750" indent="-285750">
              <a:buFont typeface="Arial" panose="020B0604020202020204" pitchFamily="34" charset="0"/>
              <a:buChar char="•"/>
            </a:pPr>
            <a:r>
              <a:rPr lang="en-US" sz="1600">
                <a:solidFill>
                  <a:srgbClr val="003C71"/>
                </a:solidFill>
              </a:rPr>
              <a:t>Custom photo – use your own photos of your PTA in action</a:t>
            </a:r>
          </a:p>
          <a:p>
            <a:r>
              <a:rPr lang="en-US" sz="1400" b="1" i="1">
                <a:solidFill>
                  <a:srgbClr val="003C71"/>
                </a:solidFill>
              </a:rPr>
              <a:t>For detailed instructions on each step, review slides 11-14</a:t>
            </a:r>
          </a:p>
        </p:txBody>
      </p:sp>
      <p:pic>
        <p:nvPicPr>
          <p:cNvPr id="5" name="Picture 4">
            <a:extLst>
              <a:ext uri="{FF2B5EF4-FFF2-40B4-BE49-F238E27FC236}">
                <a16:creationId xmlns:a16="http://schemas.microsoft.com/office/drawing/2014/main" id="{EE6764B2-68A3-4544-A4B3-FA1F72E0B56A}"/>
              </a:ext>
            </a:extLst>
          </p:cNvPr>
          <p:cNvPicPr>
            <a:picLocks noChangeAspect="1"/>
          </p:cNvPicPr>
          <p:nvPr/>
        </p:nvPicPr>
        <p:blipFill>
          <a:blip r:embed="rId2"/>
          <a:srcRect/>
          <a:stretch/>
        </p:blipFill>
        <p:spPr>
          <a:xfrm>
            <a:off x="6283464" y="1606924"/>
            <a:ext cx="4586773" cy="2395259"/>
          </a:xfrm>
          <a:prstGeom prst="rect">
            <a:avLst/>
          </a:prstGeom>
        </p:spPr>
      </p:pic>
      <p:pic>
        <p:nvPicPr>
          <p:cNvPr id="10" name="Picture 9">
            <a:extLst>
              <a:ext uri="{FF2B5EF4-FFF2-40B4-BE49-F238E27FC236}">
                <a16:creationId xmlns:a16="http://schemas.microsoft.com/office/drawing/2014/main" id="{861E43F3-1176-4854-882F-2666B6E562A8}"/>
              </a:ext>
            </a:extLst>
          </p:cNvPr>
          <p:cNvPicPr>
            <a:picLocks noChangeAspect="1"/>
          </p:cNvPicPr>
          <p:nvPr/>
        </p:nvPicPr>
        <p:blipFill>
          <a:blip r:embed="rId2"/>
          <a:srcRect/>
          <a:stretch/>
        </p:blipFill>
        <p:spPr>
          <a:xfrm>
            <a:off x="343348" y="1606958"/>
            <a:ext cx="4785491" cy="2499032"/>
          </a:xfrm>
          <a:prstGeom prst="rect">
            <a:avLst/>
          </a:prstGeom>
        </p:spPr>
      </p:pic>
      <p:sp>
        <p:nvSpPr>
          <p:cNvPr id="2" name="Rectangle 1">
            <a:extLst>
              <a:ext uri="{FF2B5EF4-FFF2-40B4-BE49-F238E27FC236}">
                <a16:creationId xmlns:a16="http://schemas.microsoft.com/office/drawing/2014/main" id="{97FDFE55-729D-0A42-9561-235AFC170D80}"/>
              </a:ext>
            </a:extLst>
          </p:cNvPr>
          <p:cNvSpPr/>
          <p:nvPr/>
        </p:nvSpPr>
        <p:spPr>
          <a:xfrm>
            <a:off x="4226011" y="5362832"/>
            <a:ext cx="580767" cy="40777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1064EED-E98B-8747-B501-4C3CC756E743}"/>
              </a:ext>
            </a:extLst>
          </p:cNvPr>
          <p:cNvSpPr/>
          <p:nvPr/>
        </p:nvSpPr>
        <p:spPr>
          <a:xfrm>
            <a:off x="8785654" y="1816443"/>
            <a:ext cx="1878227" cy="198943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6193086-9BFA-AC47-AD40-A0D5F900F4C2}"/>
              </a:ext>
            </a:extLst>
          </p:cNvPr>
          <p:cNvSpPr/>
          <p:nvPr/>
        </p:nvSpPr>
        <p:spPr>
          <a:xfrm>
            <a:off x="481913" y="3179526"/>
            <a:ext cx="2174789" cy="49043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BEFB3E8-3592-DC49-AA8C-B20B8CEB1C59}"/>
              </a:ext>
            </a:extLst>
          </p:cNvPr>
          <p:cNvSpPr/>
          <p:nvPr/>
        </p:nvSpPr>
        <p:spPr>
          <a:xfrm>
            <a:off x="895865" y="2842054"/>
            <a:ext cx="1828800" cy="27568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a:extLst>
              <a:ext uri="{FF2B5EF4-FFF2-40B4-BE49-F238E27FC236}">
                <a16:creationId xmlns:a16="http://schemas.microsoft.com/office/drawing/2014/main" id="{81D27BF9-BE4E-6F4C-8769-1C686725C7B2}"/>
              </a:ext>
            </a:extLst>
          </p:cNvPr>
          <p:cNvSpPr/>
          <p:nvPr/>
        </p:nvSpPr>
        <p:spPr>
          <a:xfrm>
            <a:off x="1569308" y="1791730"/>
            <a:ext cx="679622" cy="963827"/>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a:extLst>
              <a:ext uri="{FF2B5EF4-FFF2-40B4-BE49-F238E27FC236}">
                <a16:creationId xmlns:a16="http://schemas.microsoft.com/office/drawing/2014/main" id="{C003286B-802B-0D4A-A764-063204346469}"/>
              </a:ext>
            </a:extLst>
          </p:cNvPr>
          <p:cNvSpPr/>
          <p:nvPr/>
        </p:nvSpPr>
        <p:spPr>
          <a:xfrm rot="16200000">
            <a:off x="7363600" y="1796878"/>
            <a:ext cx="679622" cy="1793791"/>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a:extLst>
              <a:ext uri="{FF2B5EF4-FFF2-40B4-BE49-F238E27FC236}">
                <a16:creationId xmlns:a16="http://schemas.microsoft.com/office/drawing/2014/main" id="{8238DBCB-F499-8B47-B2B6-85E45D161EC3}"/>
              </a:ext>
            </a:extLst>
          </p:cNvPr>
          <p:cNvSpPr/>
          <p:nvPr/>
        </p:nvSpPr>
        <p:spPr>
          <a:xfrm rot="5400000">
            <a:off x="5748982" y="4488312"/>
            <a:ext cx="679622" cy="1793791"/>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3239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3321B34-F48C-E940-AA22-9FAAE75EDC1F}"/>
              </a:ext>
            </a:extLst>
          </p:cNvPr>
          <p:cNvSpPr>
            <a:spLocks noGrp="1"/>
          </p:cNvSpPr>
          <p:nvPr>
            <p:ph type="pic" sz="quarter" idx="13"/>
          </p:nvPr>
        </p:nvSpPr>
        <p:spPr/>
      </p:sp>
      <p:sp>
        <p:nvSpPr>
          <p:cNvPr id="3" name="Text Placeholder 2">
            <a:extLst>
              <a:ext uri="{FF2B5EF4-FFF2-40B4-BE49-F238E27FC236}">
                <a16:creationId xmlns:a16="http://schemas.microsoft.com/office/drawing/2014/main" id="{871840BD-BE75-6842-AD7B-E99EE410F95C}"/>
              </a:ext>
            </a:extLst>
          </p:cNvPr>
          <p:cNvSpPr>
            <a:spLocks noGrp="1"/>
          </p:cNvSpPr>
          <p:nvPr>
            <p:ph type="body" sz="quarter" idx="16"/>
          </p:nvPr>
        </p:nvSpPr>
        <p:spPr/>
        <p:txBody>
          <a:bodyPr/>
          <a:lstStyle/>
          <a:p>
            <a:endParaRPr lang="en-US"/>
          </a:p>
        </p:txBody>
      </p:sp>
      <p:sp>
        <p:nvSpPr>
          <p:cNvPr id="4" name="Picture Placeholder 3">
            <a:extLst>
              <a:ext uri="{FF2B5EF4-FFF2-40B4-BE49-F238E27FC236}">
                <a16:creationId xmlns:a16="http://schemas.microsoft.com/office/drawing/2014/main" id="{7701B5B6-1A4A-6445-B206-7A03E8D3CAF4}"/>
              </a:ext>
            </a:extLst>
          </p:cNvPr>
          <p:cNvSpPr>
            <a:spLocks noGrp="1"/>
          </p:cNvSpPr>
          <p:nvPr>
            <p:ph type="pic" sz="quarter" idx="17"/>
          </p:nvPr>
        </p:nvSpPr>
        <p:spPr/>
      </p:sp>
    </p:spTree>
    <p:extLst>
      <p:ext uri="{BB962C8B-B14F-4D97-AF65-F5344CB8AC3E}">
        <p14:creationId xmlns:p14="http://schemas.microsoft.com/office/powerpoint/2010/main" val="32958427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1E4E84F-F9E2-489D-AFFA-B1B27C666B9C}"/>
              </a:ext>
            </a:extLst>
          </p:cNvPr>
          <p:cNvSpPr txBox="1"/>
          <p:nvPr/>
        </p:nvSpPr>
        <p:spPr>
          <a:xfrm>
            <a:off x="0" y="4661"/>
            <a:ext cx="11430000" cy="5970865"/>
          </a:xfrm>
          <a:prstGeom prst="rect">
            <a:avLst/>
          </a:prstGeom>
          <a:noFill/>
        </p:spPr>
        <p:txBody>
          <a:bodyPr wrap="square" rtlCol="0" anchor="t">
            <a:spAutoFit/>
          </a:bodyPr>
          <a:lstStyle/>
          <a:p>
            <a:r>
              <a:rPr lang="en-US" sz="1400" b="1" i="1"/>
              <a:t>The following steps are for a Windows user and Mac user</a:t>
            </a:r>
          </a:p>
          <a:p>
            <a:br>
              <a:rPr lang="en-US" sz="1400" b="1"/>
            </a:br>
            <a:r>
              <a:rPr lang="en-US" sz="1400" b="1"/>
              <a:t>Ensure PowerPoint Settings are Set to Maintain Quality Photos: </a:t>
            </a:r>
            <a:r>
              <a:rPr lang="en-US" sz="1200" b="1"/>
              <a:t>(This step is for Windows Users Only)</a:t>
            </a:r>
            <a:endParaRPr lang="en-US" sz="1400" b="1"/>
          </a:p>
          <a:p>
            <a:pPr marL="285750" indent="-285750">
              <a:buFont typeface="Arial" panose="020B0604020202020204" pitchFamily="34" charset="0"/>
              <a:buChar char="•"/>
            </a:pPr>
            <a:r>
              <a:rPr lang="en-US" sz="1200"/>
              <a:t>In PowerPoint, go to ‘File’ </a:t>
            </a:r>
            <a:r>
              <a:rPr lang="en-US" sz="1200">
                <a:sym typeface="Wingdings" panose="05000000000000000000" pitchFamily="2" charset="2"/>
              </a:rPr>
              <a:t> ‘Options’</a:t>
            </a:r>
            <a:endParaRPr lang="en-US" sz="1200">
              <a:cs typeface="Arial"/>
            </a:endParaRPr>
          </a:p>
          <a:p>
            <a:pPr marL="285750" indent="-285750">
              <a:buFont typeface="Arial" panose="020B0604020202020204" pitchFamily="34" charset="0"/>
              <a:buChar char="•"/>
            </a:pPr>
            <a:r>
              <a:rPr lang="en-US" sz="1200">
                <a:sym typeface="Wingdings" panose="05000000000000000000" pitchFamily="2" charset="2"/>
              </a:rPr>
              <a:t>Click ‘Advanced’</a:t>
            </a:r>
            <a:endParaRPr lang="en-US" sz="1200">
              <a:cs typeface="Arial"/>
            </a:endParaRPr>
          </a:p>
          <a:p>
            <a:pPr marL="285750" indent="-285750">
              <a:buFont typeface="Arial" panose="020B0604020202020204" pitchFamily="34" charset="0"/>
              <a:buChar char="•"/>
            </a:pPr>
            <a:r>
              <a:rPr lang="en-US" sz="1200">
                <a:sym typeface="Wingdings" panose="05000000000000000000" pitchFamily="2" charset="2"/>
              </a:rPr>
              <a:t>Under ‘Image Size and Quality’ ensure ‘High fidelity’ is selected for ‘Default resolution’</a:t>
            </a:r>
            <a:endParaRPr lang="en-US" sz="1200">
              <a:cs typeface="Arial"/>
            </a:endParaRPr>
          </a:p>
          <a:p>
            <a:pPr marL="285750" indent="-285750">
              <a:buFont typeface="Arial" panose="020B0604020202020204" pitchFamily="34" charset="0"/>
              <a:buChar char="•"/>
            </a:pPr>
            <a:r>
              <a:rPr lang="en-US" sz="1200">
                <a:sym typeface="Wingdings" panose="05000000000000000000" pitchFamily="2" charset="2"/>
              </a:rPr>
              <a:t>You only check this setting one time in PowerPoint, all future use will have this setting saved.</a:t>
            </a:r>
            <a:endParaRPr lang="en-US" sz="1600"/>
          </a:p>
          <a:p>
            <a:endParaRPr lang="en-US" sz="1600" u="sng"/>
          </a:p>
          <a:p>
            <a:r>
              <a:rPr lang="en-US" sz="1400" u="sng"/>
              <a:t>Only the following areas allow for customization. All other sections are to remain as is, with no changes.</a:t>
            </a:r>
            <a:br>
              <a:rPr lang="en-US" sz="1400" u="sng"/>
            </a:br>
            <a:endParaRPr lang="en-US" sz="1400" u="sng"/>
          </a:p>
          <a:p>
            <a:pPr marL="342900" lvl="0" indent="-342900">
              <a:buFont typeface="+mj-lt"/>
              <a:buAutoNum type="arabicPeriod"/>
            </a:pPr>
            <a:r>
              <a:rPr lang="en-US" sz="1300" b="1"/>
              <a:t>How to Edit Custom Text:</a:t>
            </a:r>
            <a:endParaRPr lang="en-US" sz="1300" b="1">
              <a:cs typeface="Arial"/>
            </a:endParaRPr>
          </a:p>
          <a:p>
            <a:pPr marL="800100" lvl="1" indent="-342900">
              <a:buFont typeface="+mj-lt"/>
              <a:buAutoNum type="arabicPeriod"/>
            </a:pPr>
            <a:r>
              <a:rPr lang="en-US" sz="1200"/>
              <a:t>Click the customizable textbox to directly add text for your local example of your PTA program, school name, local PTA URL where applicable. </a:t>
            </a:r>
            <a:endParaRPr lang="en-US" sz="1200">
              <a:cs typeface="Arial"/>
            </a:endParaRPr>
          </a:p>
          <a:p>
            <a:pPr marL="800100" lvl="1" indent="-342900">
              <a:buFont typeface="+mj-lt"/>
              <a:buAutoNum type="arabicPeriod"/>
            </a:pPr>
            <a:r>
              <a:rPr lang="en-US" sz="1200"/>
              <a:t>Font name, font type and font size is pre-set. Do not adjust or edit the font name, font type or font size.</a:t>
            </a:r>
          </a:p>
          <a:p>
            <a:pPr marL="800100" lvl="1" indent="-342900">
              <a:buFont typeface="+mj-lt"/>
              <a:buAutoNum type="arabicPeriod"/>
            </a:pPr>
            <a:r>
              <a:rPr lang="en-US" sz="1200" u="sng"/>
              <a:t>Note</a:t>
            </a:r>
            <a:r>
              <a:rPr lang="en-US" sz="1200"/>
              <a:t>: no other text can be changed, only the text box that you can click and edit. </a:t>
            </a:r>
            <a:br>
              <a:rPr lang="en-US" sz="1200"/>
            </a:br>
            <a:r>
              <a:rPr lang="en-US" sz="1200"/>
              <a:t> </a:t>
            </a:r>
            <a:endParaRPr lang="en-US" sz="1400"/>
          </a:p>
          <a:p>
            <a:pPr marL="342900" indent="-342900">
              <a:buFont typeface="+mj-lt"/>
              <a:buAutoNum type="arabicPeriod"/>
            </a:pPr>
            <a:r>
              <a:rPr lang="en-US" sz="1300" b="1"/>
              <a:t>How to Place a Custom Logo:</a:t>
            </a:r>
            <a:endParaRPr lang="en-US" sz="1200" b="1" i="1"/>
          </a:p>
          <a:p>
            <a:r>
              <a:rPr lang="en-US" sz="1200" i="1">
                <a:cs typeface="Arial"/>
              </a:rPr>
              <a:t>Utilize slides 3, 5, 7, 9 if you wish to only use the National PTA logo, no custom state or local PTA logos.</a:t>
            </a:r>
          </a:p>
          <a:p>
            <a:endParaRPr lang="en-US" sz="1200" i="1">
              <a:cs typeface="Arial"/>
            </a:endParaRPr>
          </a:p>
          <a:p>
            <a:r>
              <a:rPr lang="en-US" sz="1200" i="1"/>
              <a:t>Utilize slides 4, 6, 8, 10 if you wish to use your state PTA logo OR your local PTA logo along with the National PTA logo. </a:t>
            </a:r>
            <a:br>
              <a:rPr lang="en-US" sz="1200" i="1"/>
            </a:br>
            <a:endParaRPr lang="en-US" sz="1200" b="1" i="1"/>
          </a:p>
          <a:p>
            <a:pPr marL="800100" lvl="1" indent="-342900">
              <a:buFont typeface="+mj-lt"/>
              <a:buAutoNum type="arabicPeriod"/>
            </a:pPr>
            <a:r>
              <a:rPr lang="en-US" sz="1200"/>
              <a:t>Use the ‘click icon to add’ option at the bottom to include your own PTA logo. </a:t>
            </a:r>
          </a:p>
          <a:p>
            <a:pPr marL="800100" lvl="1" indent="-342900">
              <a:buFont typeface="+mj-lt"/>
              <a:buAutoNum type="arabicPeriod"/>
            </a:pPr>
            <a:r>
              <a:rPr lang="en-US" sz="1200"/>
              <a:t>A dialog box will pop up prompting you to select a file from your computer. </a:t>
            </a:r>
            <a:endParaRPr lang="en-US" sz="1200">
              <a:cs typeface="Arial"/>
            </a:endParaRPr>
          </a:p>
          <a:p>
            <a:pPr marL="800100" lvl="1" indent="-342900">
              <a:buFont typeface="+mj-lt"/>
              <a:buAutoNum type="arabicPeriod"/>
            </a:pPr>
            <a:r>
              <a:rPr lang="en-US" sz="1200"/>
              <a:t>Locate the logo file you wish to choose. </a:t>
            </a:r>
            <a:endParaRPr lang="en-US" sz="1200">
              <a:cs typeface="Arial"/>
            </a:endParaRPr>
          </a:p>
          <a:p>
            <a:pPr marL="1257300" lvl="2" indent="-342900">
              <a:buFont typeface="+mj-lt"/>
              <a:buAutoNum type="arabicPeriod"/>
            </a:pPr>
            <a:r>
              <a:rPr lang="en-US" sz="1200" u="sng"/>
              <a:t>Note:</a:t>
            </a:r>
            <a:r>
              <a:rPr lang="en-US" sz="1200"/>
              <a:t> to ensure there is not a white box around your logo, you must use a PNG logo file. A PNG file ensures the background is transparent, to prevent a white box from appearing around your logo. </a:t>
            </a:r>
            <a:endParaRPr lang="en-US" sz="1200">
              <a:cs typeface="Arial"/>
            </a:endParaRPr>
          </a:p>
          <a:p>
            <a:pPr marL="1257300" lvl="2" indent="-342900">
              <a:buFont typeface="+mj-lt"/>
              <a:buAutoNum type="arabicPeriod"/>
            </a:pPr>
            <a:r>
              <a:rPr lang="en-US" sz="1200" u="sng"/>
              <a:t>Note:</a:t>
            </a:r>
            <a:r>
              <a:rPr lang="en-US" sz="1200"/>
              <a:t> your logo file should be high resolution at 72 dpi. To check your logo resolution, follow steps outlined on 3.3 (next slide).</a:t>
            </a:r>
            <a:endParaRPr lang="en-US" sz="1200">
              <a:cs typeface="Arial"/>
            </a:endParaRPr>
          </a:p>
          <a:p>
            <a:pPr lvl="1"/>
            <a:br>
              <a:rPr lang="en-US" sz="1200"/>
            </a:br>
            <a:endParaRPr lang="en-US" sz="1200"/>
          </a:p>
          <a:p>
            <a:endParaRPr lang="en-US"/>
          </a:p>
        </p:txBody>
      </p:sp>
    </p:spTree>
    <p:extLst>
      <p:ext uri="{BB962C8B-B14F-4D97-AF65-F5344CB8AC3E}">
        <p14:creationId xmlns:p14="http://schemas.microsoft.com/office/powerpoint/2010/main" val="1854939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68015C-DF6E-496C-9930-39F6A3654685}"/>
              </a:ext>
            </a:extLst>
          </p:cNvPr>
          <p:cNvSpPr txBox="1"/>
          <p:nvPr/>
        </p:nvSpPr>
        <p:spPr>
          <a:xfrm>
            <a:off x="121919" y="97536"/>
            <a:ext cx="9694433" cy="6694140"/>
          </a:xfrm>
          <a:prstGeom prst="rect">
            <a:avLst/>
          </a:prstGeom>
          <a:noFill/>
        </p:spPr>
        <p:txBody>
          <a:bodyPr wrap="square" rtlCol="0">
            <a:spAutoFit/>
          </a:bodyPr>
          <a:lstStyle/>
          <a:p>
            <a:pPr marL="342900" indent="-342900">
              <a:buFont typeface="+mj-lt"/>
              <a:buAutoNum type="arabicPeriod" startAt="2"/>
            </a:pPr>
            <a:r>
              <a:rPr lang="en-US" sz="1300" b="1"/>
              <a:t>How to Place a Custom Logo (Cont.):</a:t>
            </a:r>
            <a:endParaRPr lang="en-US" sz="1300"/>
          </a:p>
          <a:p>
            <a:pPr marL="800100" lvl="1" indent="-342900">
              <a:buFont typeface="+mj-lt"/>
              <a:buAutoNum type="arabicPeriod" startAt="4"/>
            </a:pPr>
            <a:r>
              <a:rPr lang="en-US" sz="1200"/>
              <a:t>If your logo is cut off, you can adjust the size directly in PowerPoint by taking the following steps:</a:t>
            </a:r>
          </a:p>
          <a:p>
            <a:pPr marL="1257300" lvl="2" indent="-342900">
              <a:buFont typeface="+mj-lt"/>
              <a:buAutoNum type="arabicPeriod"/>
            </a:pPr>
            <a:r>
              <a:rPr lang="en-US" sz="1200"/>
              <a:t>Once you have uploaded your logo into the PowerPoint, the ‘Picture Format’ toolbar will show at the top. </a:t>
            </a:r>
          </a:p>
          <a:p>
            <a:pPr marL="1257300" lvl="2" indent="-342900">
              <a:buFont typeface="+mj-lt"/>
              <a:buAutoNum type="arabicPeriod"/>
            </a:pPr>
            <a:r>
              <a:rPr lang="en-US" sz="1200"/>
              <a:t>Click ‘Crop’ </a:t>
            </a:r>
          </a:p>
          <a:p>
            <a:pPr marL="1257300" lvl="2" indent="-342900">
              <a:buFont typeface="+mj-lt"/>
              <a:buAutoNum type="arabicPeriod"/>
            </a:pPr>
            <a:r>
              <a:rPr lang="en-US" sz="1200"/>
              <a:t>Begin adjusting the size, using the four corners. </a:t>
            </a:r>
          </a:p>
          <a:p>
            <a:pPr marL="1257300" lvl="2" indent="-342900">
              <a:buFont typeface="+mj-lt"/>
              <a:buAutoNum type="arabicPeriod"/>
            </a:pPr>
            <a:r>
              <a:rPr lang="en-US" sz="1200"/>
              <a:t>Ensure the full logo is visible inside the thick black box, which is showing you the visible area.</a:t>
            </a:r>
          </a:p>
          <a:p>
            <a:pPr marL="1257300" lvl="2" indent="-342900">
              <a:buFont typeface="+mj-lt"/>
              <a:buAutoNum type="arabicPeriod"/>
            </a:pPr>
            <a:r>
              <a:rPr lang="en-US" sz="1200"/>
              <a:t>Once you’ve sized, click cursor away from the logo. </a:t>
            </a:r>
          </a:p>
          <a:p>
            <a:pPr marL="1257300" lvl="2" indent="-342900">
              <a:buFont typeface="+mj-lt"/>
              <a:buAutoNum type="arabicPeriod"/>
            </a:pPr>
            <a:r>
              <a:rPr lang="en-US" sz="1200"/>
              <a:t>You will likely need to move the logo to align evenly with the PTA logo. </a:t>
            </a:r>
          </a:p>
          <a:p>
            <a:pPr marL="1257300" lvl="2" indent="-342900">
              <a:buFont typeface="+mj-lt"/>
              <a:buAutoNum type="arabicPeriod"/>
            </a:pPr>
            <a:r>
              <a:rPr lang="en-US" sz="1200"/>
              <a:t>Hover cursor over logo, click and continue holding.</a:t>
            </a:r>
          </a:p>
          <a:p>
            <a:pPr marL="1257300" lvl="2" indent="-342900">
              <a:buFont typeface="+mj-lt"/>
              <a:buAutoNum type="arabicPeriod"/>
            </a:pPr>
            <a:r>
              <a:rPr lang="en-US" sz="1200"/>
              <a:t>Move logo to align; the guiding, red dotted line should appear to help with even alignment.</a:t>
            </a:r>
          </a:p>
          <a:p>
            <a:pPr marL="1257300" lvl="2" indent="-342900">
              <a:buFont typeface="+mj-lt"/>
              <a:buAutoNum type="arabicPeriod"/>
            </a:pPr>
            <a:r>
              <a:rPr lang="en-US" sz="1200"/>
              <a:t>Keep size of your logo consistent with the size of the National PTA logo.</a:t>
            </a:r>
            <a:br>
              <a:rPr lang="en-US" sz="1200"/>
            </a:br>
            <a:endParaRPr lang="en-US" sz="1300" b="1"/>
          </a:p>
          <a:p>
            <a:pPr marL="228600" indent="-228600">
              <a:buFont typeface="+mj-lt"/>
              <a:buAutoNum type="arabicPeriod" startAt="2"/>
            </a:pPr>
            <a:r>
              <a:rPr lang="en-US" sz="1300" b="1"/>
              <a:t>How to Place a Custom Photo:</a:t>
            </a:r>
          </a:p>
          <a:p>
            <a:pPr marL="800100" lvl="1" indent="-342900">
              <a:buFont typeface="+mj-lt"/>
              <a:buAutoNum type="arabicPeriod"/>
            </a:pPr>
            <a:r>
              <a:rPr lang="en-US" sz="1200"/>
              <a:t>Use the ‘click icon to add picture’ on the right side of the graphic to select your own photo to use. </a:t>
            </a:r>
          </a:p>
          <a:p>
            <a:pPr marL="800100" lvl="1" indent="-342900">
              <a:buFont typeface="+mj-lt"/>
              <a:buAutoNum type="arabicPeriod"/>
            </a:pPr>
            <a:r>
              <a:rPr lang="en-US" sz="1200"/>
              <a:t>A dialog box will pop up prompting you to select a photo file from your computer. </a:t>
            </a:r>
          </a:p>
          <a:p>
            <a:pPr marL="1257300" lvl="2" indent="-342900">
              <a:buFont typeface="+mj-lt"/>
              <a:buAutoNum type="arabicPeriod"/>
            </a:pPr>
            <a:r>
              <a:rPr lang="en-US" sz="1200" u="sng"/>
              <a:t>Note:</a:t>
            </a:r>
            <a:r>
              <a:rPr lang="en-US" sz="1200"/>
              <a:t> if you need to send a photo from your smartphone to your computer, follow these steps:</a:t>
            </a:r>
          </a:p>
          <a:p>
            <a:pPr marL="1714500" lvl="3" indent="-342900">
              <a:buFont typeface="+mj-lt"/>
              <a:buAutoNum type="arabicPeriod"/>
            </a:pPr>
            <a:r>
              <a:rPr lang="en-US" sz="1200"/>
              <a:t>Locate the photo on your smartphone</a:t>
            </a:r>
          </a:p>
          <a:p>
            <a:pPr marL="1714500" lvl="3" indent="-342900">
              <a:buFont typeface="+mj-lt"/>
              <a:buAutoNum type="arabicPeriod"/>
            </a:pPr>
            <a:r>
              <a:rPr lang="en-US" sz="1200"/>
              <a:t>Select the option to send file</a:t>
            </a:r>
          </a:p>
          <a:p>
            <a:pPr marL="1714500" lvl="3" indent="-342900">
              <a:buFont typeface="+mj-lt"/>
              <a:buAutoNum type="arabicPeriod"/>
            </a:pPr>
            <a:r>
              <a:rPr lang="en-US" sz="1200"/>
              <a:t>Choose email, use your own email address to send yourself the photo</a:t>
            </a:r>
          </a:p>
          <a:p>
            <a:pPr marL="1714500" lvl="3" indent="-342900">
              <a:buFont typeface="+mj-lt"/>
              <a:buAutoNum type="arabicPeriod"/>
            </a:pPr>
            <a:r>
              <a:rPr lang="en-US" sz="1200"/>
              <a:t>Click send</a:t>
            </a:r>
          </a:p>
          <a:p>
            <a:pPr marL="1714500" lvl="3" indent="-342900">
              <a:buFont typeface="+mj-lt"/>
              <a:buAutoNum type="arabicPeriod"/>
            </a:pPr>
            <a:r>
              <a:rPr lang="en-US" sz="1200"/>
              <a:t>If prompted for file size, ensure you select ‘Actual size’ which ensures you maintain the highest resolution (72 dpi)</a:t>
            </a:r>
          </a:p>
          <a:p>
            <a:pPr marL="800100" lvl="1" indent="-342900">
              <a:buFont typeface="+mj-lt"/>
              <a:buAutoNum type="arabicPeriod"/>
            </a:pPr>
            <a:r>
              <a:rPr lang="en-US" sz="1200"/>
              <a:t>Locate the photo you wish to choose. </a:t>
            </a:r>
          </a:p>
          <a:p>
            <a:pPr marL="1257300" lvl="2" indent="-342900">
              <a:buFont typeface="+mj-lt"/>
              <a:buAutoNum type="arabicPeriod"/>
            </a:pPr>
            <a:r>
              <a:rPr lang="en-US" sz="1200" u="sng"/>
              <a:t>Note:</a:t>
            </a:r>
            <a:r>
              <a:rPr lang="en-US" sz="1200"/>
              <a:t> you need to ensure your photo size is high resolution, and will not appear blurry</a:t>
            </a:r>
          </a:p>
          <a:p>
            <a:pPr marL="1257300" lvl="2" indent="-342900">
              <a:buFont typeface="+mj-lt"/>
              <a:buAutoNum type="arabicPeriod"/>
            </a:pPr>
            <a:r>
              <a:rPr lang="en-US" sz="1200">
                <a:solidFill>
                  <a:srgbClr val="FF0000"/>
                </a:solidFill>
              </a:rPr>
              <a:t>Windows users </a:t>
            </a:r>
            <a:r>
              <a:rPr lang="en-US" sz="1200"/>
              <a:t>to do so, follow these steps:</a:t>
            </a:r>
          </a:p>
          <a:p>
            <a:pPr marL="1714500" lvl="3" indent="-342900">
              <a:buFont typeface="+mj-lt"/>
              <a:buAutoNum type="arabicPeriod"/>
            </a:pPr>
            <a:r>
              <a:rPr lang="en-US" sz="1200"/>
              <a:t>Right click the photo file</a:t>
            </a:r>
          </a:p>
          <a:p>
            <a:pPr marL="1714500" lvl="3" indent="-342900">
              <a:buFont typeface="+mj-lt"/>
              <a:buAutoNum type="arabicPeriod"/>
            </a:pPr>
            <a:r>
              <a:rPr lang="en-US" sz="1200"/>
              <a:t>Select ‘Properties’</a:t>
            </a:r>
          </a:p>
          <a:p>
            <a:pPr marL="1714500" lvl="3" indent="-342900">
              <a:buFont typeface="+mj-lt"/>
              <a:buAutoNum type="arabicPeriod"/>
            </a:pPr>
            <a:r>
              <a:rPr lang="en-US" sz="1200"/>
              <a:t>Change the tab at the top from ‘General’ to ‘Details’</a:t>
            </a:r>
          </a:p>
          <a:p>
            <a:pPr marL="1714500" lvl="3" indent="-342900">
              <a:buFont typeface="+mj-lt"/>
              <a:buAutoNum type="arabicPeriod"/>
            </a:pPr>
            <a:r>
              <a:rPr lang="en-US" sz="1200"/>
              <a:t>Scroll down to see ‘Image’ section</a:t>
            </a:r>
          </a:p>
          <a:p>
            <a:pPr marL="1714500" lvl="3" indent="-342900">
              <a:buFont typeface="+mj-lt"/>
              <a:buAutoNum type="arabicPeriod"/>
            </a:pPr>
            <a:r>
              <a:rPr lang="en-US" sz="1200"/>
              <a:t>Next to ‘Horizontal resolution’ and ‘Vertical resolution’ is ‘dpi’ </a:t>
            </a:r>
          </a:p>
          <a:p>
            <a:pPr marL="1714500" lvl="3" indent="-342900">
              <a:buFont typeface="+mj-lt"/>
              <a:buAutoNum type="arabicPeriod"/>
            </a:pPr>
            <a:r>
              <a:rPr lang="en-US" sz="1200"/>
              <a:t>Your photo must be a minimum of 72 dpi for use</a:t>
            </a:r>
            <a:endParaRPr lang="en-US" sz="1400" b="1"/>
          </a:p>
          <a:p>
            <a:pPr marL="1600200" lvl="3" indent="-228600">
              <a:buFont typeface="+mj-lt"/>
              <a:buAutoNum type="arabicPeriod"/>
            </a:pPr>
            <a:endParaRPr lang="en-US" sz="1200"/>
          </a:p>
          <a:p>
            <a:pPr marL="1714500" lvl="3" indent="-342900">
              <a:buFont typeface="+mj-lt"/>
              <a:buAutoNum type="arabicPeriod"/>
            </a:pPr>
            <a:endParaRPr lang="en-US" sz="1200"/>
          </a:p>
          <a:p>
            <a:r>
              <a:rPr lang="en-US" sz="1200"/>
              <a:t> </a:t>
            </a:r>
            <a:endParaRPr lang="en-US" sz="1400"/>
          </a:p>
          <a:p>
            <a:endParaRPr lang="en-US"/>
          </a:p>
        </p:txBody>
      </p:sp>
      <p:sp>
        <p:nvSpPr>
          <p:cNvPr id="5" name="TextBox 4">
            <a:extLst>
              <a:ext uri="{FF2B5EF4-FFF2-40B4-BE49-F238E27FC236}">
                <a16:creationId xmlns:a16="http://schemas.microsoft.com/office/drawing/2014/main" id="{99626B8E-34E3-4F22-BB5E-8096B2C4EE8B}"/>
              </a:ext>
            </a:extLst>
          </p:cNvPr>
          <p:cNvSpPr txBox="1"/>
          <p:nvPr/>
        </p:nvSpPr>
        <p:spPr>
          <a:xfrm>
            <a:off x="6857991" y="4351461"/>
            <a:ext cx="4182043" cy="1661993"/>
          </a:xfrm>
          <a:prstGeom prst="rect">
            <a:avLst/>
          </a:prstGeom>
          <a:noFill/>
        </p:spPr>
        <p:txBody>
          <a:bodyPr wrap="square" rtlCol="0">
            <a:spAutoFit/>
          </a:bodyPr>
          <a:lstStyle/>
          <a:p>
            <a:pPr marL="228600" indent="-228600">
              <a:buFont typeface="+mj-lt"/>
              <a:buAutoNum type="arabicPeriod" startAt="2"/>
            </a:pPr>
            <a:r>
              <a:rPr lang="en-US" sz="1200">
                <a:solidFill>
                  <a:srgbClr val="FF0000"/>
                </a:solidFill>
              </a:rPr>
              <a:t>Mac users </a:t>
            </a:r>
            <a:r>
              <a:rPr lang="en-US" sz="1200"/>
              <a:t>to do so, follow these steps:</a:t>
            </a:r>
          </a:p>
          <a:p>
            <a:pPr marL="685800" lvl="1" indent="-228600">
              <a:buFont typeface="+mj-lt"/>
              <a:buAutoNum type="arabicPeriod"/>
            </a:pPr>
            <a:r>
              <a:rPr lang="en-US" sz="1200"/>
              <a:t>Open the photo file in Preview (Mac default)</a:t>
            </a:r>
          </a:p>
          <a:p>
            <a:pPr marL="685800" lvl="1" indent="-228600">
              <a:buFont typeface="+mj-lt"/>
              <a:buAutoNum type="arabicPeriod"/>
            </a:pPr>
            <a:r>
              <a:rPr lang="en-US" sz="1200"/>
              <a:t>Click ‘Tools’</a:t>
            </a:r>
          </a:p>
          <a:p>
            <a:pPr marL="685800" lvl="1" indent="-228600">
              <a:buFont typeface="+mj-lt"/>
              <a:buAutoNum type="arabicPeriod"/>
            </a:pPr>
            <a:r>
              <a:rPr lang="en-US" sz="1200"/>
              <a:t>Click ‘Adjust Size’</a:t>
            </a:r>
          </a:p>
          <a:p>
            <a:pPr marL="685800" lvl="1" indent="-228600">
              <a:buFont typeface="+mj-lt"/>
              <a:buAutoNum type="arabicPeriod"/>
            </a:pPr>
            <a:r>
              <a:rPr lang="en-US" sz="1200"/>
              <a:t>A dialog box will pop up</a:t>
            </a:r>
          </a:p>
          <a:p>
            <a:pPr marL="685800" lvl="1" indent="-228600">
              <a:buFont typeface="+mj-lt"/>
              <a:buAutoNum type="arabicPeriod"/>
            </a:pPr>
            <a:r>
              <a:rPr lang="en-US" sz="1200"/>
              <a:t>Check ‘Resolution’ which is the ‘dpi’</a:t>
            </a:r>
          </a:p>
          <a:p>
            <a:pPr marL="685800" lvl="1" indent="-228600">
              <a:buFont typeface="+mj-lt"/>
              <a:buAutoNum type="arabicPeriod"/>
            </a:pPr>
            <a:r>
              <a:rPr lang="en-US" sz="1200"/>
              <a:t>Your photo must be a minimum of 72 dpi for use</a:t>
            </a:r>
          </a:p>
          <a:p>
            <a:endParaRPr lang="en-US"/>
          </a:p>
        </p:txBody>
      </p:sp>
    </p:spTree>
    <p:extLst>
      <p:ext uri="{BB962C8B-B14F-4D97-AF65-F5344CB8AC3E}">
        <p14:creationId xmlns:p14="http://schemas.microsoft.com/office/powerpoint/2010/main" val="1906455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B8093F3-0B3E-42A9-A60D-DFB4A4F01A5B}"/>
              </a:ext>
            </a:extLst>
          </p:cNvPr>
          <p:cNvSpPr txBox="1"/>
          <p:nvPr/>
        </p:nvSpPr>
        <p:spPr>
          <a:xfrm>
            <a:off x="97536" y="19364"/>
            <a:ext cx="7715205" cy="6417141"/>
          </a:xfrm>
          <a:prstGeom prst="rect">
            <a:avLst/>
          </a:prstGeom>
          <a:noFill/>
        </p:spPr>
        <p:txBody>
          <a:bodyPr wrap="square" rtlCol="0">
            <a:spAutoFit/>
          </a:bodyPr>
          <a:lstStyle/>
          <a:p>
            <a:pPr marL="228600" indent="-228600">
              <a:buFont typeface="+mj-lt"/>
              <a:buAutoNum type="arabicPeriod" startAt="3"/>
            </a:pPr>
            <a:r>
              <a:rPr lang="en-US" sz="1300" b="1"/>
              <a:t>How to Place a Custom Photo (Cont.):</a:t>
            </a:r>
          </a:p>
          <a:p>
            <a:pPr marL="1143000" lvl="2" indent="-228600">
              <a:buFont typeface="+mj-lt"/>
              <a:buAutoNum type="arabicPeriod" startAt="3"/>
            </a:pPr>
            <a:r>
              <a:rPr lang="en-US" sz="1200" u="sng"/>
              <a:t>Note:</a:t>
            </a:r>
            <a:r>
              <a:rPr lang="en-US" sz="1200"/>
              <a:t> you may need to size your photo to ensure it is not automatically </a:t>
            </a:r>
            <a:br>
              <a:rPr lang="en-US" sz="1200"/>
            </a:br>
            <a:r>
              <a:rPr lang="en-US" sz="1200"/>
              <a:t>cropped when importing. First check the current size of your photo.</a:t>
            </a:r>
          </a:p>
          <a:p>
            <a:pPr marL="1143000" lvl="2" indent="-228600">
              <a:buFont typeface="+mj-lt"/>
              <a:buAutoNum type="arabicPeriod" startAt="3"/>
            </a:pPr>
            <a:r>
              <a:rPr lang="en-US" sz="1200">
                <a:solidFill>
                  <a:srgbClr val="FF0000"/>
                </a:solidFill>
              </a:rPr>
              <a:t>Windows users </a:t>
            </a:r>
            <a:r>
              <a:rPr lang="en-US" sz="1200"/>
              <a:t>to check current size of your photo, follow these steps:</a:t>
            </a:r>
          </a:p>
          <a:p>
            <a:pPr marL="1600200" lvl="3" indent="-228600">
              <a:buFont typeface="+mj-lt"/>
              <a:buAutoNum type="arabicPeriod"/>
            </a:pPr>
            <a:r>
              <a:rPr lang="en-US" sz="1200"/>
              <a:t>Right click the photo file</a:t>
            </a:r>
          </a:p>
          <a:p>
            <a:pPr marL="1600200" lvl="3" indent="-228600">
              <a:buFont typeface="+mj-lt"/>
              <a:buAutoNum type="arabicPeriod"/>
            </a:pPr>
            <a:r>
              <a:rPr lang="en-US" sz="1200"/>
              <a:t>Select ‘Properties’ </a:t>
            </a:r>
          </a:p>
          <a:p>
            <a:pPr marL="1600200" lvl="3" indent="-228600">
              <a:buFont typeface="+mj-lt"/>
              <a:buAutoNum type="arabicPeriod"/>
            </a:pPr>
            <a:r>
              <a:rPr lang="en-US" sz="1200"/>
              <a:t>Change the tab at the top from ‘General’ to ‘Details’</a:t>
            </a:r>
          </a:p>
          <a:p>
            <a:pPr marL="1600200" lvl="3" indent="-228600">
              <a:buFont typeface="+mj-lt"/>
              <a:buAutoNum type="arabicPeriod"/>
            </a:pPr>
            <a:r>
              <a:rPr lang="en-US" sz="1200"/>
              <a:t>Scroll down to see the ‘Image’ section</a:t>
            </a:r>
          </a:p>
          <a:p>
            <a:pPr marL="1600200" lvl="3" indent="-228600">
              <a:buFont typeface="+mj-lt"/>
              <a:buAutoNum type="arabicPeriod"/>
            </a:pPr>
            <a:r>
              <a:rPr lang="en-US" sz="1200"/>
              <a:t>Next to ‘Dimensions’ is ‘Width’ and ‘Height’ where you will see the pixel </a:t>
            </a:r>
            <a:br>
              <a:rPr lang="en-US" sz="1200"/>
            </a:br>
            <a:r>
              <a:rPr lang="en-US" sz="1200"/>
              <a:t>size of your photo</a:t>
            </a:r>
          </a:p>
          <a:p>
            <a:pPr marL="1600200" lvl="3" indent="-228600">
              <a:buFont typeface="+mj-lt"/>
              <a:buAutoNum type="arabicPeriod"/>
            </a:pPr>
            <a:r>
              <a:rPr lang="en-US" sz="1200"/>
              <a:t>Photos must be 494x520, or very close to this size</a:t>
            </a:r>
          </a:p>
          <a:p>
            <a:pPr marL="1143000" lvl="2" indent="-228600">
              <a:buFont typeface="+mj-lt"/>
              <a:buAutoNum type="arabicPeriod" startAt="5"/>
            </a:pPr>
            <a:r>
              <a:rPr lang="en-US" sz="1200"/>
              <a:t>To resize your photo follow these steps:</a:t>
            </a:r>
          </a:p>
          <a:p>
            <a:pPr marL="1600200" lvl="3" indent="-228600">
              <a:buFont typeface="+mj-lt"/>
              <a:buAutoNum type="arabicPeriod"/>
            </a:pPr>
            <a:r>
              <a:rPr lang="en-US" sz="1200"/>
              <a:t>Locate your photo file on your computer</a:t>
            </a:r>
          </a:p>
          <a:p>
            <a:pPr marL="2057400" lvl="4" indent="-228600">
              <a:buFont typeface="+mj-lt"/>
              <a:buAutoNum type="arabicPeriod"/>
            </a:pPr>
            <a:r>
              <a:rPr lang="en-US" sz="1200"/>
              <a:t>Right click and find ‘Open with’ – and hover over. </a:t>
            </a:r>
          </a:p>
          <a:p>
            <a:pPr marL="2057400" lvl="4" indent="-228600">
              <a:buFont typeface="+mj-lt"/>
              <a:buAutoNum type="arabicPeriod"/>
            </a:pPr>
            <a:r>
              <a:rPr lang="en-US" sz="1200"/>
              <a:t>You should see ‘Paint’ application as an option. Click it. </a:t>
            </a:r>
          </a:p>
          <a:p>
            <a:pPr marL="2514600" lvl="5" indent="-228600">
              <a:buFont typeface="+mj-lt"/>
              <a:buAutoNum type="arabicPeriod"/>
            </a:pPr>
            <a:r>
              <a:rPr lang="en-US" sz="1200"/>
              <a:t>If you do not see ‘Paint’ application as an option, find </a:t>
            </a:r>
            <a:br>
              <a:rPr lang="en-US" sz="1200"/>
            </a:br>
            <a:r>
              <a:rPr lang="en-US" sz="1200"/>
              <a:t>‘choose another app’ </a:t>
            </a:r>
          </a:p>
          <a:p>
            <a:pPr marL="2514600" lvl="5" indent="-228600">
              <a:buFont typeface="+mj-lt"/>
              <a:buAutoNum type="arabicPeriod"/>
            </a:pPr>
            <a:r>
              <a:rPr lang="en-US" sz="1200"/>
              <a:t>Scroll through various application or click ‘More apps’ in order to find ‘Paint’</a:t>
            </a:r>
          </a:p>
          <a:p>
            <a:pPr marL="2057400" lvl="4" indent="-228600">
              <a:buFont typeface="+mj-lt"/>
              <a:buAutoNum type="arabicPeriod"/>
            </a:pPr>
            <a:r>
              <a:rPr lang="en-US" sz="1200"/>
              <a:t>The photo will open in ‘Paint’</a:t>
            </a:r>
          </a:p>
          <a:p>
            <a:pPr marL="2057400" lvl="4" indent="-228600">
              <a:buFont typeface="+mj-lt"/>
              <a:buAutoNum type="arabicPeriod"/>
            </a:pPr>
            <a:r>
              <a:rPr lang="en-US" sz="1200"/>
              <a:t>At the top within the ‘Image’ section look for ‘Resize’ and click it</a:t>
            </a:r>
          </a:p>
          <a:p>
            <a:pPr marL="2057400" lvl="4" indent="-228600">
              <a:buFont typeface="+mj-lt"/>
              <a:buAutoNum type="arabicPeriod"/>
            </a:pPr>
            <a:r>
              <a:rPr lang="en-US" sz="1200"/>
              <a:t>A dialog box will pop up</a:t>
            </a:r>
          </a:p>
          <a:p>
            <a:pPr marL="2057400" lvl="4" indent="-228600">
              <a:buFont typeface="+mj-lt"/>
              <a:buAutoNum type="arabicPeriod"/>
            </a:pPr>
            <a:r>
              <a:rPr lang="en-US" sz="1200"/>
              <a:t>Select pixels</a:t>
            </a:r>
          </a:p>
          <a:p>
            <a:pPr marL="2057400" lvl="4" indent="-228600">
              <a:buFont typeface="+mj-lt"/>
              <a:buAutoNum type="arabicPeriod"/>
            </a:pPr>
            <a:r>
              <a:rPr lang="en-US" sz="1200"/>
              <a:t>Edit the horizontal (width) pixels to 494</a:t>
            </a:r>
          </a:p>
          <a:p>
            <a:pPr marL="2057400" lvl="4" indent="-228600">
              <a:buFont typeface="+mj-lt"/>
              <a:buAutoNum type="arabicPeriod"/>
            </a:pPr>
            <a:r>
              <a:rPr lang="en-US" sz="1200"/>
              <a:t>Edit the vertical (height) pixels to 520 </a:t>
            </a:r>
          </a:p>
          <a:p>
            <a:pPr marL="2514600" lvl="5" indent="-228600">
              <a:buFont typeface="+mj-lt"/>
              <a:buAutoNum type="arabicPeriod"/>
            </a:pPr>
            <a:r>
              <a:rPr lang="en-US" sz="1200"/>
              <a:t>You may find the numbers re-adjusting themselves.</a:t>
            </a:r>
          </a:p>
          <a:p>
            <a:pPr marL="2514600" lvl="5" indent="-228600">
              <a:buFont typeface="+mj-lt"/>
              <a:buAutoNum type="arabicPeriod"/>
            </a:pPr>
            <a:r>
              <a:rPr lang="en-US" sz="1200"/>
              <a:t>It’s important to keep ‘Maintain aspect ratio’ checked</a:t>
            </a:r>
          </a:p>
          <a:p>
            <a:pPr marL="2514600" lvl="5" indent="-228600">
              <a:buFont typeface="+mj-lt"/>
              <a:buAutoNum type="arabicPeriod"/>
            </a:pPr>
            <a:r>
              <a:rPr lang="en-US" sz="1200"/>
              <a:t>The automatic adjustment of numbers is to ensure scaling is appropriate. </a:t>
            </a:r>
          </a:p>
          <a:p>
            <a:pPr marL="2514600" lvl="5" indent="-228600">
              <a:buFont typeface="+mj-lt"/>
              <a:buAutoNum type="arabicPeriod"/>
            </a:pPr>
            <a:r>
              <a:rPr lang="en-US" sz="1200"/>
              <a:t>Allow numbers to adjust automatically.</a:t>
            </a:r>
          </a:p>
          <a:p>
            <a:pPr marL="2057400" lvl="4" indent="-228600">
              <a:buFont typeface="+mj-lt"/>
              <a:buAutoNum type="arabicPeriod"/>
            </a:pPr>
            <a:r>
              <a:rPr lang="en-US" sz="1200"/>
              <a:t>Click ‘OK’</a:t>
            </a:r>
          </a:p>
          <a:p>
            <a:pPr marL="2057400" lvl="4" indent="-228600">
              <a:buFont typeface="+mj-lt"/>
              <a:buAutoNum type="arabicPeriod"/>
            </a:pPr>
            <a:r>
              <a:rPr lang="en-US" sz="1200"/>
              <a:t>Click ‘File’ and ‘Save As’ to save this newly sized version of your photo.</a:t>
            </a:r>
          </a:p>
          <a:p>
            <a:pPr marL="2057400" lvl="4" indent="-228600">
              <a:buFont typeface="+mj-lt"/>
              <a:buAutoNum type="arabicPeriod"/>
            </a:pPr>
            <a:r>
              <a:rPr lang="en-US" sz="1200"/>
              <a:t>Begin step 3, 1 (slide 12)</a:t>
            </a:r>
            <a:br>
              <a:rPr lang="en-US" sz="1200"/>
            </a:br>
            <a:endParaRPr lang="en-US" sz="1200"/>
          </a:p>
          <a:p>
            <a:pPr marL="2057400" lvl="4" indent="-228600">
              <a:buFont typeface="+mj-lt"/>
              <a:buAutoNum type="arabicPeriod"/>
            </a:pPr>
            <a:endParaRPr lang="en-US" sz="1400" b="1"/>
          </a:p>
        </p:txBody>
      </p:sp>
      <p:sp>
        <p:nvSpPr>
          <p:cNvPr id="3" name="TextBox 2">
            <a:extLst>
              <a:ext uri="{FF2B5EF4-FFF2-40B4-BE49-F238E27FC236}">
                <a16:creationId xmlns:a16="http://schemas.microsoft.com/office/drawing/2014/main" id="{CD354F03-47F7-4F7B-B1FF-E2884DA0772C}"/>
              </a:ext>
            </a:extLst>
          </p:cNvPr>
          <p:cNvSpPr txBox="1"/>
          <p:nvPr/>
        </p:nvSpPr>
        <p:spPr>
          <a:xfrm>
            <a:off x="6535269" y="627944"/>
            <a:ext cx="5029201" cy="4339650"/>
          </a:xfrm>
          <a:prstGeom prst="rect">
            <a:avLst/>
          </a:prstGeom>
          <a:noFill/>
        </p:spPr>
        <p:txBody>
          <a:bodyPr wrap="square" rtlCol="0">
            <a:spAutoFit/>
          </a:bodyPr>
          <a:lstStyle/>
          <a:p>
            <a:pPr marL="228600" indent="-228600">
              <a:buFont typeface="+mj-lt"/>
              <a:buAutoNum type="arabicPeriod" startAt="4"/>
            </a:pPr>
            <a:r>
              <a:rPr lang="en-US" sz="1200">
                <a:solidFill>
                  <a:srgbClr val="FF0000"/>
                </a:solidFill>
              </a:rPr>
              <a:t>Mac users </a:t>
            </a:r>
            <a:r>
              <a:rPr lang="en-US" sz="1200"/>
              <a:t>to check current size of your photo, follow these steps:</a:t>
            </a:r>
          </a:p>
          <a:p>
            <a:pPr marL="685800" lvl="1" indent="-228600">
              <a:buFont typeface="+mj-lt"/>
              <a:buAutoNum type="arabicPeriod"/>
            </a:pPr>
            <a:r>
              <a:rPr lang="en-US" sz="1200"/>
              <a:t>Open the photo file in Preview (Mac default)</a:t>
            </a:r>
          </a:p>
          <a:p>
            <a:pPr marL="685800" lvl="1" indent="-228600">
              <a:buFont typeface="+mj-lt"/>
              <a:buAutoNum type="arabicPeriod"/>
            </a:pPr>
            <a:r>
              <a:rPr lang="en-US" sz="1200"/>
              <a:t>Click ‘Tools’</a:t>
            </a:r>
          </a:p>
          <a:p>
            <a:pPr marL="685800" lvl="1" indent="-228600">
              <a:buFont typeface="+mj-lt"/>
              <a:buAutoNum type="arabicPeriod"/>
            </a:pPr>
            <a:r>
              <a:rPr lang="en-US" sz="1200"/>
              <a:t>Click ‘Adjust Size’ and a dialog box will pop up</a:t>
            </a:r>
          </a:p>
          <a:p>
            <a:pPr marL="685800" lvl="1" indent="-228600">
              <a:buFont typeface="+mj-lt"/>
              <a:buAutoNum type="arabicPeriod"/>
            </a:pPr>
            <a:r>
              <a:rPr lang="en-US" sz="1200"/>
              <a:t>Next to ‘Width’ and “Height’ you will see current size in the measurement ‘Inches’</a:t>
            </a:r>
          </a:p>
          <a:p>
            <a:pPr marL="685800" lvl="1" indent="-228600">
              <a:buFont typeface="+mj-lt"/>
              <a:buAutoNum type="arabicPeriod"/>
            </a:pPr>
            <a:r>
              <a:rPr lang="en-US" sz="1200"/>
              <a:t>Change ‘Inches’ to ‘Pixels’</a:t>
            </a:r>
          </a:p>
          <a:p>
            <a:pPr marL="685800" lvl="1" indent="-228600">
              <a:buFont typeface="+mj-lt"/>
              <a:buAutoNum type="arabicPeriod"/>
            </a:pPr>
            <a:r>
              <a:rPr lang="en-US" sz="1200"/>
              <a:t>Photos must be 494x520, or very close to this size</a:t>
            </a:r>
          </a:p>
          <a:p>
            <a:pPr marL="228600" indent="-228600">
              <a:buFont typeface="+mj-lt"/>
              <a:buAutoNum type="arabicPeriod" startAt="4"/>
            </a:pPr>
            <a:r>
              <a:rPr lang="en-US" sz="1200"/>
              <a:t>To resize your photo follow these steps:</a:t>
            </a:r>
          </a:p>
          <a:p>
            <a:pPr marL="685800" lvl="1" indent="-228600">
              <a:buFont typeface="+mj-lt"/>
              <a:buAutoNum type="arabicPeriod"/>
            </a:pPr>
            <a:r>
              <a:rPr lang="en-US" sz="1200"/>
              <a:t>Follow steps 4, 1-5 above.</a:t>
            </a:r>
          </a:p>
          <a:p>
            <a:pPr marL="1143000" lvl="2" indent="-228600">
              <a:buFont typeface="+mj-lt"/>
              <a:buAutoNum type="arabicPeriod"/>
            </a:pPr>
            <a:r>
              <a:rPr lang="en-US" sz="1200"/>
              <a:t>Adjust ‘Width’ and ‘Height’ manually to 494x520</a:t>
            </a:r>
          </a:p>
          <a:p>
            <a:pPr marL="1143000" lvl="2" indent="-228600">
              <a:buFont typeface="+mj-lt"/>
              <a:buAutoNum type="arabicPeriod"/>
            </a:pPr>
            <a:r>
              <a:rPr lang="en-US" sz="1200"/>
              <a:t>You may notice the ‘Height’ automatically populating a pixel size based on the ‘Width’ you entered. </a:t>
            </a:r>
          </a:p>
          <a:p>
            <a:pPr marL="1143000" lvl="2" indent="-228600">
              <a:buFont typeface="+mj-lt"/>
              <a:buAutoNum type="arabicPeriod"/>
            </a:pPr>
            <a:r>
              <a:rPr lang="en-US" sz="1200"/>
              <a:t>By changing ‘Height’ you may notice ‘Width’ is automatically populating a new pixel size.</a:t>
            </a:r>
          </a:p>
          <a:p>
            <a:pPr marL="1143000" lvl="2" indent="-228600">
              <a:buFont typeface="+mj-lt"/>
              <a:buAutoNum type="arabicPeriod"/>
            </a:pPr>
            <a:r>
              <a:rPr lang="en-US" sz="1200"/>
              <a:t>Keep ‘Scale proportionally’ checked. </a:t>
            </a:r>
          </a:p>
          <a:p>
            <a:pPr marL="1143000" lvl="2" indent="-228600">
              <a:buFont typeface="+mj-lt"/>
              <a:buAutoNum type="arabicPeriod"/>
            </a:pPr>
            <a:r>
              <a:rPr lang="en-US" sz="1200"/>
              <a:t>Allow numbers to automatically adjust. </a:t>
            </a:r>
          </a:p>
          <a:p>
            <a:pPr marL="1143000" lvl="2" indent="-228600">
              <a:buFont typeface="+mj-lt"/>
              <a:buAutoNum type="arabicPeriod"/>
            </a:pPr>
            <a:r>
              <a:rPr lang="en-US" sz="1200"/>
              <a:t>Click ‘OK’</a:t>
            </a:r>
          </a:p>
          <a:p>
            <a:pPr marL="1143000" lvl="2" indent="-228600">
              <a:buFont typeface="+mj-lt"/>
              <a:buAutoNum type="arabicPeriod"/>
            </a:pPr>
            <a:r>
              <a:rPr lang="en-US" sz="1200"/>
              <a:t>Click ‘File’ and ‘Save As’ to save this newly sized version of your photo.</a:t>
            </a:r>
          </a:p>
          <a:p>
            <a:pPr marL="1143000" lvl="2" indent="-228600">
              <a:buFont typeface="+mj-lt"/>
              <a:buAutoNum type="arabicPeriod"/>
            </a:pPr>
            <a:r>
              <a:rPr lang="en-US" sz="1200"/>
              <a:t>Begin step 3, 1 (slide 12)</a:t>
            </a:r>
          </a:p>
          <a:p>
            <a:pPr marL="685800" lvl="1" indent="-228600">
              <a:buFont typeface="+mj-lt"/>
              <a:buAutoNum type="arabicPeriod"/>
            </a:pPr>
            <a:endParaRPr lang="en-US" sz="1200"/>
          </a:p>
          <a:p>
            <a:pPr marL="1143000" lvl="2" indent="-228600">
              <a:buFont typeface="+mj-lt"/>
              <a:buAutoNum type="arabicPeriod"/>
            </a:pPr>
            <a:endParaRPr lang="en-US" sz="1200"/>
          </a:p>
        </p:txBody>
      </p:sp>
    </p:spTree>
    <p:extLst>
      <p:ext uri="{BB962C8B-B14F-4D97-AF65-F5344CB8AC3E}">
        <p14:creationId xmlns:p14="http://schemas.microsoft.com/office/powerpoint/2010/main" val="494989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110CE1-4726-4E5B-9B80-ACFC4B264924}"/>
              </a:ext>
            </a:extLst>
          </p:cNvPr>
          <p:cNvSpPr/>
          <p:nvPr/>
        </p:nvSpPr>
        <p:spPr>
          <a:xfrm>
            <a:off x="141194" y="297011"/>
            <a:ext cx="11288806" cy="1769715"/>
          </a:xfrm>
          <a:prstGeom prst="rect">
            <a:avLst/>
          </a:prstGeom>
        </p:spPr>
        <p:txBody>
          <a:bodyPr wrap="square" anchor="t">
            <a:spAutoFit/>
          </a:bodyPr>
          <a:lstStyle/>
          <a:p>
            <a:pPr marL="342900" lvl="0" indent="-342900">
              <a:buFont typeface="+mj-lt"/>
              <a:buAutoNum type="arabicPeriod" startAt="4"/>
            </a:pPr>
            <a:r>
              <a:rPr lang="en-US" sz="1300" b="1"/>
              <a:t>How to Save Full Graphic for Use</a:t>
            </a:r>
            <a:endParaRPr lang="en-US" sz="1300"/>
          </a:p>
          <a:p>
            <a:pPr marL="685800" lvl="1" indent="-228600">
              <a:buFont typeface="+mj-lt"/>
              <a:buAutoNum type="arabicPeriod"/>
            </a:pPr>
            <a:r>
              <a:rPr lang="en-US" sz="1200"/>
              <a:t>Ensure your PowerPoint is on the current slide you want to export as a final graphic</a:t>
            </a:r>
          </a:p>
          <a:p>
            <a:pPr marL="685800" lvl="1" indent="-228600">
              <a:buFont typeface="+mj-lt"/>
              <a:buAutoNum type="arabicPeriod"/>
            </a:pPr>
            <a:r>
              <a:rPr lang="en-US" sz="1200"/>
              <a:t>Click ‘File’ and ‘Save As’ </a:t>
            </a:r>
          </a:p>
          <a:p>
            <a:pPr marL="685800" lvl="1" indent="-228600">
              <a:buFont typeface="+mj-lt"/>
              <a:buAutoNum type="arabicPeriod"/>
            </a:pPr>
            <a:r>
              <a:rPr lang="en-US" sz="1200"/>
              <a:t>Choose location on your computer to save</a:t>
            </a:r>
          </a:p>
          <a:p>
            <a:pPr marL="685800" lvl="1" indent="-228600">
              <a:buFont typeface="+mj-lt"/>
              <a:buAutoNum type="arabicPeriod"/>
            </a:pPr>
            <a:r>
              <a:rPr lang="en-US" sz="1200"/>
              <a:t>Enter file name for the file</a:t>
            </a:r>
          </a:p>
          <a:p>
            <a:pPr marL="685800" lvl="1" indent="-228600">
              <a:buFont typeface="+mj-lt"/>
              <a:buAutoNum type="arabicPeriod"/>
            </a:pPr>
            <a:r>
              <a:rPr lang="en-US" sz="1200"/>
              <a:t>Directly beneath the file name text box is a drop down for ‘Save as type’ currently populated as ‘PowerPoint Presentation’</a:t>
            </a:r>
          </a:p>
          <a:p>
            <a:pPr marL="685800" lvl="1" indent="-228600">
              <a:buFont typeface="+mj-lt"/>
              <a:buAutoNum type="arabicPeriod"/>
            </a:pPr>
            <a:r>
              <a:rPr lang="en-US" sz="1200"/>
              <a:t>Click the down arrow and select ‘JPEG File Interchange Format (*jpg)’ </a:t>
            </a:r>
            <a:r>
              <a:rPr lang="en-US" sz="1200">
                <a:sym typeface="Wingdings" panose="05000000000000000000" pitchFamily="2" charset="2"/>
              </a:rPr>
              <a:t> </a:t>
            </a:r>
            <a:r>
              <a:rPr lang="en-US" sz="1200"/>
              <a:t>Click ‘Save’ </a:t>
            </a:r>
          </a:p>
          <a:p>
            <a:pPr marL="685800" lvl="1" indent="-228600">
              <a:buFont typeface="+mj-lt"/>
              <a:buAutoNum type="arabicPeriod"/>
            </a:pPr>
            <a:r>
              <a:rPr lang="en-US" sz="1200"/>
              <a:t>A dialog box will pop up, prompting you to choose which slides to export </a:t>
            </a:r>
            <a:r>
              <a:rPr lang="en-US" sz="1200">
                <a:sym typeface="Wingdings" panose="05000000000000000000" pitchFamily="2" charset="2"/>
              </a:rPr>
              <a:t> </a:t>
            </a:r>
            <a:r>
              <a:rPr lang="en-US" sz="1200"/>
              <a:t>Click ‘Just This One’ (for Mac users select ‘Current Slide Only’) </a:t>
            </a:r>
          </a:p>
          <a:p>
            <a:pPr marL="685800" lvl="1" indent="-228600">
              <a:buFont typeface="+mj-lt"/>
              <a:buAutoNum type="arabicPeriod"/>
            </a:pPr>
            <a:r>
              <a:rPr lang="en-US" sz="1200"/>
              <a:t>Locate file in the destination you saved, and the image file is ready for use on social media</a:t>
            </a:r>
          </a:p>
        </p:txBody>
      </p:sp>
    </p:spTree>
    <p:extLst>
      <p:ext uri="{BB962C8B-B14F-4D97-AF65-F5344CB8AC3E}">
        <p14:creationId xmlns:p14="http://schemas.microsoft.com/office/powerpoint/2010/main" val="165545779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821C636D9F7A14FA0CEF057F8E52047" ma:contentTypeVersion="11" ma:contentTypeDescription="Create a new document." ma:contentTypeScope="" ma:versionID="63d940b9bdecaf41baf7f341e5de4be9">
  <xsd:schema xmlns:xsd="http://www.w3.org/2001/XMLSchema" xmlns:xs="http://www.w3.org/2001/XMLSchema" xmlns:p="http://schemas.microsoft.com/office/2006/metadata/properties" xmlns:ns2="cb1aa713-8d44-4b8d-bdfc-8d382eda8243" xmlns:ns3="20d83908-ec8d-4aca-ab0e-80b7f497db28" targetNamespace="http://schemas.microsoft.com/office/2006/metadata/properties" ma:root="true" ma:fieldsID="125e5f7e0f755b0d275122ded007a512" ns2:_="" ns3:_="">
    <xsd:import namespace="cb1aa713-8d44-4b8d-bdfc-8d382eda8243"/>
    <xsd:import namespace="20d83908-ec8d-4aca-ab0e-80b7f497db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1aa713-8d44-4b8d-bdfc-8d382eda82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0d83908-ec8d-4aca-ab0e-80b7f497db2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CD8DD0-88B8-424B-ABCB-964B1A8AF3E7}">
  <ds:schemaRefs>
    <ds:schemaRef ds:uri="aaf12ef8-83df-4ac1-8570-146fbceeae8d"/>
    <ds:schemaRef ds:uri="db613e52-d29e-48be-9dab-b77cf859024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6F232FF6-6B42-4DDC-B1A4-34F14E6D6E35}"/>
</file>

<file path=customXml/itemProps3.xml><?xml version="1.0" encoding="utf-8"?>
<ds:datastoreItem xmlns:ds="http://schemas.openxmlformats.org/officeDocument/2006/customXml" ds:itemID="{D556C41D-7BC0-4A0E-9A82-998E13E43D6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1640</Words>
  <Application>Microsoft Macintosh PowerPoint</Application>
  <PresentationFormat>Custom</PresentationFormat>
  <Paragraphs>131</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Office Theme</vt:lpstr>
      <vt:lpstr>Social Media Posts: PTA For Your Child</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Blum, Philip</dc:creator>
  <cp:lastModifiedBy>Erika Rose</cp:lastModifiedBy>
  <cp:revision>4</cp:revision>
  <dcterms:created xsi:type="dcterms:W3CDTF">2020-04-14T15:06:47Z</dcterms:created>
  <dcterms:modified xsi:type="dcterms:W3CDTF">2020-09-21T19:27:04Z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0x0101005821C636D9F7A14FA0CEF057F8E52047</vt:lpwstr>
  </property>
</Properties>
</file>